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1" r:id="rId1"/>
  </p:sldMasterIdLst>
  <p:notesMasterIdLst>
    <p:notesMasterId r:id="rId77"/>
  </p:notesMasterIdLst>
  <p:sldIdLst>
    <p:sldId id="256" r:id="rId2"/>
    <p:sldId id="361" r:id="rId3"/>
    <p:sldId id="263" r:id="rId4"/>
    <p:sldId id="368" r:id="rId5"/>
    <p:sldId id="363" r:id="rId6"/>
    <p:sldId id="404" r:id="rId7"/>
    <p:sldId id="364" r:id="rId8"/>
    <p:sldId id="401" r:id="rId9"/>
    <p:sldId id="405" r:id="rId10"/>
    <p:sldId id="365" r:id="rId11"/>
    <p:sldId id="366" r:id="rId12"/>
    <p:sldId id="367" r:id="rId13"/>
    <p:sldId id="277" r:id="rId14"/>
    <p:sldId id="411" r:id="rId15"/>
    <p:sldId id="412" r:id="rId16"/>
    <p:sldId id="373" r:id="rId17"/>
    <p:sldId id="369" r:id="rId18"/>
    <p:sldId id="370" r:id="rId19"/>
    <p:sldId id="371" r:id="rId20"/>
    <p:sldId id="372" r:id="rId21"/>
    <p:sldId id="374" r:id="rId22"/>
    <p:sldId id="375" r:id="rId23"/>
    <p:sldId id="413" r:id="rId24"/>
    <p:sldId id="407" r:id="rId25"/>
    <p:sldId id="408" r:id="rId26"/>
    <p:sldId id="376" r:id="rId27"/>
    <p:sldId id="378" r:id="rId28"/>
    <p:sldId id="377" r:id="rId29"/>
    <p:sldId id="379" r:id="rId30"/>
    <p:sldId id="384" r:id="rId31"/>
    <p:sldId id="269" r:id="rId32"/>
    <p:sldId id="381" r:id="rId33"/>
    <p:sldId id="402" r:id="rId34"/>
    <p:sldId id="383" r:id="rId35"/>
    <p:sldId id="385" r:id="rId36"/>
    <p:sldId id="415" r:id="rId37"/>
    <p:sldId id="416" r:id="rId38"/>
    <p:sldId id="388" r:id="rId39"/>
    <p:sldId id="417" r:id="rId40"/>
    <p:sldId id="387" r:id="rId41"/>
    <p:sldId id="389" r:id="rId42"/>
    <p:sldId id="395" r:id="rId43"/>
    <p:sldId id="390" r:id="rId44"/>
    <p:sldId id="418" r:id="rId45"/>
    <p:sldId id="419" r:id="rId46"/>
    <p:sldId id="397" r:id="rId47"/>
    <p:sldId id="289" r:id="rId48"/>
    <p:sldId id="393" r:id="rId49"/>
    <p:sldId id="396" r:id="rId50"/>
    <p:sldId id="290" r:id="rId51"/>
    <p:sldId id="420" r:id="rId52"/>
    <p:sldId id="421" r:id="rId53"/>
    <p:sldId id="422" r:id="rId54"/>
    <p:sldId id="410" r:id="rId55"/>
    <p:sldId id="398" r:id="rId56"/>
    <p:sldId id="399" r:id="rId57"/>
    <p:sldId id="292" r:id="rId58"/>
    <p:sldId id="293" r:id="rId59"/>
    <p:sldId id="430" r:id="rId60"/>
    <p:sldId id="333" r:id="rId61"/>
    <p:sldId id="324" r:id="rId62"/>
    <p:sldId id="327" r:id="rId63"/>
    <p:sldId id="424" r:id="rId64"/>
    <p:sldId id="431" r:id="rId65"/>
    <p:sldId id="432" r:id="rId66"/>
    <p:sldId id="425" r:id="rId67"/>
    <p:sldId id="337" r:id="rId68"/>
    <p:sldId id="403" r:id="rId69"/>
    <p:sldId id="294" r:id="rId70"/>
    <p:sldId id="429" r:id="rId71"/>
    <p:sldId id="332" r:id="rId72"/>
    <p:sldId id="426" r:id="rId73"/>
    <p:sldId id="427" r:id="rId74"/>
    <p:sldId id="428" r:id="rId75"/>
    <p:sldId id="423" r:id="rId76"/>
  </p:sldIdLst>
  <p:sldSz cx="12192000" cy="6858000"/>
  <p:notesSz cx="6858000" cy="9144000"/>
  <p:embeddedFontLst>
    <p:embeddedFont>
      <p:font typeface="Calibri" panose="020F0502020204030204" pitchFamily="34" charset="0"/>
      <p:regular r:id="rId78"/>
      <p:bold r:id="rId79"/>
      <p:italic r:id="rId80"/>
      <p:boldItalic r:id="rId81"/>
    </p:embeddedFont>
    <p:embeddedFont>
      <p:font typeface="Gill Sans MT" panose="020B0502020104020203" pitchFamily="34" charset="0"/>
      <p:regular r:id="rId82"/>
      <p:bold r:id="rId83"/>
      <p:italic r:id="rId84"/>
      <p:boldItalic r:id="rId85"/>
    </p:embeddedFont>
    <p:embeddedFont>
      <p:font typeface="Impact" panose="020B0806030902050204" pitchFamily="34" charset="0"/>
      <p:regular r:id="rId86"/>
    </p:embeddedFont>
    <p:embeddedFont>
      <p:font typeface="Open Sans" panose="020B0606030504020204" pitchFamily="34" charset="0"/>
      <p:regular r:id="rId87"/>
      <p:bold r:id="rId88"/>
      <p:italic r:id="rId89"/>
      <p:boldItalic r:id="rId90"/>
    </p:embeddedFont>
    <p:embeddedFont>
      <p:font typeface="Source Sans Pro" panose="020B0503030403020204" pitchFamily="34" charset="0"/>
      <p:regular r:id="rId91"/>
      <p:bold r:id="rId92"/>
      <p:italic r:id="rId93"/>
      <p:boldItalic r:id="rId94"/>
    </p:embeddedFont>
    <p:embeddedFont>
      <p:font typeface="Tahoma" panose="020B0604030504040204" pitchFamily="34" charset="0"/>
      <p:regular r:id="rId95"/>
      <p:bold r:id="rId96"/>
    </p:embeddedFont>
    <p:embeddedFont>
      <p:font typeface="Times" panose="02020603050405020304" pitchFamily="18" charset="0"/>
      <p:regular r:id="rId97"/>
      <p:bold r:id="rId98"/>
      <p:italic r:id="rId99"/>
      <p:boldItalic r:id="rId100"/>
    </p:embeddedFont>
    <p:embeddedFont>
      <p:font typeface="Wingdings 2" panose="05020102010507070707" pitchFamily="18" charset="2"/>
      <p:regular r:id="rId10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417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02" y="60"/>
      </p:cViewPr>
      <p:guideLst>
        <p:guide orient="horz" pos="2160"/>
        <p:guide pos="3840"/>
        <p:guide orient="horz" pos="417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7.fntdata"/><Relationship Id="rId89" Type="http://schemas.openxmlformats.org/officeDocument/2006/relationships/font" Target="fonts/font1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2.fntdata"/><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font" Target="fonts/font13.fntdata"/><Relationship Id="rId95" Type="http://schemas.openxmlformats.org/officeDocument/2006/relationships/font" Target="fonts/font18.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font" Target="fonts/font3.fntdata"/><Relationship Id="rId85" Type="http://schemas.openxmlformats.org/officeDocument/2006/relationships/font" Target="fonts/font8.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font" Target="fonts/font14.fntdata"/><Relationship Id="rId96"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94" Type="http://schemas.openxmlformats.org/officeDocument/2006/relationships/font" Target="fonts/font17.fntdata"/><Relationship Id="rId99" Type="http://schemas.openxmlformats.org/officeDocument/2006/relationships/font" Target="fonts/font22.fntdata"/><Relationship Id="rId101" Type="http://schemas.openxmlformats.org/officeDocument/2006/relationships/font" Target="fonts/font2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0.fntdata"/><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0.fntdata"/><Relationship Id="rId61" Type="http://schemas.openxmlformats.org/officeDocument/2006/relationships/slide" Target="slides/slide60.xml"/><Relationship Id="rId82"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notesMaster" Target="notesMasters/notesMaster1.xml"/><Relationship Id="rId100" Type="http://schemas.openxmlformats.org/officeDocument/2006/relationships/font" Target="fonts/font23.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6.fntdata"/><Relationship Id="rId98" Type="http://schemas.openxmlformats.org/officeDocument/2006/relationships/font" Target="fonts/font2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119837-5B71-4D44-BB01-DB0B084933C8}"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477D14C5-CED9-4CFC-B338-DFB0C8090B9F}">
      <dgm:prSet phldrT="[Text]"/>
      <dgm:spPr/>
      <dgm:t>
        <a:bodyPr/>
        <a:lstStyle/>
        <a:p>
          <a:r>
            <a:rPr lang="en-US" dirty="0">
              <a:solidFill>
                <a:srgbClr val="FF0000"/>
              </a:solidFill>
            </a:rPr>
            <a:t>Mathematics</a:t>
          </a:r>
          <a:endParaRPr lang="en-US" dirty="0"/>
        </a:p>
      </dgm:t>
      <dgm:extLst/>
    </dgm:pt>
    <dgm:pt modelId="{92DFCBC7-BC14-4697-8ECD-BF0D5B1EDA3B}" type="parTrans" cxnId="{7D461F02-AB37-447A-AC6B-D31C4D2EC6A9}">
      <dgm:prSet/>
      <dgm:spPr/>
      <dgm:t>
        <a:bodyPr/>
        <a:lstStyle/>
        <a:p>
          <a:endParaRPr lang="en-US"/>
        </a:p>
      </dgm:t>
    </dgm:pt>
    <dgm:pt modelId="{87E3C0DB-7BEE-424E-8E11-B838D238D595}" type="sibTrans" cxnId="{7D461F02-AB37-447A-AC6B-D31C4D2EC6A9}">
      <dgm:prSet/>
      <dgm:spPr/>
      <dgm:t>
        <a:bodyPr/>
        <a:lstStyle/>
        <a:p>
          <a:endParaRPr lang="en-US"/>
        </a:p>
      </dgm:t>
    </dgm:pt>
    <dgm:pt modelId="{C111C18A-FD96-4E63-821A-54D70D8DC65F}">
      <dgm:prSet phldrT="[Text]"/>
      <dgm:spPr/>
      <dgm:t>
        <a:bodyPr/>
        <a:lstStyle/>
        <a:p>
          <a:r>
            <a:rPr lang="en-US" dirty="0"/>
            <a:t>The entire mathematics, science, and social studies assessments may be read aloud to a student. </a:t>
          </a:r>
        </a:p>
      </dgm:t>
    </dgm:pt>
    <dgm:pt modelId="{83BE74EF-FAB4-45A2-BBED-7CD5259AB210}" type="parTrans" cxnId="{FFD8B471-C98F-4DB5-8DE3-2AB7E896ADD5}">
      <dgm:prSet/>
      <dgm:spPr/>
      <dgm:t>
        <a:bodyPr/>
        <a:lstStyle/>
        <a:p>
          <a:endParaRPr lang="en-US"/>
        </a:p>
      </dgm:t>
    </dgm:pt>
    <dgm:pt modelId="{B4F34DE2-2DAE-4F88-8C78-BD8892EBF4FF}" type="sibTrans" cxnId="{FFD8B471-C98F-4DB5-8DE3-2AB7E896ADD5}">
      <dgm:prSet/>
      <dgm:spPr/>
      <dgm:t>
        <a:bodyPr/>
        <a:lstStyle/>
        <a:p>
          <a:endParaRPr lang="en-US"/>
        </a:p>
      </dgm:t>
    </dgm:pt>
    <dgm:pt modelId="{3C67E77D-62FA-499D-B5E6-E79A091C5267}">
      <dgm:prSet phldrT="[Text]"/>
      <dgm:spPr/>
      <dgm:t>
        <a:bodyPr/>
        <a:lstStyle/>
        <a:p>
          <a:r>
            <a:rPr lang="en-US" dirty="0">
              <a:solidFill>
                <a:srgbClr val="FF0000"/>
              </a:solidFill>
            </a:rPr>
            <a:t>Reading</a:t>
          </a:r>
        </a:p>
      </dgm:t>
    </dgm:pt>
    <dgm:pt modelId="{5337D229-E330-4525-B0FA-14EC5A80604A}" type="parTrans" cxnId="{32AA6160-4426-4C4D-93AE-E2F474E37AD9}">
      <dgm:prSet/>
      <dgm:spPr/>
      <dgm:t>
        <a:bodyPr/>
        <a:lstStyle/>
        <a:p>
          <a:endParaRPr lang="en-US"/>
        </a:p>
      </dgm:t>
    </dgm:pt>
    <dgm:pt modelId="{C056AC5D-B04E-4376-A1CB-3EAB7BE5AF5B}" type="sibTrans" cxnId="{32AA6160-4426-4C4D-93AE-E2F474E37AD9}">
      <dgm:prSet/>
      <dgm:spPr/>
      <dgm:t>
        <a:bodyPr/>
        <a:lstStyle/>
        <a:p>
          <a:endParaRPr lang="en-US"/>
        </a:p>
      </dgm:t>
    </dgm:pt>
    <dgm:pt modelId="{D6510970-8F9C-4B45-A0F3-6ACB9AA76D40}">
      <dgm:prSet phldrT="[Text]"/>
      <dgm:spPr/>
      <dgm:t>
        <a:bodyPr/>
        <a:lstStyle/>
        <a:p>
          <a:r>
            <a:rPr lang="en-US" dirty="0"/>
            <a:t>For reading assessments (including the reading section of English I, English II, and English III), only the questions and answer choices may be read aloud. </a:t>
          </a:r>
        </a:p>
      </dgm:t>
    </dgm:pt>
    <dgm:pt modelId="{7A9FC291-2B6A-4475-8B09-917F9F09E3AB}" type="parTrans" cxnId="{C6E7222A-5F84-456A-9806-D51868FAF8A9}">
      <dgm:prSet/>
      <dgm:spPr/>
      <dgm:t>
        <a:bodyPr/>
        <a:lstStyle/>
        <a:p>
          <a:endParaRPr lang="en-US"/>
        </a:p>
      </dgm:t>
    </dgm:pt>
    <dgm:pt modelId="{4B87F32C-3630-48F2-9114-4262C0BEEA9E}" type="sibTrans" cxnId="{C6E7222A-5F84-456A-9806-D51868FAF8A9}">
      <dgm:prSet/>
      <dgm:spPr/>
      <dgm:t>
        <a:bodyPr/>
        <a:lstStyle/>
        <a:p>
          <a:endParaRPr lang="en-US"/>
        </a:p>
      </dgm:t>
    </dgm:pt>
    <dgm:pt modelId="{CC6B7442-0B72-4EF2-9F13-1325B51AFF9F}">
      <dgm:prSet phldrT="[Text]"/>
      <dgm:spPr/>
      <dgm:t>
        <a:bodyPr/>
        <a:lstStyle/>
        <a:p>
          <a:r>
            <a:rPr lang="en-US" dirty="0">
              <a:solidFill>
                <a:srgbClr val="FF0000"/>
              </a:solidFill>
            </a:rPr>
            <a:t>Writing</a:t>
          </a:r>
        </a:p>
      </dgm:t>
    </dgm:pt>
    <dgm:pt modelId="{E3D139E0-5DC2-4F8E-9F8F-B3F0EBCD4689}" type="parTrans" cxnId="{102D6D4D-90C9-40F4-A001-35DCC329B127}">
      <dgm:prSet/>
      <dgm:spPr/>
      <dgm:t>
        <a:bodyPr/>
        <a:lstStyle/>
        <a:p>
          <a:endParaRPr lang="en-US"/>
        </a:p>
      </dgm:t>
    </dgm:pt>
    <dgm:pt modelId="{FF80E1BA-0D6F-4EE8-9640-892A5897DBCD}" type="sibTrans" cxnId="{102D6D4D-90C9-40F4-A001-35DCC329B127}">
      <dgm:prSet/>
      <dgm:spPr/>
      <dgm:t>
        <a:bodyPr/>
        <a:lstStyle/>
        <a:p>
          <a:endParaRPr lang="en-US"/>
        </a:p>
      </dgm:t>
    </dgm:pt>
    <dgm:pt modelId="{FE0A3CAE-D039-42F2-AF12-1E6F6793A633}">
      <dgm:prSet phldrT="[Text]"/>
      <dgm:spPr/>
      <dgm:t>
        <a:bodyPr/>
        <a:lstStyle/>
        <a:p>
          <a:r>
            <a:rPr lang="en-US" b="1" i="1" dirty="0"/>
            <a:t>No part of the editing selections</a:t>
          </a:r>
          <a:r>
            <a:rPr lang="en-US" dirty="0"/>
            <a:t>, test questions, and answer choices in a writing assessment, may be read aloud. However, the </a:t>
          </a:r>
          <a:r>
            <a:rPr lang="en-US" b="1" u="sng" dirty="0"/>
            <a:t>revising</a:t>
          </a:r>
          <a:r>
            <a:rPr lang="en-US" dirty="0"/>
            <a:t> selections, questions, and answer choices may be read aloud to a student on a writing test.</a:t>
          </a:r>
        </a:p>
      </dgm:t>
    </dgm:pt>
    <dgm:pt modelId="{7E2ED2D1-AFF4-4DED-BB53-30A310825CE2}" type="parTrans" cxnId="{A6FB3C49-AB75-4315-BB6B-886AA454F16F}">
      <dgm:prSet/>
      <dgm:spPr/>
      <dgm:t>
        <a:bodyPr/>
        <a:lstStyle/>
        <a:p>
          <a:endParaRPr lang="en-US"/>
        </a:p>
      </dgm:t>
    </dgm:pt>
    <dgm:pt modelId="{417BDEF2-191B-4000-BDE8-D3D22A51FCF3}" type="sibTrans" cxnId="{A6FB3C49-AB75-4315-BB6B-886AA454F16F}">
      <dgm:prSet/>
      <dgm:spPr/>
      <dgm:t>
        <a:bodyPr/>
        <a:lstStyle/>
        <a:p>
          <a:endParaRPr lang="en-US"/>
        </a:p>
      </dgm:t>
    </dgm:pt>
    <dgm:pt modelId="{7D9CAA27-D936-4772-8D90-1BF143530A52}">
      <dgm:prSet phldrT="[Text]"/>
      <dgm:spPr/>
      <dgm:t>
        <a:bodyPr/>
        <a:lstStyle/>
        <a:p>
          <a:r>
            <a:rPr lang="en-US" b="1" u="sng" dirty="0">
              <a:solidFill>
                <a:srgbClr val="FF0000"/>
              </a:solidFill>
            </a:rPr>
            <a:t>The reading selections may NEVER be read aloud to a student.</a:t>
          </a:r>
          <a:r>
            <a:rPr lang="en-US" dirty="0"/>
            <a:t> </a:t>
          </a:r>
        </a:p>
      </dgm:t>
    </dgm:pt>
    <dgm:pt modelId="{56327EE6-137F-462E-BC8C-B11077303639}" type="parTrans" cxnId="{5A891A56-DF9B-465E-9F21-378215016773}">
      <dgm:prSet/>
      <dgm:spPr/>
      <dgm:t>
        <a:bodyPr/>
        <a:lstStyle/>
        <a:p>
          <a:endParaRPr lang="en-US"/>
        </a:p>
      </dgm:t>
    </dgm:pt>
    <dgm:pt modelId="{6D624D96-BA9D-43D5-A435-D73CBF27EE20}" type="sibTrans" cxnId="{5A891A56-DF9B-465E-9F21-378215016773}">
      <dgm:prSet/>
      <dgm:spPr/>
      <dgm:t>
        <a:bodyPr/>
        <a:lstStyle/>
        <a:p>
          <a:endParaRPr lang="en-US"/>
        </a:p>
      </dgm:t>
    </dgm:pt>
    <dgm:pt modelId="{FDB635EE-7E4E-4A0D-A640-30D37DD27A8A}">
      <dgm:prSet phldrT="[Text]"/>
      <dgm:spPr/>
      <dgm:t>
        <a:bodyPr/>
        <a:lstStyle/>
        <a:p>
          <a:r>
            <a:rPr lang="en-US" dirty="0"/>
            <a:t>Additionally, reading aloud the expository or persuasive writing prompt is an accessibility feature allowable for any student who requests this assistance.</a:t>
          </a:r>
        </a:p>
      </dgm:t>
    </dgm:pt>
    <dgm:pt modelId="{9485B8EC-0398-428C-8FB1-F7A1F95AFF66}" type="parTrans" cxnId="{6665325A-F94B-4B30-BD37-1FF0C4E6BBE2}">
      <dgm:prSet/>
      <dgm:spPr/>
      <dgm:t>
        <a:bodyPr/>
        <a:lstStyle/>
        <a:p>
          <a:endParaRPr lang="en-US"/>
        </a:p>
      </dgm:t>
    </dgm:pt>
    <dgm:pt modelId="{32FB65D0-9B84-4D71-8DB2-436AF2F0163C}" type="sibTrans" cxnId="{6665325A-F94B-4B30-BD37-1FF0C4E6BBE2}">
      <dgm:prSet/>
      <dgm:spPr/>
      <dgm:t>
        <a:bodyPr/>
        <a:lstStyle/>
        <a:p>
          <a:endParaRPr lang="en-US"/>
        </a:p>
      </dgm:t>
    </dgm:pt>
    <dgm:pt modelId="{ED5DCCC5-BCA8-4491-AA37-BAF153ECA184}" type="pres">
      <dgm:prSet presAssocID="{90119837-5B71-4D44-BB01-DB0B084933C8}" presName="linear" presStyleCnt="0">
        <dgm:presLayoutVars>
          <dgm:animLvl val="lvl"/>
          <dgm:resizeHandles val="exact"/>
        </dgm:presLayoutVars>
      </dgm:prSet>
      <dgm:spPr/>
    </dgm:pt>
    <dgm:pt modelId="{A9DD881E-A532-414B-870C-8ADE2076F78C}" type="pres">
      <dgm:prSet presAssocID="{477D14C5-CED9-4CFC-B338-DFB0C8090B9F}" presName="parentText" presStyleLbl="node1" presStyleIdx="0" presStyleCnt="3">
        <dgm:presLayoutVars>
          <dgm:chMax val="0"/>
          <dgm:bulletEnabled val="1"/>
        </dgm:presLayoutVars>
      </dgm:prSet>
      <dgm:spPr/>
    </dgm:pt>
    <dgm:pt modelId="{CD5F6E02-AD43-4E7A-935B-DDF5D6C74800}" type="pres">
      <dgm:prSet presAssocID="{477D14C5-CED9-4CFC-B338-DFB0C8090B9F}" presName="childText" presStyleLbl="revTx" presStyleIdx="0" presStyleCnt="3">
        <dgm:presLayoutVars>
          <dgm:bulletEnabled val="1"/>
        </dgm:presLayoutVars>
      </dgm:prSet>
      <dgm:spPr/>
    </dgm:pt>
    <dgm:pt modelId="{81203336-F3DE-4B3A-BCF4-0F68C23AC2BB}" type="pres">
      <dgm:prSet presAssocID="{3C67E77D-62FA-499D-B5E6-E79A091C5267}" presName="parentText" presStyleLbl="node1" presStyleIdx="1" presStyleCnt="3" custLinFactNeighborY="-2294">
        <dgm:presLayoutVars>
          <dgm:chMax val="0"/>
          <dgm:bulletEnabled val="1"/>
        </dgm:presLayoutVars>
      </dgm:prSet>
      <dgm:spPr/>
    </dgm:pt>
    <dgm:pt modelId="{782956A5-ADC8-4959-B856-589B9D9B9635}" type="pres">
      <dgm:prSet presAssocID="{3C67E77D-62FA-499D-B5E6-E79A091C5267}" presName="childText" presStyleLbl="revTx" presStyleIdx="1" presStyleCnt="3">
        <dgm:presLayoutVars>
          <dgm:bulletEnabled val="1"/>
        </dgm:presLayoutVars>
      </dgm:prSet>
      <dgm:spPr/>
    </dgm:pt>
    <dgm:pt modelId="{D64CB5D5-837D-47FC-9E42-A26D800BC695}" type="pres">
      <dgm:prSet presAssocID="{CC6B7442-0B72-4EF2-9F13-1325B51AFF9F}" presName="parentText" presStyleLbl="node1" presStyleIdx="2" presStyleCnt="3">
        <dgm:presLayoutVars>
          <dgm:chMax val="0"/>
          <dgm:bulletEnabled val="1"/>
        </dgm:presLayoutVars>
      </dgm:prSet>
      <dgm:spPr/>
    </dgm:pt>
    <dgm:pt modelId="{08B7B17B-8600-44B0-B235-389E5D71D804}" type="pres">
      <dgm:prSet presAssocID="{CC6B7442-0B72-4EF2-9F13-1325B51AFF9F}" presName="childText" presStyleLbl="revTx" presStyleIdx="2" presStyleCnt="3">
        <dgm:presLayoutVars>
          <dgm:bulletEnabled val="1"/>
        </dgm:presLayoutVars>
      </dgm:prSet>
      <dgm:spPr/>
    </dgm:pt>
  </dgm:ptLst>
  <dgm:cxnLst>
    <dgm:cxn modelId="{7D461F02-AB37-447A-AC6B-D31C4D2EC6A9}" srcId="{90119837-5B71-4D44-BB01-DB0B084933C8}" destId="{477D14C5-CED9-4CFC-B338-DFB0C8090B9F}" srcOrd="0" destOrd="0" parTransId="{92DFCBC7-BC14-4697-8ECD-BF0D5B1EDA3B}" sibTransId="{87E3C0DB-7BEE-424E-8E11-B838D238D595}"/>
    <dgm:cxn modelId="{C6E7222A-5F84-456A-9806-D51868FAF8A9}" srcId="{3C67E77D-62FA-499D-B5E6-E79A091C5267}" destId="{D6510970-8F9C-4B45-A0F3-6ACB9AA76D40}" srcOrd="0" destOrd="0" parTransId="{7A9FC291-2B6A-4475-8B09-917F9F09E3AB}" sibTransId="{4B87F32C-3630-48F2-9114-4262C0BEEA9E}"/>
    <dgm:cxn modelId="{AB09493F-37CB-481D-BE1C-7A521AC3963B}" type="presOf" srcId="{477D14C5-CED9-4CFC-B338-DFB0C8090B9F}" destId="{A9DD881E-A532-414B-870C-8ADE2076F78C}" srcOrd="0" destOrd="0" presId="urn:microsoft.com/office/officeart/2005/8/layout/vList2"/>
    <dgm:cxn modelId="{32AA6160-4426-4C4D-93AE-E2F474E37AD9}" srcId="{90119837-5B71-4D44-BB01-DB0B084933C8}" destId="{3C67E77D-62FA-499D-B5E6-E79A091C5267}" srcOrd="1" destOrd="0" parTransId="{5337D229-E330-4525-B0FA-14EC5A80604A}" sibTransId="{C056AC5D-B04E-4376-A1CB-3EAB7BE5AF5B}"/>
    <dgm:cxn modelId="{A6FB3C49-AB75-4315-BB6B-886AA454F16F}" srcId="{CC6B7442-0B72-4EF2-9F13-1325B51AFF9F}" destId="{FE0A3CAE-D039-42F2-AF12-1E6F6793A633}" srcOrd="0" destOrd="0" parTransId="{7E2ED2D1-AFF4-4DED-BB53-30A310825CE2}" sibTransId="{417BDEF2-191B-4000-BDE8-D3D22A51FCF3}"/>
    <dgm:cxn modelId="{102D6D4D-90C9-40F4-A001-35DCC329B127}" srcId="{90119837-5B71-4D44-BB01-DB0B084933C8}" destId="{CC6B7442-0B72-4EF2-9F13-1325B51AFF9F}" srcOrd="2" destOrd="0" parTransId="{E3D139E0-5DC2-4F8E-9F8F-B3F0EBCD4689}" sibTransId="{FF80E1BA-0D6F-4EE8-9640-892A5897DBCD}"/>
    <dgm:cxn modelId="{FFD8B471-C98F-4DB5-8DE3-2AB7E896ADD5}" srcId="{477D14C5-CED9-4CFC-B338-DFB0C8090B9F}" destId="{C111C18A-FD96-4E63-821A-54D70D8DC65F}" srcOrd="0" destOrd="0" parTransId="{83BE74EF-FAB4-45A2-BBED-7CD5259AB210}" sibTransId="{B4F34DE2-2DAE-4F88-8C78-BD8892EBF4FF}"/>
    <dgm:cxn modelId="{30B96B72-61B6-4A56-A039-C8AB8DFD00FD}" type="presOf" srcId="{7D9CAA27-D936-4772-8D90-1BF143530A52}" destId="{782956A5-ADC8-4959-B856-589B9D9B9635}" srcOrd="0" destOrd="1" presId="urn:microsoft.com/office/officeart/2005/8/layout/vList2"/>
    <dgm:cxn modelId="{F3770B74-60B7-438A-9C14-87FF95D04624}" type="presOf" srcId="{FE0A3CAE-D039-42F2-AF12-1E6F6793A633}" destId="{08B7B17B-8600-44B0-B235-389E5D71D804}" srcOrd="0" destOrd="0" presId="urn:microsoft.com/office/officeart/2005/8/layout/vList2"/>
    <dgm:cxn modelId="{5A891A56-DF9B-465E-9F21-378215016773}" srcId="{3C67E77D-62FA-499D-B5E6-E79A091C5267}" destId="{7D9CAA27-D936-4772-8D90-1BF143530A52}" srcOrd="1" destOrd="0" parTransId="{56327EE6-137F-462E-BC8C-B11077303639}" sibTransId="{6D624D96-BA9D-43D5-A435-D73CBF27EE20}"/>
    <dgm:cxn modelId="{6665325A-F94B-4B30-BD37-1FF0C4E6BBE2}" srcId="{CC6B7442-0B72-4EF2-9F13-1325B51AFF9F}" destId="{FDB635EE-7E4E-4A0D-A640-30D37DD27A8A}" srcOrd="1" destOrd="0" parTransId="{9485B8EC-0398-428C-8FB1-F7A1F95AFF66}" sibTransId="{32FB65D0-9B84-4D71-8DB2-436AF2F0163C}"/>
    <dgm:cxn modelId="{54831084-96E8-4087-8E67-BE0A22E24DE0}" type="presOf" srcId="{FDB635EE-7E4E-4A0D-A640-30D37DD27A8A}" destId="{08B7B17B-8600-44B0-B235-389E5D71D804}" srcOrd="0" destOrd="1" presId="urn:microsoft.com/office/officeart/2005/8/layout/vList2"/>
    <dgm:cxn modelId="{87AD0085-41E8-4E29-BBED-9D1036577237}" type="presOf" srcId="{C111C18A-FD96-4E63-821A-54D70D8DC65F}" destId="{CD5F6E02-AD43-4E7A-935B-DDF5D6C74800}" srcOrd="0" destOrd="0" presId="urn:microsoft.com/office/officeart/2005/8/layout/vList2"/>
    <dgm:cxn modelId="{E2EE33AC-3CDB-41AB-99D0-EE89822B0377}" type="presOf" srcId="{90119837-5B71-4D44-BB01-DB0B084933C8}" destId="{ED5DCCC5-BCA8-4491-AA37-BAF153ECA184}" srcOrd="0" destOrd="0" presId="urn:microsoft.com/office/officeart/2005/8/layout/vList2"/>
    <dgm:cxn modelId="{DC6E05B4-83E9-4C3F-9822-9E1D41C41D9E}" type="presOf" srcId="{CC6B7442-0B72-4EF2-9F13-1325B51AFF9F}" destId="{D64CB5D5-837D-47FC-9E42-A26D800BC695}" srcOrd="0" destOrd="0" presId="urn:microsoft.com/office/officeart/2005/8/layout/vList2"/>
    <dgm:cxn modelId="{80D369CF-62F1-4541-AEE2-AB29E5A204FB}" type="presOf" srcId="{3C67E77D-62FA-499D-B5E6-E79A091C5267}" destId="{81203336-F3DE-4B3A-BCF4-0F68C23AC2BB}" srcOrd="0" destOrd="0" presId="urn:microsoft.com/office/officeart/2005/8/layout/vList2"/>
    <dgm:cxn modelId="{44946EF3-425E-42C8-A6FB-ABA83804B586}" type="presOf" srcId="{D6510970-8F9C-4B45-A0F3-6ACB9AA76D40}" destId="{782956A5-ADC8-4959-B856-589B9D9B9635}" srcOrd="0" destOrd="0" presId="urn:microsoft.com/office/officeart/2005/8/layout/vList2"/>
    <dgm:cxn modelId="{8ED8745E-70AE-4940-BBB9-FB6376BDA0D9}" type="presParOf" srcId="{ED5DCCC5-BCA8-4491-AA37-BAF153ECA184}" destId="{A9DD881E-A532-414B-870C-8ADE2076F78C}" srcOrd="0" destOrd="0" presId="urn:microsoft.com/office/officeart/2005/8/layout/vList2"/>
    <dgm:cxn modelId="{31CF7A1A-6E4D-4D10-861C-4FF0D37EB7F8}" type="presParOf" srcId="{ED5DCCC5-BCA8-4491-AA37-BAF153ECA184}" destId="{CD5F6E02-AD43-4E7A-935B-DDF5D6C74800}" srcOrd="1" destOrd="0" presId="urn:microsoft.com/office/officeart/2005/8/layout/vList2"/>
    <dgm:cxn modelId="{9126909B-F016-45D1-8092-6C3135AB4C8A}" type="presParOf" srcId="{ED5DCCC5-BCA8-4491-AA37-BAF153ECA184}" destId="{81203336-F3DE-4B3A-BCF4-0F68C23AC2BB}" srcOrd="2" destOrd="0" presId="urn:microsoft.com/office/officeart/2005/8/layout/vList2"/>
    <dgm:cxn modelId="{730D2F2D-B4CA-4D4B-834E-CF6050C80AD0}" type="presParOf" srcId="{ED5DCCC5-BCA8-4491-AA37-BAF153ECA184}" destId="{782956A5-ADC8-4959-B856-589B9D9B9635}" srcOrd="3" destOrd="0" presId="urn:microsoft.com/office/officeart/2005/8/layout/vList2"/>
    <dgm:cxn modelId="{4902803D-CBF9-4D0B-9ABD-A3F2B1110870}" type="presParOf" srcId="{ED5DCCC5-BCA8-4491-AA37-BAF153ECA184}" destId="{D64CB5D5-837D-47FC-9E42-A26D800BC695}" srcOrd="4" destOrd="0" presId="urn:microsoft.com/office/officeart/2005/8/layout/vList2"/>
    <dgm:cxn modelId="{23FA2328-0584-487D-931D-ED8370AFC6E0}" type="presParOf" srcId="{ED5DCCC5-BCA8-4491-AA37-BAF153ECA184}" destId="{08B7B17B-8600-44B0-B235-389E5D71D80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D881E-A532-414B-870C-8ADE2076F78C}">
      <dsp:nvSpPr>
        <dsp:cNvPr id="0" name=""/>
        <dsp:cNvSpPr/>
      </dsp:nvSpPr>
      <dsp:spPr>
        <a:xfrm>
          <a:off x="0" y="3665"/>
          <a:ext cx="10902460" cy="65520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0000"/>
              </a:solidFill>
            </a:rPr>
            <a:t>Mathematics</a:t>
          </a:r>
          <a:endParaRPr lang="en-US" sz="2800" kern="1200" dirty="0"/>
        </a:p>
      </dsp:txBody>
      <dsp:txXfrm>
        <a:off x="31984" y="35649"/>
        <a:ext cx="10838492" cy="591232"/>
      </dsp:txXfrm>
    </dsp:sp>
    <dsp:sp modelId="{CD5F6E02-AD43-4E7A-935B-DDF5D6C74800}">
      <dsp:nvSpPr>
        <dsp:cNvPr id="0" name=""/>
        <dsp:cNvSpPr/>
      </dsp:nvSpPr>
      <dsp:spPr>
        <a:xfrm>
          <a:off x="0" y="658865"/>
          <a:ext cx="10902460" cy="652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153"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The entire mathematics, science, and social studies assessments may be read aloud to a student. </a:t>
          </a:r>
        </a:p>
      </dsp:txBody>
      <dsp:txXfrm>
        <a:off x="0" y="658865"/>
        <a:ext cx="10902460" cy="652050"/>
      </dsp:txXfrm>
    </dsp:sp>
    <dsp:sp modelId="{81203336-F3DE-4B3A-BCF4-0F68C23AC2BB}">
      <dsp:nvSpPr>
        <dsp:cNvPr id="0" name=""/>
        <dsp:cNvSpPr/>
      </dsp:nvSpPr>
      <dsp:spPr>
        <a:xfrm>
          <a:off x="0" y="1287647"/>
          <a:ext cx="10902460" cy="65520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0000"/>
              </a:solidFill>
            </a:rPr>
            <a:t>Reading</a:t>
          </a:r>
        </a:p>
      </dsp:txBody>
      <dsp:txXfrm>
        <a:off x="31984" y="1319631"/>
        <a:ext cx="10838492" cy="591232"/>
      </dsp:txXfrm>
    </dsp:sp>
    <dsp:sp modelId="{782956A5-ADC8-4959-B856-589B9D9B9635}">
      <dsp:nvSpPr>
        <dsp:cNvPr id="0" name=""/>
        <dsp:cNvSpPr/>
      </dsp:nvSpPr>
      <dsp:spPr>
        <a:xfrm>
          <a:off x="0" y="1966116"/>
          <a:ext cx="10902460" cy="1014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153"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For reading assessments (including the reading section of English I, English II, and English III), only the questions and answer choices may be read aloud. </a:t>
          </a:r>
        </a:p>
        <a:p>
          <a:pPr marL="228600" lvl="1" indent="-228600" algn="l" defTabSz="977900">
            <a:lnSpc>
              <a:spcPct val="90000"/>
            </a:lnSpc>
            <a:spcBef>
              <a:spcPct val="0"/>
            </a:spcBef>
            <a:spcAft>
              <a:spcPct val="20000"/>
            </a:spcAft>
            <a:buChar char="•"/>
          </a:pPr>
          <a:r>
            <a:rPr lang="en-US" sz="2200" b="1" u="sng" kern="1200" dirty="0">
              <a:solidFill>
                <a:srgbClr val="FF0000"/>
              </a:solidFill>
            </a:rPr>
            <a:t>The reading selections may NEVER be read aloud to a student.</a:t>
          </a:r>
          <a:r>
            <a:rPr lang="en-US" sz="2200" kern="1200" dirty="0"/>
            <a:t> </a:t>
          </a:r>
        </a:p>
      </dsp:txBody>
      <dsp:txXfrm>
        <a:off x="0" y="1966116"/>
        <a:ext cx="10902460" cy="1014300"/>
      </dsp:txXfrm>
    </dsp:sp>
    <dsp:sp modelId="{D64CB5D5-837D-47FC-9E42-A26D800BC695}">
      <dsp:nvSpPr>
        <dsp:cNvPr id="0" name=""/>
        <dsp:cNvSpPr/>
      </dsp:nvSpPr>
      <dsp:spPr>
        <a:xfrm>
          <a:off x="0" y="2980416"/>
          <a:ext cx="10902460" cy="65520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0000"/>
              </a:solidFill>
            </a:rPr>
            <a:t>Writing</a:t>
          </a:r>
        </a:p>
      </dsp:txBody>
      <dsp:txXfrm>
        <a:off x="31984" y="3012400"/>
        <a:ext cx="10838492" cy="591232"/>
      </dsp:txXfrm>
    </dsp:sp>
    <dsp:sp modelId="{08B7B17B-8600-44B0-B235-389E5D71D804}">
      <dsp:nvSpPr>
        <dsp:cNvPr id="0" name=""/>
        <dsp:cNvSpPr/>
      </dsp:nvSpPr>
      <dsp:spPr>
        <a:xfrm>
          <a:off x="0" y="3635616"/>
          <a:ext cx="10902460" cy="1593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153"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b="1" i="1" kern="1200" dirty="0"/>
            <a:t>No part of the editing selections</a:t>
          </a:r>
          <a:r>
            <a:rPr lang="en-US" sz="2200" kern="1200" dirty="0"/>
            <a:t>, test questions, and answer choices in a writing assessment, may be read aloud. However, the </a:t>
          </a:r>
          <a:r>
            <a:rPr lang="en-US" sz="2200" b="1" u="sng" kern="1200" dirty="0"/>
            <a:t>revising</a:t>
          </a:r>
          <a:r>
            <a:rPr lang="en-US" sz="2200" kern="1200" dirty="0"/>
            <a:t> selections, questions, and answer choices may be read aloud to a student on a writing test.</a:t>
          </a:r>
        </a:p>
        <a:p>
          <a:pPr marL="228600" lvl="1" indent="-228600" algn="l" defTabSz="977900">
            <a:lnSpc>
              <a:spcPct val="90000"/>
            </a:lnSpc>
            <a:spcBef>
              <a:spcPct val="0"/>
            </a:spcBef>
            <a:spcAft>
              <a:spcPct val="20000"/>
            </a:spcAft>
            <a:buChar char="•"/>
          </a:pPr>
          <a:r>
            <a:rPr lang="en-US" sz="2200" kern="1200" dirty="0"/>
            <a:t>Additionally, reading aloud the expository or persuasive writing prompt is an accessibility feature allowable for any student who requests this assistance.</a:t>
          </a:r>
        </a:p>
      </dsp:txBody>
      <dsp:txXfrm>
        <a:off x="0" y="3635616"/>
        <a:ext cx="10902460" cy="15939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Tahoma"/>
                <a:ea typeface="Tahoma"/>
                <a:cs typeface="Tahoma"/>
                <a:sym typeface="Tahoma"/>
              </a:defRPr>
            </a:lvl1pPr>
            <a:lvl2pPr marR="0" lvl="1" algn="l" rtl="0">
              <a:spcBef>
                <a:spcPts val="0"/>
              </a:spcBef>
              <a:spcAft>
                <a:spcPts val="0"/>
              </a:spcAft>
              <a:buSzPts val="1400"/>
              <a:buNone/>
              <a:defRPr sz="1800" b="0" i="0" u="none" strike="noStrike" cap="none">
                <a:solidFill>
                  <a:schemeClr val="dk1"/>
                </a:solidFill>
                <a:latin typeface="Tahoma"/>
                <a:ea typeface="Tahoma"/>
                <a:cs typeface="Tahoma"/>
                <a:sym typeface="Tahoma"/>
              </a:defRPr>
            </a:lvl2pPr>
            <a:lvl3pPr marR="0" lvl="2" algn="l" rtl="0">
              <a:spcBef>
                <a:spcPts val="0"/>
              </a:spcBef>
              <a:spcAft>
                <a:spcPts val="0"/>
              </a:spcAft>
              <a:buSzPts val="1400"/>
              <a:buNone/>
              <a:defRPr sz="1800" b="0" i="0" u="none" strike="noStrike" cap="none">
                <a:solidFill>
                  <a:schemeClr val="dk1"/>
                </a:solidFill>
                <a:latin typeface="Tahoma"/>
                <a:ea typeface="Tahoma"/>
                <a:cs typeface="Tahoma"/>
                <a:sym typeface="Tahoma"/>
              </a:defRPr>
            </a:lvl3pPr>
            <a:lvl4pPr marR="0" lvl="3" algn="l" rtl="0">
              <a:spcBef>
                <a:spcPts val="0"/>
              </a:spcBef>
              <a:spcAft>
                <a:spcPts val="0"/>
              </a:spcAft>
              <a:buSzPts val="1400"/>
              <a:buNone/>
              <a:defRPr sz="1800" b="0" i="0" u="none" strike="noStrike" cap="none">
                <a:solidFill>
                  <a:schemeClr val="dk1"/>
                </a:solidFill>
                <a:latin typeface="Tahoma"/>
                <a:ea typeface="Tahoma"/>
                <a:cs typeface="Tahoma"/>
                <a:sym typeface="Tahoma"/>
              </a:defRPr>
            </a:lvl4pPr>
            <a:lvl5pPr marR="0" lvl="4" algn="l" rtl="0">
              <a:spcBef>
                <a:spcPts val="0"/>
              </a:spcBef>
              <a:spcAft>
                <a:spcPts val="0"/>
              </a:spcAft>
              <a:buSzPts val="1400"/>
              <a:buNone/>
              <a:defRPr sz="1800" b="0" i="0" u="none" strike="noStrike" cap="none">
                <a:solidFill>
                  <a:schemeClr val="dk1"/>
                </a:solidFill>
                <a:latin typeface="Tahoma"/>
                <a:ea typeface="Tahoma"/>
                <a:cs typeface="Tahoma"/>
                <a:sym typeface="Tahoma"/>
              </a:defRPr>
            </a:lvl5pPr>
            <a:lvl6pPr marR="0" lvl="5" algn="l" rtl="0">
              <a:spcBef>
                <a:spcPts val="0"/>
              </a:spcBef>
              <a:spcAft>
                <a:spcPts val="0"/>
              </a:spcAft>
              <a:buSzPts val="1400"/>
              <a:buNone/>
              <a:defRPr sz="1800" b="0" i="0" u="none" strike="noStrike" cap="none">
                <a:solidFill>
                  <a:schemeClr val="dk1"/>
                </a:solidFill>
                <a:latin typeface="Tahoma"/>
                <a:ea typeface="Tahoma"/>
                <a:cs typeface="Tahoma"/>
                <a:sym typeface="Tahoma"/>
              </a:defRPr>
            </a:lvl6pPr>
            <a:lvl7pPr marR="0" lvl="6" algn="l" rtl="0">
              <a:spcBef>
                <a:spcPts val="0"/>
              </a:spcBef>
              <a:spcAft>
                <a:spcPts val="0"/>
              </a:spcAft>
              <a:buSzPts val="1400"/>
              <a:buNone/>
              <a:defRPr sz="1800" b="0" i="0" u="none" strike="noStrike" cap="none">
                <a:solidFill>
                  <a:schemeClr val="dk1"/>
                </a:solidFill>
                <a:latin typeface="Tahoma"/>
                <a:ea typeface="Tahoma"/>
                <a:cs typeface="Tahoma"/>
                <a:sym typeface="Tahoma"/>
              </a:defRPr>
            </a:lvl7pPr>
            <a:lvl8pPr marR="0" lvl="7" algn="l" rtl="0">
              <a:spcBef>
                <a:spcPts val="0"/>
              </a:spcBef>
              <a:spcAft>
                <a:spcPts val="0"/>
              </a:spcAft>
              <a:buSzPts val="1400"/>
              <a:buNone/>
              <a:defRPr sz="1800" b="0" i="0" u="none" strike="noStrike" cap="none">
                <a:solidFill>
                  <a:schemeClr val="dk1"/>
                </a:solidFill>
                <a:latin typeface="Tahoma"/>
                <a:ea typeface="Tahoma"/>
                <a:cs typeface="Tahoma"/>
                <a:sym typeface="Tahoma"/>
              </a:defRPr>
            </a:lvl8pPr>
            <a:lvl9pPr marR="0" lvl="8" algn="l" rtl="0">
              <a:spcBef>
                <a:spcPts val="0"/>
              </a:spcBef>
              <a:spcAft>
                <a:spcPts val="0"/>
              </a:spcAft>
              <a:buSzPts val="1400"/>
              <a:buNone/>
              <a:defRPr sz="1800" b="0" i="0" u="none" strike="noStrike" cap="none">
                <a:solidFill>
                  <a:schemeClr val="dk1"/>
                </a:solidFill>
                <a:latin typeface="Tahoma"/>
                <a:ea typeface="Tahoma"/>
                <a:cs typeface="Tahoma"/>
                <a:sym typeface="Tahoma"/>
              </a:defRPr>
            </a:lvl9pPr>
          </a:lstStyle>
          <a:p>
            <a:endParaRPr dirty="0"/>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Tahoma"/>
                <a:ea typeface="Tahoma"/>
                <a:cs typeface="Tahoma"/>
                <a:sym typeface="Tahoma"/>
              </a:defRPr>
            </a:lvl1pPr>
            <a:lvl2pPr marR="0" lvl="1" algn="l" rtl="0">
              <a:spcBef>
                <a:spcPts val="0"/>
              </a:spcBef>
              <a:spcAft>
                <a:spcPts val="0"/>
              </a:spcAft>
              <a:buSzPts val="1400"/>
              <a:buNone/>
              <a:defRPr sz="1800" b="0" i="0" u="none" strike="noStrike" cap="none">
                <a:solidFill>
                  <a:schemeClr val="dk1"/>
                </a:solidFill>
                <a:latin typeface="Tahoma"/>
                <a:ea typeface="Tahoma"/>
                <a:cs typeface="Tahoma"/>
                <a:sym typeface="Tahoma"/>
              </a:defRPr>
            </a:lvl2pPr>
            <a:lvl3pPr marR="0" lvl="2" algn="l" rtl="0">
              <a:spcBef>
                <a:spcPts val="0"/>
              </a:spcBef>
              <a:spcAft>
                <a:spcPts val="0"/>
              </a:spcAft>
              <a:buSzPts val="1400"/>
              <a:buNone/>
              <a:defRPr sz="1800" b="0" i="0" u="none" strike="noStrike" cap="none">
                <a:solidFill>
                  <a:schemeClr val="dk1"/>
                </a:solidFill>
                <a:latin typeface="Tahoma"/>
                <a:ea typeface="Tahoma"/>
                <a:cs typeface="Tahoma"/>
                <a:sym typeface="Tahoma"/>
              </a:defRPr>
            </a:lvl3pPr>
            <a:lvl4pPr marR="0" lvl="3" algn="l" rtl="0">
              <a:spcBef>
                <a:spcPts val="0"/>
              </a:spcBef>
              <a:spcAft>
                <a:spcPts val="0"/>
              </a:spcAft>
              <a:buSzPts val="1400"/>
              <a:buNone/>
              <a:defRPr sz="1800" b="0" i="0" u="none" strike="noStrike" cap="none">
                <a:solidFill>
                  <a:schemeClr val="dk1"/>
                </a:solidFill>
                <a:latin typeface="Tahoma"/>
                <a:ea typeface="Tahoma"/>
                <a:cs typeface="Tahoma"/>
                <a:sym typeface="Tahoma"/>
              </a:defRPr>
            </a:lvl4pPr>
            <a:lvl5pPr marR="0" lvl="4" algn="l" rtl="0">
              <a:spcBef>
                <a:spcPts val="0"/>
              </a:spcBef>
              <a:spcAft>
                <a:spcPts val="0"/>
              </a:spcAft>
              <a:buSzPts val="1400"/>
              <a:buNone/>
              <a:defRPr sz="1800" b="0" i="0" u="none" strike="noStrike" cap="none">
                <a:solidFill>
                  <a:schemeClr val="dk1"/>
                </a:solidFill>
                <a:latin typeface="Tahoma"/>
                <a:ea typeface="Tahoma"/>
                <a:cs typeface="Tahoma"/>
                <a:sym typeface="Tahoma"/>
              </a:defRPr>
            </a:lvl5pPr>
            <a:lvl6pPr marR="0" lvl="5" algn="l" rtl="0">
              <a:spcBef>
                <a:spcPts val="0"/>
              </a:spcBef>
              <a:spcAft>
                <a:spcPts val="0"/>
              </a:spcAft>
              <a:buSzPts val="1400"/>
              <a:buNone/>
              <a:defRPr sz="1800" b="0" i="0" u="none" strike="noStrike" cap="none">
                <a:solidFill>
                  <a:schemeClr val="dk1"/>
                </a:solidFill>
                <a:latin typeface="Tahoma"/>
                <a:ea typeface="Tahoma"/>
                <a:cs typeface="Tahoma"/>
                <a:sym typeface="Tahoma"/>
              </a:defRPr>
            </a:lvl6pPr>
            <a:lvl7pPr marR="0" lvl="6" algn="l" rtl="0">
              <a:spcBef>
                <a:spcPts val="0"/>
              </a:spcBef>
              <a:spcAft>
                <a:spcPts val="0"/>
              </a:spcAft>
              <a:buSzPts val="1400"/>
              <a:buNone/>
              <a:defRPr sz="1800" b="0" i="0" u="none" strike="noStrike" cap="none">
                <a:solidFill>
                  <a:schemeClr val="dk1"/>
                </a:solidFill>
                <a:latin typeface="Tahoma"/>
                <a:ea typeface="Tahoma"/>
                <a:cs typeface="Tahoma"/>
                <a:sym typeface="Tahoma"/>
              </a:defRPr>
            </a:lvl7pPr>
            <a:lvl8pPr marR="0" lvl="7" algn="l" rtl="0">
              <a:spcBef>
                <a:spcPts val="0"/>
              </a:spcBef>
              <a:spcAft>
                <a:spcPts val="0"/>
              </a:spcAft>
              <a:buSzPts val="1400"/>
              <a:buNone/>
              <a:defRPr sz="1800" b="0" i="0" u="none" strike="noStrike" cap="none">
                <a:solidFill>
                  <a:schemeClr val="dk1"/>
                </a:solidFill>
                <a:latin typeface="Tahoma"/>
                <a:ea typeface="Tahoma"/>
                <a:cs typeface="Tahoma"/>
                <a:sym typeface="Tahoma"/>
              </a:defRPr>
            </a:lvl8pPr>
            <a:lvl9pPr marR="0" lvl="8" algn="l" rtl="0">
              <a:spcBef>
                <a:spcPts val="0"/>
              </a:spcBef>
              <a:spcAft>
                <a:spcPts val="0"/>
              </a:spcAft>
              <a:buSzPts val="1400"/>
              <a:buNone/>
              <a:defRPr sz="1800" b="0" i="0" u="none" strike="noStrike" cap="none">
                <a:solidFill>
                  <a:schemeClr val="dk1"/>
                </a:solidFill>
                <a:latin typeface="Tahoma"/>
                <a:ea typeface="Tahoma"/>
                <a:cs typeface="Tahoma"/>
                <a:sym typeface="Tahoma"/>
              </a:defRPr>
            </a:lvl9pPr>
          </a:lstStyle>
          <a:p>
            <a:endParaRPr dirty="0"/>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Tahoma"/>
                <a:ea typeface="Tahoma"/>
                <a:cs typeface="Tahoma"/>
                <a:sym typeface="Tahoma"/>
              </a:defRPr>
            </a:lvl1pPr>
            <a:lvl2pPr marR="0" lvl="1" algn="l" rtl="0">
              <a:spcBef>
                <a:spcPts val="0"/>
              </a:spcBef>
              <a:spcAft>
                <a:spcPts val="0"/>
              </a:spcAft>
              <a:buSzPts val="1400"/>
              <a:buNone/>
              <a:defRPr sz="1800" b="0" i="0" u="none" strike="noStrike" cap="none">
                <a:solidFill>
                  <a:schemeClr val="dk1"/>
                </a:solidFill>
                <a:latin typeface="Tahoma"/>
                <a:ea typeface="Tahoma"/>
                <a:cs typeface="Tahoma"/>
                <a:sym typeface="Tahoma"/>
              </a:defRPr>
            </a:lvl2pPr>
            <a:lvl3pPr marR="0" lvl="2" algn="l" rtl="0">
              <a:spcBef>
                <a:spcPts val="0"/>
              </a:spcBef>
              <a:spcAft>
                <a:spcPts val="0"/>
              </a:spcAft>
              <a:buSzPts val="1400"/>
              <a:buNone/>
              <a:defRPr sz="1800" b="0" i="0" u="none" strike="noStrike" cap="none">
                <a:solidFill>
                  <a:schemeClr val="dk1"/>
                </a:solidFill>
                <a:latin typeface="Tahoma"/>
                <a:ea typeface="Tahoma"/>
                <a:cs typeface="Tahoma"/>
                <a:sym typeface="Tahoma"/>
              </a:defRPr>
            </a:lvl3pPr>
            <a:lvl4pPr marR="0" lvl="3" algn="l" rtl="0">
              <a:spcBef>
                <a:spcPts val="0"/>
              </a:spcBef>
              <a:spcAft>
                <a:spcPts val="0"/>
              </a:spcAft>
              <a:buSzPts val="1400"/>
              <a:buNone/>
              <a:defRPr sz="1800" b="0" i="0" u="none" strike="noStrike" cap="none">
                <a:solidFill>
                  <a:schemeClr val="dk1"/>
                </a:solidFill>
                <a:latin typeface="Tahoma"/>
                <a:ea typeface="Tahoma"/>
                <a:cs typeface="Tahoma"/>
                <a:sym typeface="Tahoma"/>
              </a:defRPr>
            </a:lvl4pPr>
            <a:lvl5pPr marR="0" lvl="4" algn="l" rtl="0">
              <a:spcBef>
                <a:spcPts val="0"/>
              </a:spcBef>
              <a:spcAft>
                <a:spcPts val="0"/>
              </a:spcAft>
              <a:buSzPts val="1400"/>
              <a:buNone/>
              <a:defRPr sz="1800" b="0" i="0" u="none" strike="noStrike" cap="none">
                <a:solidFill>
                  <a:schemeClr val="dk1"/>
                </a:solidFill>
                <a:latin typeface="Tahoma"/>
                <a:ea typeface="Tahoma"/>
                <a:cs typeface="Tahoma"/>
                <a:sym typeface="Tahoma"/>
              </a:defRPr>
            </a:lvl5pPr>
            <a:lvl6pPr marR="0" lvl="5" algn="l" rtl="0">
              <a:spcBef>
                <a:spcPts val="0"/>
              </a:spcBef>
              <a:spcAft>
                <a:spcPts val="0"/>
              </a:spcAft>
              <a:buSzPts val="1400"/>
              <a:buNone/>
              <a:defRPr sz="1800" b="0" i="0" u="none" strike="noStrike" cap="none">
                <a:solidFill>
                  <a:schemeClr val="dk1"/>
                </a:solidFill>
                <a:latin typeface="Tahoma"/>
                <a:ea typeface="Tahoma"/>
                <a:cs typeface="Tahoma"/>
                <a:sym typeface="Tahoma"/>
              </a:defRPr>
            </a:lvl6pPr>
            <a:lvl7pPr marR="0" lvl="6" algn="l" rtl="0">
              <a:spcBef>
                <a:spcPts val="0"/>
              </a:spcBef>
              <a:spcAft>
                <a:spcPts val="0"/>
              </a:spcAft>
              <a:buSzPts val="1400"/>
              <a:buNone/>
              <a:defRPr sz="1800" b="0" i="0" u="none" strike="noStrike" cap="none">
                <a:solidFill>
                  <a:schemeClr val="dk1"/>
                </a:solidFill>
                <a:latin typeface="Tahoma"/>
                <a:ea typeface="Tahoma"/>
                <a:cs typeface="Tahoma"/>
                <a:sym typeface="Tahoma"/>
              </a:defRPr>
            </a:lvl7pPr>
            <a:lvl8pPr marR="0" lvl="7" algn="l" rtl="0">
              <a:spcBef>
                <a:spcPts val="0"/>
              </a:spcBef>
              <a:spcAft>
                <a:spcPts val="0"/>
              </a:spcAft>
              <a:buSzPts val="1400"/>
              <a:buNone/>
              <a:defRPr sz="1800" b="0" i="0" u="none" strike="noStrike" cap="none">
                <a:solidFill>
                  <a:schemeClr val="dk1"/>
                </a:solidFill>
                <a:latin typeface="Tahoma"/>
                <a:ea typeface="Tahoma"/>
                <a:cs typeface="Tahoma"/>
                <a:sym typeface="Tahoma"/>
              </a:defRPr>
            </a:lvl8pPr>
            <a:lvl9pPr marR="0" lvl="8" algn="l" rtl="0">
              <a:spcBef>
                <a:spcPts val="0"/>
              </a:spcBef>
              <a:spcAft>
                <a:spcPts val="0"/>
              </a:spcAft>
              <a:buSzPts val="1400"/>
              <a:buNone/>
              <a:defRPr sz="1800" b="0" i="0" u="none" strike="noStrike" cap="none">
                <a:solidFill>
                  <a:schemeClr val="dk1"/>
                </a:solidFill>
                <a:latin typeface="Tahoma"/>
                <a:ea typeface="Tahoma"/>
                <a:cs typeface="Tahoma"/>
                <a:sym typeface="Tahoma"/>
              </a:defRPr>
            </a:lvl9pPr>
          </a:lstStyle>
          <a:p>
            <a:endParaRPr dirty="0"/>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Tahoma"/>
                <a:ea typeface="Tahoma"/>
                <a:cs typeface="Tahoma"/>
                <a:sym typeface="Tahoma"/>
              </a:rPr>
              <a:t>‹#›</a:t>
            </a:fld>
            <a:endParaRPr sz="1200" b="0" i="0" u="none" strike="noStrike" cap="none" dirty="0">
              <a:solidFill>
                <a:schemeClr val="dk1"/>
              </a:solidFill>
              <a:latin typeface="Tahoma"/>
              <a:ea typeface="Tahoma"/>
              <a:cs typeface="Tahoma"/>
              <a:sym typeface="Tahoma"/>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
        <p:cNvGrpSpPr/>
        <p:nvPr/>
      </p:nvGrpSpPr>
      <p:grpSpPr>
        <a:xfrm>
          <a:off x="0" y="0"/>
          <a:ext cx="0" cy="0"/>
          <a:chOff x="0" y="0"/>
          <a:chExt cx="0" cy="0"/>
        </a:xfrm>
      </p:grpSpPr>
      <p:sp>
        <p:nvSpPr>
          <p:cNvPr id="23" name="Google Shape;23;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 name="Google Shape;2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6"/>
        <p:cNvGrpSpPr/>
        <p:nvPr/>
      </p:nvGrpSpPr>
      <p:grpSpPr>
        <a:xfrm>
          <a:off x="0" y="0"/>
          <a:ext cx="0" cy="0"/>
          <a:chOff x="0" y="0"/>
          <a:chExt cx="0" cy="0"/>
        </a:xfrm>
      </p:grpSpPr>
      <p:sp>
        <p:nvSpPr>
          <p:cNvPr id="3167" name="Google Shape;3167;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68" name="Google Shape;316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AE8ADAF-96BB-489A-AF5A-C0FC530D6C52}" type="slidenum">
              <a:rPr lang="en-US" altLang="en-US" sz="1200" smtClean="0"/>
              <a:pPr/>
              <a:t>11</a:t>
            </a:fld>
            <a:endParaRPr lang="en-US" altLang="en-US" sz="1200" dirty="0"/>
          </a:p>
        </p:txBody>
      </p:sp>
    </p:spTree>
    <p:extLst>
      <p:ext uri="{BB962C8B-B14F-4D97-AF65-F5344CB8AC3E}">
        <p14:creationId xmlns:p14="http://schemas.microsoft.com/office/powerpoint/2010/main" val="374571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0"/>
        <p:cNvGrpSpPr/>
        <p:nvPr/>
      </p:nvGrpSpPr>
      <p:grpSpPr>
        <a:xfrm>
          <a:off x="0" y="0"/>
          <a:ext cx="0" cy="0"/>
          <a:chOff x="0" y="0"/>
          <a:chExt cx="0" cy="0"/>
        </a:xfrm>
      </p:grpSpPr>
      <p:sp>
        <p:nvSpPr>
          <p:cNvPr id="3981" name="Google Shape;398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82" name="Google Shape;398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D40EBA2-61DF-4C69-9F20-85FD5D31EBC0}" type="slidenum">
              <a:rPr lang="en-US" altLang="en-US" sz="1200" smtClean="0"/>
              <a:pPr/>
              <a:t>16</a:t>
            </a:fld>
            <a:endParaRPr lang="en-US" altLang="en-US" sz="1200" dirty="0"/>
          </a:p>
        </p:txBody>
      </p:sp>
    </p:spTree>
    <p:extLst>
      <p:ext uri="{BB962C8B-B14F-4D97-AF65-F5344CB8AC3E}">
        <p14:creationId xmlns:p14="http://schemas.microsoft.com/office/powerpoint/2010/main" val="1327922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244F138-E676-4F71-AC11-1F66BF24A8B1}" type="slidenum">
              <a:rPr lang="en-US" altLang="en-US" sz="1200" smtClean="0"/>
              <a:pPr/>
              <a:t>28</a:t>
            </a:fld>
            <a:endParaRPr lang="en-US" altLang="en-US" sz="1200" dirty="0"/>
          </a:p>
        </p:txBody>
      </p:sp>
    </p:spTree>
    <p:extLst>
      <p:ext uri="{BB962C8B-B14F-4D97-AF65-F5344CB8AC3E}">
        <p14:creationId xmlns:p14="http://schemas.microsoft.com/office/powerpoint/2010/main" val="2937908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Tahoma"/>
                <a:ea typeface="Tahoma"/>
                <a:cs typeface="Tahoma"/>
                <a:sym typeface="Tahoma"/>
              </a:rPr>
              <a:t>29</a:t>
            </a:fld>
            <a:endParaRPr lang="en-US" sz="1200" b="0" i="0" u="none" strike="noStrike" cap="none" dirty="0">
              <a:solidFill>
                <a:schemeClr val="dk1"/>
              </a:solidFill>
              <a:latin typeface="Tahoma"/>
              <a:ea typeface="Tahoma"/>
              <a:cs typeface="Tahoma"/>
              <a:sym typeface="Tahoma"/>
            </a:endParaRPr>
          </a:p>
        </p:txBody>
      </p:sp>
    </p:spTree>
    <p:extLst>
      <p:ext uri="{BB962C8B-B14F-4D97-AF65-F5344CB8AC3E}">
        <p14:creationId xmlns:p14="http://schemas.microsoft.com/office/powerpoint/2010/main" val="1732052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dirty="0"/>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5443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dirty="0"/>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9356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0"/>
        <p:cNvGrpSpPr/>
        <p:nvPr/>
      </p:nvGrpSpPr>
      <p:grpSpPr>
        <a:xfrm>
          <a:off x="0" y="0"/>
          <a:ext cx="0" cy="0"/>
          <a:chOff x="0" y="0"/>
          <a:chExt cx="0" cy="0"/>
        </a:xfrm>
      </p:grpSpPr>
      <p:sp>
        <p:nvSpPr>
          <p:cNvPr id="3981" name="Google Shape;398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82" name="Google Shape;398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548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0"/>
        <p:cNvGrpSpPr/>
        <p:nvPr/>
      </p:nvGrpSpPr>
      <p:grpSpPr>
        <a:xfrm>
          <a:off x="0" y="0"/>
          <a:ext cx="0" cy="0"/>
          <a:chOff x="0" y="0"/>
          <a:chExt cx="0" cy="0"/>
        </a:xfrm>
      </p:grpSpPr>
      <p:sp>
        <p:nvSpPr>
          <p:cNvPr id="3981" name="Google Shape;398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82" name="Google Shape;398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2099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Tahoma"/>
                <a:ea typeface="Tahoma"/>
                <a:cs typeface="Tahoma"/>
                <a:sym typeface="Tahoma"/>
              </a:rPr>
              <a:t>47</a:t>
            </a:fld>
            <a:endParaRPr lang="en-US" sz="1200" b="0" i="0" u="none" strike="noStrike" cap="none" dirty="0">
              <a:solidFill>
                <a:schemeClr val="dk1"/>
              </a:solidFill>
              <a:latin typeface="Tahoma"/>
              <a:ea typeface="Tahoma"/>
              <a:cs typeface="Tahoma"/>
              <a:sym typeface="Tahoma"/>
            </a:endParaRPr>
          </a:p>
        </p:txBody>
      </p:sp>
    </p:spTree>
    <p:extLst>
      <p:ext uri="{BB962C8B-B14F-4D97-AF65-F5344CB8AC3E}">
        <p14:creationId xmlns:p14="http://schemas.microsoft.com/office/powerpoint/2010/main" val="64841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0"/>
        <p:cNvGrpSpPr/>
        <p:nvPr/>
      </p:nvGrpSpPr>
      <p:grpSpPr>
        <a:xfrm>
          <a:off x="0" y="0"/>
          <a:ext cx="0" cy="0"/>
          <a:chOff x="0" y="0"/>
          <a:chExt cx="0" cy="0"/>
        </a:xfrm>
      </p:grpSpPr>
      <p:sp>
        <p:nvSpPr>
          <p:cNvPr id="3981" name="Google Shape;398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82" name="Google Shape;398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8294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9C9EF59-04DF-43D7-918B-07D64E7A09D0}" type="slidenum">
              <a:rPr lang="en-US" altLang="en-US" sz="1200" smtClean="0"/>
              <a:pPr/>
              <a:t>61</a:t>
            </a:fld>
            <a:endParaRPr lang="en-US" altLang="en-US" sz="1200" dirty="0"/>
          </a:p>
        </p:txBody>
      </p:sp>
    </p:spTree>
    <p:extLst>
      <p:ext uri="{BB962C8B-B14F-4D97-AF65-F5344CB8AC3E}">
        <p14:creationId xmlns:p14="http://schemas.microsoft.com/office/powerpoint/2010/main" val="3260764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0"/>
        <p:cNvGrpSpPr/>
        <p:nvPr/>
      </p:nvGrpSpPr>
      <p:grpSpPr>
        <a:xfrm>
          <a:off x="0" y="0"/>
          <a:ext cx="0" cy="0"/>
          <a:chOff x="0" y="0"/>
          <a:chExt cx="0" cy="0"/>
        </a:xfrm>
      </p:grpSpPr>
      <p:sp>
        <p:nvSpPr>
          <p:cNvPr id="3981" name="Google Shape;398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82" name="Google Shape;398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5518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6113" y="4400688"/>
            <a:ext cx="5485773" cy="3600706"/>
          </a:xfrm>
          <a:prstGeom prst="rect">
            <a:avLst/>
          </a:prstGeom>
          <a:noFill/>
          <a:ln>
            <a:noFill/>
          </a:ln>
        </p:spPr>
        <p:txBody>
          <a:bodyPr wrap="square" lIns="90325" tIns="90325" rIns="90325" bIns="90325" anchor="ctr" anchorCtr="0">
            <a:noAutofit/>
          </a:bodyPr>
          <a:lstStyle/>
          <a:p>
            <a:pPr lvl="0">
              <a:spcBef>
                <a:spcPts val="0"/>
              </a:spcBef>
              <a:buNone/>
            </a:pPr>
            <a:endParaRPr dirty="0"/>
          </a:p>
        </p:txBody>
      </p:sp>
      <p:sp>
        <p:nvSpPr>
          <p:cNvPr id="428" name="Shape 42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7849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0"/>
        <p:cNvGrpSpPr/>
        <p:nvPr/>
      </p:nvGrpSpPr>
      <p:grpSpPr>
        <a:xfrm>
          <a:off x="0" y="0"/>
          <a:ext cx="0" cy="0"/>
          <a:chOff x="0" y="0"/>
          <a:chExt cx="0" cy="0"/>
        </a:xfrm>
      </p:grpSpPr>
      <p:sp>
        <p:nvSpPr>
          <p:cNvPr id="3981" name="Google Shape;398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82" name="Google Shape;398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7172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ark Title Slide" type="title">
  <p:cSld name="TITLE">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1016000" y="1362078"/>
            <a:ext cx="10058400" cy="708025"/>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SzPts val="1400"/>
              <a:buNone/>
              <a:defRPr sz="3300" b="1" i="0" u="none" strike="noStrike" cap="none">
                <a:solidFill>
                  <a:schemeClr val="lt1"/>
                </a:solidFill>
                <a:latin typeface="Source Sans Pro"/>
                <a:ea typeface="Source Sans Pro"/>
                <a:cs typeface="Source Sans Pro"/>
                <a:sym typeface="Source Sans Pro"/>
              </a:defRPr>
            </a:lvl1pPr>
            <a:lvl2pPr marR="0" lvl="1" algn="ctr" rtl="0">
              <a:spcBef>
                <a:spcPts val="0"/>
              </a:spcBef>
              <a:spcAft>
                <a:spcPts val="0"/>
              </a:spcAft>
              <a:buSzPts val="1400"/>
              <a:buNone/>
              <a:defRPr sz="3300" b="0" i="0" u="none" strike="noStrike" cap="none">
                <a:solidFill>
                  <a:schemeClr val="dk1"/>
                </a:solidFill>
                <a:latin typeface="Impact"/>
                <a:ea typeface="Impact"/>
                <a:cs typeface="Impact"/>
                <a:sym typeface="Impact"/>
              </a:defRPr>
            </a:lvl2pPr>
            <a:lvl3pPr marR="0" lvl="2" algn="ctr" rtl="0">
              <a:spcBef>
                <a:spcPts val="0"/>
              </a:spcBef>
              <a:spcAft>
                <a:spcPts val="0"/>
              </a:spcAft>
              <a:buSzPts val="1400"/>
              <a:buNone/>
              <a:defRPr sz="3300" b="0" i="0" u="none" strike="noStrike" cap="none">
                <a:solidFill>
                  <a:schemeClr val="dk1"/>
                </a:solidFill>
                <a:latin typeface="Impact"/>
                <a:ea typeface="Impact"/>
                <a:cs typeface="Impact"/>
                <a:sym typeface="Impact"/>
              </a:defRPr>
            </a:lvl3pPr>
            <a:lvl4pPr marR="0" lvl="3" algn="ctr" rtl="0">
              <a:spcBef>
                <a:spcPts val="0"/>
              </a:spcBef>
              <a:spcAft>
                <a:spcPts val="0"/>
              </a:spcAft>
              <a:buSzPts val="1400"/>
              <a:buNone/>
              <a:defRPr sz="3300" b="0" i="0" u="none" strike="noStrike" cap="none">
                <a:solidFill>
                  <a:schemeClr val="dk1"/>
                </a:solidFill>
                <a:latin typeface="Impact"/>
                <a:ea typeface="Impact"/>
                <a:cs typeface="Impact"/>
                <a:sym typeface="Impact"/>
              </a:defRPr>
            </a:lvl4pPr>
            <a:lvl5pPr marR="0" lvl="4" algn="ctr" rtl="0">
              <a:spcBef>
                <a:spcPts val="0"/>
              </a:spcBef>
              <a:spcAft>
                <a:spcPts val="0"/>
              </a:spcAft>
              <a:buSzPts val="1400"/>
              <a:buNone/>
              <a:defRPr sz="3300" b="0" i="0" u="none" strike="noStrike" cap="none">
                <a:solidFill>
                  <a:schemeClr val="dk1"/>
                </a:solidFill>
                <a:latin typeface="Impact"/>
                <a:ea typeface="Impact"/>
                <a:cs typeface="Impact"/>
                <a:sym typeface="Impact"/>
              </a:defRPr>
            </a:lvl5pPr>
            <a:lvl6pPr marR="0" lvl="5" algn="ctr" rtl="0">
              <a:spcBef>
                <a:spcPts val="0"/>
              </a:spcBef>
              <a:spcAft>
                <a:spcPts val="0"/>
              </a:spcAft>
              <a:buSzPts val="1400"/>
              <a:buNone/>
              <a:defRPr sz="3300" b="0" i="0" u="none" strike="noStrike" cap="none">
                <a:solidFill>
                  <a:schemeClr val="dk1"/>
                </a:solidFill>
                <a:latin typeface="Impact"/>
                <a:ea typeface="Impact"/>
                <a:cs typeface="Impact"/>
                <a:sym typeface="Impact"/>
              </a:defRPr>
            </a:lvl6pPr>
            <a:lvl7pPr marR="0" lvl="6" algn="ctr" rtl="0">
              <a:spcBef>
                <a:spcPts val="0"/>
              </a:spcBef>
              <a:spcAft>
                <a:spcPts val="0"/>
              </a:spcAft>
              <a:buSzPts val="1400"/>
              <a:buNone/>
              <a:defRPr sz="3300" b="0" i="0" u="none" strike="noStrike" cap="none">
                <a:solidFill>
                  <a:schemeClr val="dk1"/>
                </a:solidFill>
                <a:latin typeface="Impact"/>
                <a:ea typeface="Impact"/>
                <a:cs typeface="Impact"/>
                <a:sym typeface="Impact"/>
              </a:defRPr>
            </a:lvl7pPr>
            <a:lvl8pPr marR="0" lvl="7" algn="ctr" rtl="0">
              <a:spcBef>
                <a:spcPts val="0"/>
              </a:spcBef>
              <a:spcAft>
                <a:spcPts val="0"/>
              </a:spcAft>
              <a:buSzPts val="1400"/>
              <a:buNone/>
              <a:defRPr sz="3300" b="0" i="0" u="none" strike="noStrike" cap="none">
                <a:solidFill>
                  <a:schemeClr val="dk1"/>
                </a:solidFill>
                <a:latin typeface="Impact"/>
                <a:ea typeface="Impact"/>
                <a:cs typeface="Impact"/>
                <a:sym typeface="Impact"/>
              </a:defRPr>
            </a:lvl8pPr>
            <a:lvl9pPr marR="0" lvl="8" algn="ctr" rtl="0">
              <a:spcBef>
                <a:spcPts val="0"/>
              </a:spcBef>
              <a:spcAft>
                <a:spcPts val="0"/>
              </a:spcAft>
              <a:buSzPts val="1400"/>
              <a:buNone/>
              <a:defRPr sz="3300" b="0" i="0" u="none" strike="noStrike" cap="none">
                <a:solidFill>
                  <a:schemeClr val="dk1"/>
                </a:solidFill>
                <a:latin typeface="Impact"/>
                <a:ea typeface="Impact"/>
                <a:cs typeface="Impact"/>
                <a:sym typeface="Impact"/>
              </a:defRPr>
            </a:lvl9pPr>
          </a:lstStyle>
          <a:p>
            <a:endParaRPr/>
          </a:p>
        </p:txBody>
      </p:sp>
      <p:sp>
        <p:nvSpPr>
          <p:cNvPr id="14" name="Google Shape;14;p2"/>
          <p:cNvSpPr txBox="1">
            <a:spLocks noGrp="1"/>
          </p:cNvSpPr>
          <p:nvPr>
            <p:ph type="subTitle" idx="1"/>
          </p:nvPr>
        </p:nvSpPr>
        <p:spPr>
          <a:xfrm>
            <a:off x="1727200" y="2070100"/>
            <a:ext cx="8534400" cy="457200"/>
          </a:xfrm>
          <a:prstGeom prst="rect">
            <a:avLst/>
          </a:prstGeom>
          <a:noFill/>
          <a:ln>
            <a:noFill/>
          </a:ln>
        </p:spPr>
        <p:txBody>
          <a:bodyPr spcFirstLastPara="1" wrap="square" lIns="91425" tIns="45700" rIns="91425" bIns="45700" anchor="t" anchorCtr="0"/>
          <a:lstStyle>
            <a:lvl1pPr marR="0" lvl="0" algn="ctr" rtl="0">
              <a:spcBef>
                <a:spcPts val="360"/>
              </a:spcBef>
              <a:spcAft>
                <a:spcPts val="0"/>
              </a:spcAft>
              <a:buClr>
                <a:srgbClr val="888888"/>
              </a:buClr>
              <a:buSzPts val="1800"/>
              <a:buFont typeface="Source Sans Pro"/>
              <a:buNone/>
              <a:defRPr sz="1800" b="0" i="0" u="none" strike="noStrike" cap="none">
                <a:solidFill>
                  <a:srgbClr val="888888"/>
                </a:solidFill>
                <a:latin typeface="Source Sans Pro"/>
                <a:ea typeface="Source Sans Pro"/>
                <a:cs typeface="Source Sans Pro"/>
                <a:sym typeface="Source Sans Pro"/>
              </a:defRPr>
            </a:lvl1pPr>
            <a:lvl2pPr marR="0" lvl="1" algn="ctr" rtl="0">
              <a:spcBef>
                <a:spcPts val="300"/>
              </a:spcBef>
              <a:spcAft>
                <a:spcPts val="0"/>
              </a:spcAft>
              <a:buClr>
                <a:srgbClr val="888888"/>
              </a:buClr>
              <a:buSzPts val="1500"/>
              <a:buFont typeface="Source Sans Pro"/>
              <a:buNone/>
              <a:defRPr sz="1500" b="0" i="0" u="none" strike="noStrike" cap="none">
                <a:solidFill>
                  <a:srgbClr val="888888"/>
                </a:solidFill>
                <a:latin typeface="Source Sans Pro"/>
                <a:ea typeface="Source Sans Pro"/>
                <a:cs typeface="Source Sans Pro"/>
                <a:sym typeface="Source Sans Pro"/>
              </a:defRPr>
            </a:lvl2pPr>
            <a:lvl3pPr marR="0" lvl="2" algn="ctr" rtl="0">
              <a:spcBef>
                <a:spcPts val="300"/>
              </a:spcBef>
              <a:spcAft>
                <a:spcPts val="0"/>
              </a:spcAft>
              <a:buClr>
                <a:srgbClr val="888888"/>
              </a:buClr>
              <a:buSzPts val="1500"/>
              <a:buFont typeface="Source Sans Pro"/>
              <a:buNone/>
              <a:defRPr sz="1500" b="0" i="0" u="none" strike="noStrike" cap="none">
                <a:solidFill>
                  <a:srgbClr val="888888"/>
                </a:solidFill>
                <a:latin typeface="Source Sans Pro"/>
                <a:ea typeface="Source Sans Pro"/>
                <a:cs typeface="Source Sans Pro"/>
                <a:sym typeface="Source Sans Pro"/>
              </a:defRPr>
            </a:lvl3pPr>
            <a:lvl4pPr marR="0" lvl="3" algn="ctr" rtl="0">
              <a:spcBef>
                <a:spcPts val="300"/>
              </a:spcBef>
              <a:spcAft>
                <a:spcPts val="0"/>
              </a:spcAft>
              <a:buClr>
                <a:srgbClr val="888888"/>
              </a:buClr>
              <a:buSzPts val="1500"/>
              <a:buFont typeface="Source Sans Pro"/>
              <a:buNone/>
              <a:defRPr sz="1500" b="0" i="0" u="none" strike="noStrike" cap="none">
                <a:solidFill>
                  <a:srgbClr val="888888"/>
                </a:solidFill>
                <a:latin typeface="Source Sans Pro"/>
                <a:ea typeface="Source Sans Pro"/>
                <a:cs typeface="Source Sans Pro"/>
                <a:sym typeface="Source Sans Pro"/>
              </a:defRPr>
            </a:lvl4pPr>
            <a:lvl5pPr marR="0" lvl="4" algn="ctr" rtl="0">
              <a:spcBef>
                <a:spcPts val="300"/>
              </a:spcBef>
              <a:spcAft>
                <a:spcPts val="0"/>
              </a:spcAft>
              <a:buClr>
                <a:srgbClr val="888888"/>
              </a:buClr>
              <a:buSzPts val="1500"/>
              <a:buFont typeface="Source Sans Pro"/>
              <a:buNone/>
              <a:defRPr sz="1500" b="0" i="0" u="none" strike="noStrike" cap="none">
                <a:solidFill>
                  <a:srgbClr val="888888"/>
                </a:solidFill>
                <a:latin typeface="Source Sans Pro"/>
                <a:ea typeface="Source Sans Pro"/>
                <a:cs typeface="Source Sans Pro"/>
                <a:sym typeface="Source Sans Pro"/>
              </a:defRPr>
            </a:lvl5pPr>
            <a:lvl6pPr marR="0" lvl="5" algn="ctr" rtl="0">
              <a:spcBef>
                <a:spcPts val="300"/>
              </a:spcBef>
              <a:spcAft>
                <a:spcPts val="0"/>
              </a:spcAft>
              <a:buClr>
                <a:srgbClr val="888888"/>
              </a:buClr>
              <a:buSzPts val="1500"/>
              <a:buFont typeface="Arial"/>
              <a:buNone/>
              <a:defRPr sz="1500" b="0" i="0" u="none" strike="noStrike" cap="none">
                <a:solidFill>
                  <a:srgbClr val="888888"/>
                </a:solidFill>
                <a:latin typeface="Tahoma"/>
                <a:ea typeface="Tahoma"/>
                <a:cs typeface="Tahoma"/>
                <a:sym typeface="Tahoma"/>
              </a:defRPr>
            </a:lvl6pPr>
            <a:lvl7pPr marR="0" lvl="6" algn="ctr" rtl="0">
              <a:spcBef>
                <a:spcPts val="300"/>
              </a:spcBef>
              <a:spcAft>
                <a:spcPts val="0"/>
              </a:spcAft>
              <a:buClr>
                <a:srgbClr val="888888"/>
              </a:buClr>
              <a:buSzPts val="1500"/>
              <a:buFont typeface="Arial"/>
              <a:buNone/>
              <a:defRPr sz="1500" b="0" i="0" u="none" strike="noStrike" cap="none">
                <a:solidFill>
                  <a:srgbClr val="888888"/>
                </a:solidFill>
                <a:latin typeface="Tahoma"/>
                <a:ea typeface="Tahoma"/>
                <a:cs typeface="Tahoma"/>
                <a:sym typeface="Tahoma"/>
              </a:defRPr>
            </a:lvl7pPr>
            <a:lvl8pPr marR="0" lvl="7" algn="ctr" rtl="0">
              <a:spcBef>
                <a:spcPts val="300"/>
              </a:spcBef>
              <a:spcAft>
                <a:spcPts val="0"/>
              </a:spcAft>
              <a:buClr>
                <a:srgbClr val="888888"/>
              </a:buClr>
              <a:buSzPts val="1500"/>
              <a:buFont typeface="Arial"/>
              <a:buNone/>
              <a:defRPr sz="1500" b="0" i="0" u="none" strike="noStrike" cap="none">
                <a:solidFill>
                  <a:srgbClr val="888888"/>
                </a:solidFill>
                <a:latin typeface="Tahoma"/>
                <a:ea typeface="Tahoma"/>
                <a:cs typeface="Tahoma"/>
                <a:sym typeface="Tahoma"/>
              </a:defRPr>
            </a:lvl8pPr>
            <a:lvl9pPr marR="0" lvl="8" algn="ctr" rtl="0">
              <a:spcBef>
                <a:spcPts val="300"/>
              </a:spcBef>
              <a:spcAft>
                <a:spcPts val="0"/>
              </a:spcAft>
              <a:buClr>
                <a:srgbClr val="888888"/>
              </a:buClr>
              <a:buSzPts val="1500"/>
              <a:buFont typeface="Arial"/>
              <a:buNone/>
              <a:defRPr sz="1500" b="0" i="0" u="none" strike="noStrike" cap="none">
                <a:solidFill>
                  <a:srgbClr val="888888"/>
                </a:solidFill>
                <a:latin typeface="Tahoma"/>
                <a:ea typeface="Tahoma"/>
                <a:cs typeface="Tahoma"/>
                <a:sym typeface="Tahoma"/>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8000" y="-85725"/>
            <a:ext cx="11074400" cy="9906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2700" b="0" i="0" u="none" strike="noStrike" cap="none">
                <a:solidFill>
                  <a:schemeClr val="lt1"/>
                </a:solidFill>
                <a:latin typeface="Source Sans Pro"/>
                <a:ea typeface="Source Sans Pro"/>
                <a:cs typeface="Source Sans Pro"/>
                <a:sym typeface="Source Sans Pro"/>
              </a:defRPr>
            </a:lvl1pPr>
            <a:lvl2pPr marR="0" lvl="1" algn="ctr" rtl="0">
              <a:spcBef>
                <a:spcPts val="0"/>
              </a:spcBef>
              <a:spcAft>
                <a:spcPts val="0"/>
              </a:spcAft>
              <a:buSzPts val="1400"/>
              <a:buNone/>
              <a:defRPr sz="3300" b="0" i="0" u="none" strike="noStrike" cap="none">
                <a:solidFill>
                  <a:schemeClr val="dk1"/>
                </a:solidFill>
                <a:latin typeface="Impact"/>
                <a:ea typeface="Impact"/>
                <a:cs typeface="Impact"/>
                <a:sym typeface="Impact"/>
              </a:defRPr>
            </a:lvl2pPr>
            <a:lvl3pPr marR="0" lvl="2" algn="ctr" rtl="0">
              <a:spcBef>
                <a:spcPts val="0"/>
              </a:spcBef>
              <a:spcAft>
                <a:spcPts val="0"/>
              </a:spcAft>
              <a:buSzPts val="1400"/>
              <a:buNone/>
              <a:defRPr sz="3300" b="0" i="0" u="none" strike="noStrike" cap="none">
                <a:solidFill>
                  <a:schemeClr val="dk1"/>
                </a:solidFill>
                <a:latin typeface="Impact"/>
                <a:ea typeface="Impact"/>
                <a:cs typeface="Impact"/>
                <a:sym typeface="Impact"/>
              </a:defRPr>
            </a:lvl3pPr>
            <a:lvl4pPr marR="0" lvl="3" algn="ctr" rtl="0">
              <a:spcBef>
                <a:spcPts val="0"/>
              </a:spcBef>
              <a:spcAft>
                <a:spcPts val="0"/>
              </a:spcAft>
              <a:buSzPts val="1400"/>
              <a:buNone/>
              <a:defRPr sz="3300" b="0" i="0" u="none" strike="noStrike" cap="none">
                <a:solidFill>
                  <a:schemeClr val="dk1"/>
                </a:solidFill>
                <a:latin typeface="Impact"/>
                <a:ea typeface="Impact"/>
                <a:cs typeface="Impact"/>
                <a:sym typeface="Impact"/>
              </a:defRPr>
            </a:lvl4pPr>
            <a:lvl5pPr marR="0" lvl="4" algn="ctr" rtl="0">
              <a:spcBef>
                <a:spcPts val="0"/>
              </a:spcBef>
              <a:spcAft>
                <a:spcPts val="0"/>
              </a:spcAft>
              <a:buSzPts val="1400"/>
              <a:buNone/>
              <a:defRPr sz="3300" b="0" i="0" u="none" strike="noStrike" cap="none">
                <a:solidFill>
                  <a:schemeClr val="dk1"/>
                </a:solidFill>
                <a:latin typeface="Impact"/>
                <a:ea typeface="Impact"/>
                <a:cs typeface="Impact"/>
                <a:sym typeface="Impact"/>
              </a:defRPr>
            </a:lvl5pPr>
            <a:lvl6pPr marR="0" lvl="5" algn="ctr" rtl="0">
              <a:spcBef>
                <a:spcPts val="0"/>
              </a:spcBef>
              <a:spcAft>
                <a:spcPts val="0"/>
              </a:spcAft>
              <a:buSzPts val="1400"/>
              <a:buNone/>
              <a:defRPr sz="3300" b="0" i="0" u="none" strike="noStrike" cap="none">
                <a:solidFill>
                  <a:schemeClr val="dk1"/>
                </a:solidFill>
                <a:latin typeface="Impact"/>
                <a:ea typeface="Impact"/>
                <a:cs typeface="Impact"/>
                <a:sym typeface="Impact"/>
              </a:defRPr>
            </a:lvl6pPr>
            <a:lvl7pPr marR="0" lvl="6" algn="ctr" rtl="0">
              <a:spcBef>
                <a:spcPts val="0"/>
              </a:spcBef>
              <a:spcAft>
                <a:spcPts val="0"/>
              </a:spcAft>
              <a:buSzPts val="1400"/>
              <a:buNone/>
              <a:defRPr sz="3300" b="0" i="0" u="none" strike="noStrike" cap="none">
                <a:solidFill>
                  <a:schemeClr val="dk1"/>
                </a:solidFill>
                <a:latin typeface="Impact"/>
                <a:ea typeface="Impact"/>
                <a:cs typeface="Impact"/>
                <a:sym typeface="Impact"/>
              </a:defRPr>
            </a:lvl7pPr>
            <a:lvl8pPr marR="0" lvl="7" algn="ctr" rtl="0">
              <a:spcBef>
                <a:spcPts val="0"/>
              </a:spcBef>
              <a:spcAft>
                <a:spcPts val="0"/>
              </a:spcAft>
              <a:buSzPts val="1400"/>
              <a:buNone/>
              <a:defRPr sz="3300" b="0" i="0" u="none" strike="noStrike" cap="none">
                <a:solidFill>
                  <a:schemeClr val="dk1"/>
                </a:solidFill>
                <a:latin typeface="Impact"/>
                <a:ea typeface="Impact"/>
                <a:cs typeface="Impact"/>
                <a:sym typeface="Impact"/>
              </a:defRPr>
            </a:lvl8pPr>
            <a:lvl9pPr marR="0" lvl="8" algn="ctr" rtl="0">
              <a:spcBef>
                <a:spcPts val="0"/>
              </a:spcBef>
              <a:spcAft>
                <a:spcPts val="0"/>
              </a:spcAft>
              <a:buSzPts val="1400"/>
              <a:buNone/>
              <a:defRPr sz="3300" b="0" i="0" u="none" strike="noStrike" cap="none">
                <a:solidFill>
                  <a:schemeClr val="dk1"/>
                </a:solidFill>
                <a:latin typeface="Impact"/>
                <a:ea typeface="Impact"/>
                <a:cs typeface="Impact"/>
                <a:sym typeface="Impact"/>
              </a:defRPr>
            </a:lvl9pPr>
          </a:lstStyle>
          <a:p>
            <a:endParaRPr/>
          </a:p>
        </p:txBody>
      </p:sp>
      <p:sp>
        <p:nvSpPr>
          <p:cNvPr id="17" name="Google Shape;17;p3"/>
          <p:cNvSpPr txBox="1">
            <a:spLocks noGrp="1"/>
          </p:cNvSpPr>
          <p:nvPr>
            <p:ph type="body" idx="1"/>
          </p:nvPr>
        </p:nvSpPr>
        <p:spPr>
          <a:xfrm>
            <a:off x="304800" y="1066800"/>
            <a:ext cx="11582400" cy="4419600"/>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1pPr>
            <a:lvl2pPr marL="914400" marR="0" lvl="1"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2pPr>
            <a:lvl3pPr marL="1371600" marR="0" lvl="2"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3pPr>
            <a:lvl4pPr marL="1828800" marR="0" lvl="3"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4pPr>
            <a:lvl5pPr marL="2286000" marR="0" lvl="4"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Tahoma"/>
                <a:ea typeface="Tahoma"/>
                <a:cs typeface="Tahoma"/>
                <a:sym typeface="Tahoma"/>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Tahoma"/>
                <a:ea typeface="Tahoma"/>
                <a:cs typeface="Tahoma"/>
                <a:sym typeface="Tahoma"/>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Tahoma"/>
                <a:ea typeface="Tahoma"/>
                <a:cs typeface="Tahoma"/>
                <a:sym typeface="Tahoma"/>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Tahoma"/>
                <a:ea typeface="Tahoma"/>
                <a:cs typeface="Tahoma"/>
                <a:sym typeface="Tahoma"/>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811" y="274638"/>
            <a:ext cx="9146380" cy="1020762"/>
          </a:xfrm>
        </p:spPr>
        <p:txBody>
          <a:bodyPr/>
          <a:lstStyle>
            <a:lvl1pPr>
              <a:defRPr/>
            </a:lvl1pPr>
          </a:lstStyle>
          <a:p>
            <a:r>
              <a:rPr lang="en-US"/>
              <a:t>Click to edit Master title style</a:t>
            </a:r>
            <a:endParaRPr/>
          </a:p>
        </p:txBody>
      </p:sp>
      <p:grpSp>
        <p:nvGrpSpPr>
          <p:cNvPr id="160" name="line" descr="Line graphic"/>
          <p:cNvGrpSpPr/>
          <p:nvPr/>
        </p:nvGrpSpPr>
        <p:grpSpPr bwMode="invGray">
          <a:xfrm>
            <a:off x="1522810" y="1514475"/>
            <a:ext cx="10572328"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400" dirty="0">
                <a:ln>
                  <a:noFill/>
                </a:ln>
              </a:endParaRPr>
            </a:p>
          </p:txBody>
        </p:sp>
      </p:grpSp>
      <p:sp>
        <p:nvSpPr>
          <p:cNvPr id="3" name="Text Placeholder 2"/>
          <p:cNvSpPr>
            <a:spLocks noGrp="1"/>
          </p:cNvSpPr>
          <p:nvPr>
            <p:ph type="body" idx="1"/>
          </p:nvPr>
        </p:nvSpPr>
        <p:spPr>
          <a:xfrm>
            <a:off x="1522810" y="1905000"/>
            <a:ext cx="441770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810" y="2819400"/>
            <a:ext cx="441770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51488" y="1905000"/>
            <a:ext cx="441770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1488" y="2819400"/>
            <a:ext cx="441770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9AFE8FB1-0A7A-443E-AAF7-31D4FA1AA312}" type="datetimeFigureOut">
              <a:rPr lang="en-US"/>
              <a:t>3/10/2021</a:t>
            </a:fld>
            <a:endParaRPr dirty="0"/>
          </a:p>
        </p:txBody>
      </p:sp>
      <p:sp>
        <p:nvSpPr>
          <p:cNvPr id="9" name="Slide Number Placeholder 8"/>
          <p:cNvSpPr>
            <a:spLocks noGrp="1"/>
          </p:cNvSpPr>
          <p:nvPr>
            <p:ph type="sldNum" sz="quarter" idx="12"/>
          </p:nvPr>
        </p:nvSpPr>
        <p:spPr/>
        <p:txBody>
          <a:bodyPr/>
          <a:lstStyle/>
          <a:p>
            <a:fld id="{25BA54BD-C84D-46CE-8B72-31BFB26ABA43}" type="slidenum">
              <a:rPr/>
              <a:t>‹#›</a:t>
            </a:fld>
            <a:endParaRPr dirty="0"/>
          </a:p>
        </p:txBody>
      </p:sp>
    </p:spTree>
    <p:extLst>
      <p:ext uri="{BB962C8B-B14F-4D97-AF65-F5344CB8AC3E}">
        <p14:creationId xmlns:p14="http://schemas.microsoft.com/office/powerpoint/2010/main" val="148911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0F41B-106C-4A07-AA89-A4E5515016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746B45-0BED-432F-AF8C-FD56EB4263B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431805-50DD-4A88-A0EF-53E35AB08A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DC2B58-EBF9-400E-882B-6EE69F6E10F0}"/>
              </a:ext>
            </a:extLst>
          </p:cNvPr>
          <p:cNvSpPr>
            <a:spLocks noGrp="1"/>
          </p:cNvSpPr>
          <p:nvPr>
            <p:ph type="dt" sz="half" idx="10"/>
          </p:nvPr>
        </p:nvSpPr>
        <p:spPr/>
        <p:txBody>
          <a:bodyPr/>
          <a:lstStyle/>
          <a:p>
            <a:fld id="{EF624E5A-DE1E-447F-8750-27AA85171337}" type="datetimeFigureOut">
              <a:rPr lang="en-US" smtClean="0"/>
              <a:t>3/10/2021</a:t>
            </a:fld>
            <a:endParaRPr lang="en-US" dirty="0"/>
          </a:p>
        </p:txBody>
      </p:sp>
      <p:sp>
        <p:nvSpPr>
          <p:cNvPr id="6" name="Footer Placeholder 5">
            <a:extLst>
              <a:ext uri="{FF2B5EF4-FFF2-40B4-BE49-F238E27FC236}">
                <a16:creationId xmlns:a16="http://schemas.microsoft.com/office/drawing/2014/main" id="{64FF4AC6-3F59-4943-8065-45876F9E8D2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AB7391D-29C4-4EEE-9B73-E389FD4DECBA}"/>
              </a:ext>
            </a:extLst>
          </p:cNvPr>
          <p:cNvSpPr>
            <a:spLocks noGrp="1"/>
          </p:cNvSpPr>
          <p:nvPr>
            <p:ph type="sldNum" sz="quarter" idx="12"/>
          </p:nvPr>
        </p:nvSpPr>
        <p:spPr/>
        <p:txBody>
          <a:bodyPr/>
          <a:lstStyle/>
          <a:p>
            <a:fld id="{800956ED-FD47-43FF-A72E-E67EE85D821E}" type="slidenum">
              <a:rPr lang="en-US" smtClean="0"/>
              <a:t>‹#›</a:t>
            </a:fld>
            <a:endParaRPr lang="en-US" dirty="0"/>
          </a:p>
        </p:txBody>
      </p:sp>
    </p:spTree>
    <p:extLst>
      <p:ext uri="{BB962C8B-B14F-4D97-AF65-F5344CB8AC3E}">
        <p14:creationId xmlns:p14="http://schemas.microsoft.com/office/powerpoint/2010/main" val="23083579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11200" y="-38100"/>
            <a:ext cx="10668000" cy="9144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2700" b="0" i="0" u="none" strike="noStrike" cap="none">
                <a:solidFill>
                  <a:schemeClr val="lt1"/>
                </a:solidFill>
                <a:latin typeface="Source Sans Pro"/>
                <a:ea typeface="Source Sans Pro"/>
                <a:cs typeface="Source Sans Pro"/>
                <a:sym typeface="Source Sans Pro"/>
              </a:defRPr>
            </a:lvl1pPr>
            <a:lvl2pPr marR="0" lvl="1" algn="ctr" rtl="0">
              <a:spcBef>
                <a:spcPts val="0"/>
              </a:spcBef>
              <a:spcAft>
                <a:spcPts val="0"/>
              </a:spcAft>
              <a:buSzPts val="1400"/>
              <a:buNone/>
              <a:defRPr sz="3300" b="0" i="0" u="none" strike="noStrike" cap="none">
                <a:solidFill>
                  <a:schemeClr val="dk1"/>
                </a:solidFill>
                <a:latin typeface="Impact"/>
                <a:ea typeface="Impact"/>
                <a:cs typeface="Impact"/>
                <a:sym typeface="Impact"/>
              </a:defRPr>
            </a:lvl2pPr>
            <a:lvl3pPr marR="0" lvl="2" algn="ctr" rtl="0">
              <a:spcBef>
                <a:spcPts val="0"/>
              </a:spcBef>
              <a:spcAft>
                <a:spcPts val="0"/>
              </a:spcAft>
              <a:buSzPts val="1400"/>
              <a:buNone/>
              <a:defRPr sz="3300" b="0" i="0" u="none" strike="noStrike" cap="none">
                <a:solidFill>
                  <a:schemeClr val="dk1"/>
                </a:solidFill>
                <a:latin typeface="Impact"/>
                <a:ea typeface="Impact"/>
                <a:cs typeface="Impact"/>
                <a:sym typeface="Impact"/>
              </a:defRPr>
            </a:lvl3pPr>
            <a:lvl4pPr marR="0" lvl="3" algn="ctr" rtl="0">
              <a:spcBef>
                <a:spcPts val="0"/>
              </a:spcBef>
              <a:spcAft>
                <a:spcPts val="0"/>
              </a:spcAft>
              <a:buSzPts val="1400"/>
              <a:buNone/>
              <a:defRPr sz="3300" b="0" i="0" u="none" strike="noStrike" cap="none">
                <a:solidFill>
                  <a:schemeClr val="dk1"/>
                </a:solidFill>
                <a:latin typeface="Impact"/>
                <a:ea typeface="Impact"/>
                <a:cs typeface="Impact"/>
                <a:sym typeface="Impact"/>
              </a:defRPr>
            </a:lvl4pPr>
            <a:lvl5pPr marR="0" lvl="4" algn="ctr" rtl="0">
              <a:spcBef>
                <a:spcPts val="0"/>
              </a:spcBef>
              <a:spcAft>
                <a:spcPts val="0"/>
              </a:spcAft>
              <a:buSzPts val="1400"/>
              <a:buNone/>
              <a:defRPr sz="3300" b="0" i="0" u="none" strike="noStrike" cap="none">
                <a:solidFill>
                  <a:schemeClr val="dk1"/>
                </a:solidFill>
                <a:latin typeface="Impact"/>
                <a:ea typeface="Impact"/>
                <a:cs typeface="Impact"/>
                <a:sym typeface="Impact"/>
              </a:defRPr>
            </a:lvl5pPr>
            <a:lvl6pPr marR="0" lvl="5" algn="ctr" rtl="0">
              <a:spcBef>
                <a:spcPts val="0"/>
              </a:spcBef>
              <a:spcAft>
                <a:spcPts val="0"/>
              </a:spcAft>
              <a:buSzPts val="1400"/>
              <a:buNone/>
              <a:defRPr sz="3300" b="0" i="0" u="none" strike="noStrike" cap="none">
                <a:solidFill>
                  <a:schemeClr val="dk1"/>
                </a:solidFill>
                <a:latin typeface="Impact"/>
                <a:ea typeface="Impact"/>
                <a:cs typeface="Impact"/>
                <a:sym typeface="Impact"/>
              </a:defRPr>
            </a:lvl6pPr>
            <a:lvl7pPr marR="0" lvl="6" algn="ctr" rtl="0">
              <a:spcBef>
                <a:spcPts val="0"/>
              </a:spcBef>
              <a:spcAft>
                <a:spcPts val="0"/>
              </a:spcAft>
              <a:buSzPts val="1400"/>
              <a:buNone/>
              <a:defRPr sz="3300" b="0" i="0" u="none" strike="noStrike" cap="none">
                <a:solidFill>
                  <a:schemeClr val="dk1"/>
                </a:solidFill>
                <a:latin typeface="Impact"/>
                <a:ea typeface="Impact"/>
                <a:cs typeface="Impact"/>
                <a:sym typeface="Impact"/>
              </a:defRPr>
            </a:lvl7pPr>
            <a:lvl8pPr marR="0" lvl="7" algn="ctr" rtl="0">
              <a:spcBef>
                <a:spcPts val="0"/>
              </a:spcBef>
              <a:spcAft>
                <a:spcPts val="0"/>
              </a:spcAft>
              <a:buSzPts val="1400"/>
              <a:buNone/>
              <a:defRPr sz="3300" b="0" i="0" u="none" strike="noStrike" cap="none">
                <a:solidFill>
                  <a:schemeClr val="dk1"/>
                </a:solidFill>
                <a:latin typeface="Impact"/>
                <a:ea typeface="Impact"/>
                <a:cs typeface="Impact"/>
                <a:sym typeface="Impact"/>
              </a:defRPr>
            </a:lvl8pPr>
            <a:lvl9pPr marR="0" lvl="8" algn="ctr" rtl="0">
              <a:spcBef>
                <a:spcPts val="0"/>
              </a:spcBef>
              <a:spcAft>
                <a:spcPts val="0"/>
              </a:spcAft>
              <a:buSzPts val="1400"/>
              <a:buNone/>
              <a:defRPr sz="3300" b="0" i="0" u="none" strike="noStrike" cap="none">
                <a:solidFill>
                  <a:schemeClr val="dk1"/>
                </a:solidFill>
                <a:latin typeface="Impact"/>
                <a:ea typeface="Impact"/>
                <a:cs typeface="Impact"/>
                <a:sym typeface="Impact"/>
              </a:defRPr>
            </a:lvl9pPr>
          </a:lstStyle>
          <a:p>
            <a:endParaRPr/>
          </a:p>
        </p:txBody>
      </p:sp>
      <p:sp>
        <p:nvSpPr>
          <p:cNvPr id="11" name="Google Shape;11;p1"/>
          <p:cNvSpPr txBox="1">
            <a:spLocks noGrp="1"/>
          </p:cNvSpPr>
          <p:nvPr>
            <p:ph type="body" idx="1"/>
          </p:nvPr>
        </p:nvSpPr>
        <p:spPr>
          <a:xfrm>
            <a:off x="304800" y="990600"/>
            <a:ext cx="11480800" cy="4495800"/>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1pPr>
            <a:lvl2pPr marL="914400" marR="0" lvl="1"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2pPr>
            <a:lvl3pPr marL="1371600" marR="0" lvl="2"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3pPr>
            <a:lvl4pPr marL="1828800" marR="0" lvl="3"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4pPr>
            <a:lvl5pPr marL="2286000" marR="0" lvl="4" indent="-228600" algn="l" rtl="0">
              <a:spcBef>
                <a:spcPts val="300"/>
              </a:spcBef>
              <a:spcAft>
                <a:spcPts val="0"/>
              </a:spcAft>
              <a:buClr>
                <a:schemeClr val="dk1"/>
              </a:buClr>
              <a:buSzPts val="1500"/>
              <a:buFont typeface="Source Sans Pro"/>
              <a:buNone/>
              <a:defRPr sz="1500" b="0" i="0" u="none" strike="noStrike" cap="none">
                <a:solidFill>
                  <a:schemeClr val="dk1"/>
                </a:solidFill>
                <a:latin typeface="Source Sans Pro"/>
                <a:ea typeface="Source Sans Pro"/>
                <a:cs typeface="Source Sans Pro"/>
                <a:sym typeface="Source Sans Pro"/>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Tahoma"/>
                <a:ea typeface="Tahoma"/>
                <a:cs typeface="Tahoma"/>
                <a:sym typeface="Tahoma"/>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Tahoma"/>
                <a:ea typeface="Tahoma"/>
                <a:cs typeface="Tahoma"/>
                <a:sym typeface="Tahoma"/>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Tahoma"/>
                <a:ea typeface="Tahoma"/>
                <a:cs typeface="Tahoma"/>
                <a:sym typeface="Tahoma"/>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Tahoma"/>
                <a:ea typeface="Tahoma"/>
                <a:cs typeface="Tahoma"/>
                <a:sym typeface="Tahom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dallasisd.org/cms/lib/TX01001475/Centricity/Domain/72/Test%20Coordinator%20Manual_8.6.20.pdf"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bilingualdevotional.com/blog/presta-atencion-pay-attention" TargetMode="External"/><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14.jpeg"/><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hyperlink" Target="http://connectcenter.net/message_center/index.php?p=LRV&amp;category=Testing+and+Assessment" TargetMode="External"/><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assessment.dallasisd.org/pdf/uploads/files/Becoming%20familiar%20with%20STAAR%20Tutorials%20and%20Online%20Tools.pptx"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tea.texas.gov/WorkArea/DownloadAsset.aspx?id=51539616716" TargetMode="External"/><Relationship Id="rId13" Type="http://schemas.openxmlformats.org/officeDocument/2006/relationships/hyperlink" Target="https://tea.texas.gov/sites/default/files/2020_2021_oral_signed_administration.pdf" TargetMode="External"/><Relationship Id="rId3" Type="http://schemas.openxmlformats.org/officeDocument/2006/relationships/hyperlink" Target="https://tea.texas.gov/sites/default/files/2020_2021_braille_refreshable_braille.pdf" TargetMode="External"/><Relationship Id="rId7" Type="http://schemas.openxmlformats.org/officeDocument/2006/relationships/hyperlink" Target="https://tea.texas.gov/sites/default/files/2020_2021_individualized_structured_reminders.pdf" TargetMode="External"/><Relationship Id="rId12" Type="http://schemas.openxmlformats.org/officeDocument/2006/relationships/hyperlink" Target="https://tea.texas.gov/sites/default/files/2020_2021_mathematics_manipulatives.pdf" TargetMode="External"/><Relationship Id="rId2" Type="http://schemas.openxmlformats.org/officeDocument/2006/relationships/hyperlink" Target="https://tea.texas.gov/sites/default/files/2020_2021_basic_transcribing.pdf" TargetMode="External"/><Relationship Id="rId1" Type="http://schemas.openxmlformats.org/officeDocument/2006/relationships/slideLayout" Target="../slideLayouts/slideLayout2.xml"/><Relationship Id="rId6" Type="http://schemas.openxmlformats.org/officeDocument/2006/relationships/hyperlink" Target="https://tea.texas.gov/sites/default/files/2020_2021_extra_time_same_day.pdf" TargetMode="External"/><Relationship Id="rId11" Type="http://schemas.openxmlformats.org/officeDocument/2006/relationships/hyperlink" Target="https://tea.texas.gov/sites/default/files/2020_2021_manipulating_test_materials.pdf" TargetMode="External"/><Relationship Id="rId5" Type="http://schemas.openxmlformats.org/officeDocument/2006/relationships/hyperlink" Target="https://tea.texas.gov/sites/default/files/2020_2021_Content%20and%20Language%20Supports_V2.pdf" TargetMode="External"/><Relationship Id="rId15" Type="http://schemas.openxmlformats.org/officeDocument/2006/relationships/hyperlink" Target="https://tea.texas.gov/sites/default/files/2020_2021_supplemental_aids.pdf" TargetMode="External"/><Relationship Id="rId10" Type="http://schemas.openxmlformats.org/officeDocument/2006/relationships/hyperlink" Target="https://tea.texas.gov/WorkArea/DownloadAsset.aspx?id=51539616717" TargetMode="External"/><Relationship Id="rId4" Type="http://schemas.openxmlformats.org/officeDocument/2006/relationships/hyperlink" Target="https://tea.texas.gov/sites/default/files/2020_2021_calculation_aids.pdf" TargetMode="External"/><Relationship Id="rId9" Type="http://schemas.openxmlformats.org/officeDocument/2006/relationships/hyperlink" Target="https://tea.texas.gov/sites/default/files/2020_2021_large_print.pdf" TargetMode="External"/><Relationship Id="rId14" Type="http://schemas.openxmlformats.org/officeDocument/2006/relationships/hyperlink" Target="https://tea.texas.gov/sites/default/files/2020_2021_spelling_assistance.pdf"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DISD%20Spring%20Elementary%20STAAR%20Campus%20Training%20PPT%20rev%2019%2020.pptx"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tea.co1.qualtrics.com/jfe/form/SV_9RAar0XqJq11lD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www.alayham.com/" TargetMode="External"/><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40.png"/><Relationship Id="rId2" Type="http://schemas.openxmlformats.org/officeDocument/2006/relationships/image" Target="../media/image35.jpg"/><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hyperlink" Target="https://txassessmentdocs.atlassian.net/wiki/spaces/ODCCM/pages/265814308/2020+2021+Answer+Documents+for+Training+Purposes" TargetMode="External"/><Relationship Id="rId2" Type="http://schemas.openxmlformats.org/officeDocument/2006/relationships/image" Target="../media/image47.gif"/><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txassessmentdocs.atlassian.net/wiki/spaces/ODCCM/pages/265814308/2020+2021+Answer+Documents+for+Training+Purposes" TargetMode="External"/><Relationship Id="rId2" Type="http://schemas.openxmlformats.org/officeDocument/2006/relationships/hyperlink" Target="http://tea.texas.gov/student.assessment/training/answer-docs/"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hyperlink" Target="http://www.thebluediamondgallery.com/wooden-tile/t/thank-you.html" TargetMode="External"/><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txassessmentdocs.atlassian.net/wiki/spaces/ODCCM/pages/378799266/STAAR+Oral+and+Signed+Administrations+Educator+Guide?preview=/378799266/1271234562/2020%202021%20STAAR%20Oral%20and%20Signed%20Administrations%20Educator%20Guide%20Final.pdf"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tea.co1.qualtrics.com/jfe/form/SV_9RAar0XqJq11lDD"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
        <p:cNvGrpSpPr/>
        <p:nvPr/>
      </p:nvGrpSpPr>
      <p:grpSpPr>
        <a:xfrm>
          <a:off x="0" y="0"/>
          <a:ext cx="0" cy="0"/>
          <a:chOff x="0" y="0"/>
          <a:chExt cx="0" cy="0"/>
        </a:xfrm>
      </p:grpSpPr>
      <p:sp>
        <p:nvSpPr>
          <p:cNvPr id="26" name="Google Shape;26;p5"/>
          <p:cNvSpPr/>
          <p:nvPr/>
        </p:nvSpPr>
        <p:spPr>
          <a:xfrm>
            <a:off x="1143385" y="18773"/>
            <a:ext cx="9943741" cy="6344780"/>
          </a:xfrm>
          <a:custGeom>
            <a:avLst/>
            <a:gdLst/>
            <a:ahLst/>
            <a:cxnLst/>
            <a:rect l="l" t="t" r="r" b="b"/>
            <a:pathLst>
              <a:path w="9943741" h="6344780" extrusionOk="0">
                <a:moveTo>
                  <a:pt x="0" y="235483"/>
                </a:moveTo>
                <a:cubicBezTo>
                  <a:pt x="687151" y="-528095"/>
                  <a:pt x="1052058" y="723506"/>
                  <a:pt x="802383" y="1733358"/>
                </a:cubicBezTo>
                <a:cubicBezTo>
                  <a:pt x="552708" y="2743210"/>
                  <a:pt x="2118857" y="2575272"/>
                  <a:pt x="2245615" y="3131852"/>
                </a:cubicBezTo>
                <a:cubicBezTo>
                  <a:pt x="2372373" y="3688432"/>
                  <a:pt x="1306683" y="4537374"/>
                  <a:pt x="1562931" y="5072837"/>
                </a:cubicBezTo>
                <a:cubicBezTo>
                  <a:pt x="1819179" y="5608300"/>
                  <a:pt x="3111492" y="6356981"/>
                  <a:pt x="3783105" y="6344630"/>
                </a:cubicBezTo>
                <a:cubicBezTo>
                  <a:pt x="4454718" y="6332279"/>
                  <a:pt x="4904747" y="5066235"/>
                  <a:pt x="5592610" y="4998729"/>
                </a:cubicBezTo>
                <a:cubicBezTo>
                  <a:pt x="6280473" y="4931224"/>
                  <a:pt x="7456244" y="6046917"/>
                  <a:pt x="7910285" y="5939597"/>
                </a:cubicBezTo>
                <a:cubicBezTo>
                  <a:pt x="8364326" y="5832277"/>
                  <a:pt x="7978188" y="4703150"/>
                  <a:pt x="8316855" y="4354807"/>
                </a:cubicBezTo>
                <a:cubicBezTo>
                  <a:pt x="8655522" y="4006464"/>
                  <a:pt x="9891741" y="4081740"/>
                  <a:pt x="9942285" y="3849540"/>
                </a:cubicBezTo>
                <a:cubicBezTo>
                  <a:pt x="9992829" y="3617340"/>
                  <a:pt x="8711674" y="3297940"/>
                  <a:pt x="8620120" y="2961607"/>
                </a:cubicBezTo>
                <a:cubicBezTo>
                  <a:pt x="8528566" y="2625274"/>
                  <a:pt x="9298563" y="2199636"/>
                  <a:pt x="9392962" y="1831542"/>
                </a:cubicBezTo>
                <a:cubicBezTo>
                  <a:pt x="9487361" y="1463448"/>
                  <a:pt x="9498318" y="928212"/>
                  <a:pt x="9186517" y="753044"/>
                </a:cubicBezTo>
                <a:cubicBezTo>
                  <a:pt x="8874716" y="577876"/>
                  <a:pt x="7838566" y="267071"/>
                  <a:pt x="7522155" y="780536"/>
                </a:cubicBezTo>
                <a:cubicBezTo>
                  <a:pt x="7205744" y="1294001"/>
                  <a:pt x="7129559" y="2733277"/>
                  <a:pt x="6836228" y="3123825"/>
                </a:cubicBezTo>
                <a:cubicBezTo>
                  <a:pt x="6542897" y="3514373"/>
                  <a:pt x="6119934" y="3300814"/>
                  <a:pt x="5762171" y="3123825"/>
                </a:cubicBezTo>
                <a:cubicBezTo>
                  <a:pt x="5404408" y="2946836"/>
                  <a:pt x="5250784" y="2812308"/>
                  <a:pt x="4689651" y="2061892"/>
                </a:cubicBezTo>
                <a:cubicBezTo>
                  <a:pt x="4128518" y="1311476"/>
                  <a:pt x="3218955" y="1318476"/>
                  <a:pt x="2976282" y="1654980"/>
                </a:cubicBezTo>
                <a:cubicBezTo>
                  <a:pt x="2733609" y="1991484"/>
                  <a:pt x="2748180" y="2547608"/>
                  <a:pt x="2975428" y="2789997"/>
                </a:cubicBezTo>
                <a:cubicBezTo>
                  <a:pt x="3202676" y="3032386"/>
                  <a:pt x="3793066" y="3048835"/>
                  <a:pt x="4339771" y="3109311"/>
                </a:cubicBezTo>
              </a:path>
            </a:pathLst>
          </a:custGeom>
          <a:noFill/>
          <a:ln w="34925" cap="rnd" cmpd="sng">
            <a:solidFill>
              <a:srgbClr val="F2F2F2">
                <a:alpha val="51764"/>
              </a:srgbClr>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Tahoma"/>
              <a:ea typeface="Tahoma"/>
              <a:cs typeface="Tahoma"/>
              <a:sym typeface="Tahoma"/>
            </a:endParaRPr>
          </a:p>
        </p:txBody>
      </p:sp>
      <p:sp>
        <p:nvSpPr>
          <p:cNvPr id="27" name="Google Shape;27;p5"/>
          <p:cNvSpPr/>
          <p:nvPr/>
        </p:nvSpPr>
        <p:spPr>
          <a:xfrm>
            <a:off x="0" y="4953000"/>
            <a:ext cx="12242798" cy="1905000"/>
          </a:xfrm>
          <a:custGeom>
            <a:avLst/>
            <a:gdLst/>
            <a:ahLst/>
            <a:cxnLst/>
            <a:rect l="l" t="t" r="r" b="b"/>
            <a:pathLst>
              <a:path w="12191999" h="1641858" extrusionOk="0">
                <a:moveTo>
                  <a:pt x="1364814" y="173"/>
                </a:moveTo>
                <a:cubicBezTo>
                  <a:pt x="1464293" y="4324"/>
                  <a:pt x="1555530" y="83241"/>
                  <a:pt x="1604000" y="224647"/>
                </a:cubicBezTo>
                <a:cubicBezTo>
                  <a:pt x="1629090" y="295494"/>
                  <a:pt x="1640495" y="377767"/>
                  <a:pt x="1635933" y="460040"/>
                </a:cubicBezTo>
                <a:cubicBezTo>
                  <a:pt x="1722608" y="473752"/>
                  <a:pt x="1788755" y="549169"/>
                  <a:pt x="1822969" y="654295"/>
                </a:cubicBezTo>
                <a:cubicBezTo>
                  <a:pt x="1870869" y="697717"/>
                  <a:pt x="1911926" y="757137"/>
                  <a:pt x="1941578" y="827983"/>
                </a:cubicBezTo>
                <a:cubicBezTo>
                  <a:pt x="1964387" y="882831"/>
                  <a:pt x="1978073" y="937680"/>
                  <a:pt x="1980354" y="990243"/>
                </a:cubicBezTo>
                <a:cubicBezTo>
                  <a:pt x="2112648" y="1008526"/>
                  <a:pt x="2256346" y="1179928"/>
                  <a:pt x="2299684" y="1374184"/>
                </a:cubicBezTo>
                <a:cubicBezTo>
                  <a:pt x="2306527" y="1397038"/>
                  <a:pt x="2308808" y="1419891"/>
                  <a:pt x="2311089" y="1440460"/>
                </a:cubicBezTo>
                <a:cubicBezTo>
                  <a:pt x="2345303" y="1433603"/>
                  <a:pt x="2377236" y="1424462"/>
                  <a:pt x="2413731" y="1417606"/>
                </a:cubicBezTo>
                <a:cubicBezTo>
                  <a:pt x="2687443" y="1358187"/>
                  <a:pt x="2997649" y="1319335"/>
                  <a:pt x="3316980" y="1307909"/>
                </a:cubicBezTo>
                <a:cubicBezTo>
                  <a:pt x="3431026" y="1026809"/>
                  <a:pt x="4224791" y="807415"/>
                  <a:pt x="5091545" y="818841"/>
                </a:cubicBezTo>
                <a:cubicBezTo>
                  <a:pt x="5381223" y="821127"/>
                  <a:pt x="5652654" y="850836"/>
                  <a:pt x="5880747" y="903400"/>
                </a:cubicBezTo>
                <a:cubicBezTo>
                  <a:pt x="6293596" y="590305"/>
                  <a:pt x="7383882" y="423474"/>
                  <a:pt x="8316783" y="526315"/>
                </a:cubicBezTo>
                <a:cubicBezTo>
                  <a:pt x="8706822" y="572022"/>
                  <a:pt x="9026153" y="658866"/>
                  <a:pt x="9217751" y="775419"/>
                </a:cubicBezTo>
                <a:cubicBezTo>
                  <a:pt x="10282946" y="590305"/>
                  <a:pt x="11530616" y="709144"/>
                  <a:pt x="12005050" y="1035951"/>
                </a:cubicBezTo>
                <a:cubicBezTo>
                  <a:pt x="12011893" y="1040521"/>
                  <a:pt x="12016455" y="1045092"/>
                  <a:pt x="12023298" y="1049663"/>
                </a:cubicBezTo>
                <a:lnTo>
                  <a:pt x="12191999" y="1050405"/>
                </a:lnTo>
                <a:lnTo>
                  <a:pt x="12191999" y="1641858"/>
                </a:lnTo>
                <a:lnTo>
                  <a:pt x="0" y="1641858"/>
                </a:lnTo>
                <a:lnTo>
                  <a:pt x="0" y="643081"/>
                </a:lnTo>
                <a:cubicBezTo>
                  <a:pt x="144049" y="666864"/>
                  <a:pt x="283311" y="718058"/>
                  <a:pt x="404229" y="791417"/>
                </a:cubicBezTo>
                <a:cubicBezTo>
                  <a:pt x="445286" y="709144"/>
                  <a:pt x="511433" y="633727"/>
                  <a:pt x="586704" y="597161"/>
                </a:cubicBezTo>
                <a:cubicBezTo>
                  <a:pt x="591266" y="594876"/>
                  <a:pt x="598109" y="592591"/>
                  <a:pt x="602671" y="590305"/>
                </a:cubicBezTo>
                <a:cubicBezTo>
                  <a:pt x="611794" y="512603"/>
                  <a:pt x="639165" y="439471"/>
                  <a:pt x="680222" y="380052"/>
                </a:cubicBezTo>
                <a:cubicBezTo>
                  <a:pt x="721279" y="322918"/>
                  <a:pt x="771460" y="288638"/>
                  <a:pt x="823921" y="281781"/>
                </a:cubicBezTo>
                <a:cubicBezTo>
                  <a:pt x="883225" y="82955"/>
                  <a:pt x="1031486" y="-17601"/>
                  <a:pt x="1154656" y="55531"/>
                </a:cubicBezTo>
                <a:cubicBezTo>
                  <a:pt x="1166061" y="60101"/>
                  <a:pt x="1175185" y="69243"/>
                  <a:pt x="1184308" y="76099"/>
                </a:cubicBezTo>
                <a:cubicBezTo>
                  <a:pt x="1242472" y="22107"/>
                  <a:pt x="1305126" y="-2317"/>
                  <a:pt x="1364814" y="173"/>
                </a:cubicBez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rgbClr val="FFC866"/>
              </a:solidFill>
              <a:latin typeface="Tahoma"/>
              <a:ea typeface="Tahoma"/>
              <a:cs typeface="Tahoma"/>
              <a:sym typeface="Tahoma"/>
            </a:endParaRPr>
          </a:p>
        </p:txBody>
      </p:sp>
      <p:sp>
        <p:nvSpPr>
          <p:cNvPr id="28" name="Google Shape;28;p5"/>
          <p:cNvSpPr/>
          <p:nvPr/>
        </p:nvSpPr>
        <p:spPr>
          <a:xfrm>
            <a:off x="1" y="5216142"/>
            <a:ext cx="12191999" cy="1641858"/>
          </a:xfrm>
          <a:custGeom>
            <a:avLst/>
            <a:gdLst/>
            <a:ahLst/>
            <a:cxnLst/>
            <a:rect l="l" t="t" r="r" b="b"/>
            <a:pathLst>
              <a:path w="12191999" h="1641858" extrusionOk="0">
                <a:moveTo>
                  <a:pt x="1364814" y="173"/>
                </a:moveTo>
                <a:cubicBezTo>
                  <a:pt x="1464293" y="4324"/>
                  <a:pt x="1555530" y="83241"/>
                  <a:pt x="1604000" y="224647"/>
                </a:cubicBezTo>
                <a:cubicBezTo>
                  <a:pt x="1629090" y="295494"/>
                  <a:pt x="1640495" y="377767"/>
                  <a:pt x="1635933" y="460040"/>
                </a:cubicBezTo>
                <a:cubicBezTo>
                  <a:pt x="1722608" y="473752"/>
                  <a:pt x="1788755" y="549169"/>
                  <a:pt x="1822969" y="654295"/>
                </a:cubicBezTo>
                <a:cubicBezTo>
                  <a:pt x="1870869" y="697717"/>
                  <a:pt x="1911926" y="757137"/>
                  <a:pt x="1941578" y="827983"/>
                </a:cubicBezTo>
                <a:cubicBezTo>
                  <a:pt x="1964387" y="882831"/>
                  <a:pt x="1978073" y="937680"/>
                  <a:pt x="1980354" y="990243"/>
                </a:cubicBezTo>
                <a:cubicBezTo>
                  <a:pt x="2112648" y="1008526"/>
                  <a:pt x="2256346" y="1179928"/>
                  <a:pt x="2299684" y="1374184"/>
                </a:cubicBezTo>
                <a:cubicBezTo>
                  <a:pt x="2306527" y="1397038"/>
                  <a:pt x="2308808" y="1419891"/>
                  <a:pt x="2311089" y="1440460"/>
                </a:cubicBezTo>
                <a:cubicBezTo>
                  <a:pt x="2345303" y="1433603"/>
                  <a:pt x="2377236" y="1424462"/>
                  <a:pt x="2413731" y="1417606"/>
                </a:cubicBezTo>
                <a:cubicBezTo>
                  <a:pt x="2687443" y="1358187"/>
                  <a:pt x="2997649" y="1319335"/>
                  <a:pt x="3316980" y="1307909"/>
                </a:cubicBezTo>
                <a:cubicBezTo>
                  <a:pt x="3431026" y="1026809"/>
                  <a:pt x="4224791" y="807415"/>
                  <a:pt x="5091545" y="818841"/>
                </a:cubicBezTo>
                <a:cubicBezTo>
                  <a:pt x="5381223" y="821127"/>
                  <a:pt x="5652654" y="850836"/>
                  <a:pt x="5880747" y="903400"/>
                </a:cubicBezTo>
                <a:cubicBezTo>
                  <a:pt x="6293596" y="590305"/>
                  <a:pt x="7383882" y="423474"/>
                  <a:pt x="8316783" y="526315"/>
                </a:cubicBezTo>
                <a:cubicBezTo>
                  <a:pt x="8706822" y="572022"/>
                  <a:pt x="9026153" y="658866"/>
                  <a:pt x="9217751" y="775419"/>
                </a:cubicBezTo>
                <a:cubicBezTo>
                  <a:pt x="10282946" y="590305"/>
                  <a:pt x="11530616" y="709144"/>
                  <a:pt x="12005050" y="1035951"/>
                </a:cubicBezTo>
                <a:cubicBezTo>
                  <a:pt x="12011893" y="1040521"/>
                  <a:pt x="12016455" y="1045092"/>
                  <a:pt x="12023298" y="1049663"/>
                </a:cubicBezTo>
                <a:lnTo>
                  <a:pt x="12191999" y="1050405"/>
                </a:lnTo>
                <a:lnTo>
                  <a:pt x="12191999" y="1641858"/>
                </a:lnTo>
                <a:lnTo>
                  <a:pt x="0" y="1641858"/>
                </a:lnTo>
                <a:lnTo>
                  <a:pt x="0" y="643081"/>
                </a:lnTo>
                <a:cubicBezTo>
                  <a:pt x="144049" y="666864"/>
                  <a:pt x="283311" y="718058"/>
                  <a:pt x="404229" y="791417"/>
                </a:cubicBezTo>
                <a:cubicBezTo>
                  <a:pt x="445286" y="709144"/>
                  <a:pt x="511433" y="633727"/>
                  <a:pt x="586704" y="597161"/>
                </a:cubicBezTo>
                <a:cubicBezTo>
                  <a:pt x="591266" y="594876"/>
                  <a:pt x="598109" y="592591"/>
                  <a:pt x="602671" y="590305"/>
                </a:cubicBezTo>
                <a:cubicBezTo>
                  <a:pt x="611794" y="512603"/>
                  <a:pt x="639165" y="439471"/>
                  <a:pt x="680222" y="380052"/>
                </a:cubicBezTo>
                <a:cubicBezTo>
                  <a:pt x="721279" y="322918"/>
                  <a:pt x="771460" y="288638"/>
                  <a:pt x="823921" y="281781"/>
                </a:cubicBezTo>
                <a:cubicBezTo>
                  <a:pt x="883225" y="82955"/>
                  <a:pt x="1031486" y="-17601"/>
                  <a:pt x="1154656" y="55531"/>
                </a:cubicBezTo>
                <a:cubicBezTo>
                  <a:pt x="1166061" y="60101"/>
                  <a:pt x="1175185" y="69243"/>
                  <a:pt x="1184308" y="76099"/>
                </a:cubicBezTo>
                <a:cubicBezTo>
                  <a:pt x="1242472" y="22107"/>
                  <a:pt x="1305126" y="-2317"/>
                  <a:pt x="1364814" y="173"/>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nvGrpSpPr>
          <p:cNvPr id="73" name="Google Shape;73;p5"/>
          <p:cNvGrpSpPr/>
          <p:nvPr/>
        </p:nvGrpSpPr>
        <p:grpSpPr>
          <a:xfrm rot="889963">
            <a:off x="6727622" y="1427106"/>
            <a:ext cx="1227138" cy="1522413"/>
            <a:chOff x="5097463" y="2301875"/>
            <a:chExt cx="1227138" cy="1522413"/>
          </a:xfrm>
        </p:grpSpPr>
        <p:sp>
          <p:nvSpPr>
            <p:cNvPr id="74" name="Google Shape;74;p5"/>
            <p:cNvSpPr/>
            <p:nvPr/>
          </p:nvSpPr>
          <p:spPr>
            <a:xfrm>
              <a:off x="5097463" y="2301875"/>
              <a:ext cx="1227138" cy="914400"/>
            </a:xfrm>
            <a:custGeom>
              <a:avLst/>
              <a:gdLst/>
              <a:ahLst/>
              <a:cxnLst/>
              <a:rect l="l" t="t" r="r" b="b"/>
              <a:pathLst>
                <a:path w="497" h="370" extrusionOk="0">
                  <a:moveTo>
                    <a:pt x="123" y="44"/>
                  </a:moveTo>
                  <a:cubicBezTo>
                    <a:pt x="121" y="45"/>
                    <a:pt x="122" y="45"/>
                    <a:pt x="123" y="44"/>
                  </a:cubicBezTo>
                  <a:cubicBezTo>
                    <a:pt x="136" y="23"/>
                    <a:pt x="158" y="16"/>
                    <a:pt x="181" y="12"/>
                  </a:cubicBezTo>
                  <a:cubicBezTo>
                    <a:pt x="183" y="11"/>
                    <a:pt x="186" y="11"/>
                    <a:pt x="188" y="11"/>
                  </a:cubicBezTo>
                  <a:cubicBezTo>
                    <a:pt x="210" y="2"/>
                    <a:pt x="228" y="11"/>
                    <a:pt x="244" y="25"/>
                  </a:cubicBezTo>
                  <a:cubicBezTo>
                    <a:pt x="248" y="29"/>
                    <a:pt x="253" y="32"/>
                    <a:pt x="258" y="37"/>
                  </a:cubicBezTo>
                  <a:cubicBezTo>
                    <a:pt x="260" y="35"/>
                    <a:pt x="262" y="33"/>
                    <a:pt x="264" y="31"/>
                  </a:cubicBezTo>
                  <a:cubicBezTo>
                    <a:pt x="274" y="18"/>
                    <a:pt x="288" y="10"/>
                    <a:pt x="303" y="5"/>
                  </a:cubicBezTo>
                  <a:cubicBezTo>
                    <a:pt x="318" y="0"/>
                    <a:pt x="333" y="4"/>
                    <a:pt x="347" y="11"/>
                  </a:cubicBezTo>
                  <a:cubicBezTo>
                    <a:pt x="367" y="20"/>
                    <a:pt x="379" y="36"/>
                    <a:pt x="384" y="56"/>
                  </a:cubicBezTo>
                  <a:cubicBezTo>
                    <a:pt x="386" y="65"/>
                    <a:pt x="390" y="68"/>
                    <a:pt x="398" y="69"/>
                  </a:cubicBezTo>
                  <a:cubicBezTo>
                    <a:pt x="408" y="70"/>
                    <a:pt x="418" y="72"/>
                    <a:pt x="428" y="75"/>
                  </a:cubicBezTo>
                  <a:cubicBezTo>
                    <a:pt x="451" y="81"/>
                    <a:pt x="467" y="96"/>
                    <a:pt x="478" y="117"/>
                  </a:cubicBezTo>
                  <a:cubicBezTo>
                    <a:pt x="492" y="147"/>
                    <a:pt x="497" y="177"/>
                    <a:pt x="483" y="208"/>
                  </a:cubicBezTo>
                  <a:cubicBezTo>
                    <a:pt x="479" y="217"/>
                    <a:pt x="473" y="224"/>
                    <a:pt x="467" y="233"/>
                  </a:cubicBezTo>
                  <a:cubicBezTo>
                    <a:pt x="467" y="233"/>
                    <a:pt x="467" y="235"/>
                    <a:pt x="468" y="236"/>
                  </a:cubicBezTo>
                  <a:cubicBezTo>
                    <a:pt x="483" y="271"/>
                    <a:pt x="467" y="304"/>
                    <a:pt x="431" y="317"/>
                  </a:cubicBezTo>
                  <a:cubicBezTo>
                    <a:pt x="406" y="326"/>
                    <a:pt x="383" y="322"/>
                    <a:pt x="361" y="310"/>
                  </a:cubicBezTo>
                  <a:cubicBezTo>
                    <a:pt x="358" y="319"/>
                    <a:pt x="356" y="329"/>
                    <a:pt x="354" y="338"/>
                  </a:cubicBezTo>
                  <a:cubicBezTo>
                    <a:pt x="350" y="356"/>
                    <a:pt x="334" y="362"/>
                    <a:pt x="320" y="368"/>
                  </a:cubicBezTo>
                  <a:cubicBezTo>
                    <a:pt x="317" y="370"/>
                    <a:pt x="312" y="368"/>
                    <a:pt x="308" y="366"/>
                  </a:cubicBezTo>
                  <a:cubicBezTo>
                    <a:pt x="299" y="362"/>
                    <a:pt x="291" y="357"/>
                    <a:pt x="283" y="352"/>
                  </a:cubicBezTo>
                  <a:cubicBezTo>
                    <a:pt x="277" y="348"/>
                    <a:pt x="271" y="348"/>
                    <a:pt x="265" y="351"/>
                  </a:cubicBezTo>
                  <a:cubicBezTo>
                    <a:pt x="242" y="366"/>
                    <a:pt x="220" y="358"/>
                    <a:pt x="199" y="347"/>
                  </a:cubicBezTo>
                  <a:cubicBezTo>
                    <a:pt x="188" y="341"/>
                    <a:pt x="178" y="332"/>
                    <a:pt x="168" y="324"/>
                  </a:cubicBezTo>
                  <a:cubicBezTo>
                    <a:pt x="162" y="319"/>
                    <a:pt x="156" y="314"/>
                    <a:pt x="149" y="309"/>
                  </a:cubicBezTo>
                  <a:cubicBezTo>
                    <a:pt x="145" y="315"/>
                    <a:pt x="143" y="320"/>
                    <a:pt x="140" y="324"/>
                  </a:cubicBezTo>
                  <a:cubicBezTo>
                    <a:pt x="132" y="336"/>
                    <a:pt x="124" y="339"/>
                    <a:pt x="112" y="333"/>
                  </a:cubicBezTo>
                  <a:cubicBezTo>
                    <a:pt x="87" y="322"/>
                    <a:pt x="66" y="306"/>
                    <a:pt x="58" y="278"/>
                  </a:cubicBezTo>
                  <a:cubicBezTo>
                    <a:pt x="56" y="271"/>
                    <a:pt x="52" y="269"/>
                    <a:pt x="45" y="268"/>
                  </a:cubicBezTo>
                  <a:cubicBezTo>
                    <a:pt x="28" y="268"/>
                    <a:pt x="15" y="258"/>
                    <a:pt x="11" y="241"/>
                  </a:cubicBezTo>
                  <a:cubicBezTo>
                    <a:pt x="2" y="207"/>
                    <a:pt x="0" y="174"/>
                    <a:pt x="9" y="140"/>
                  </a:cubicBezTo>
                  <a:cubicBezTo>
                    <a:pt x="10" y="136"/>
                    <a:pt x="11" y="131"/>
                    <a:pt x="9" y="128"/>
                  </a:cubicBezTo>
                  <a:cubicBezTo>
                    <a:pt x="2" y="118"/>
                    <a:pt x="5" y="108"/>
                    <a:pt x="11" y="100"/>
                  </a:cubicBezTo>
                  <a:cubicBezTo>
                    <a:pt x="32" y="73"/>
                    <a:pt x="59" y="51"/>
                    <a:pt x="94" y="45"/>
                  </a:cubicBezTo>
                  <a:cubicBezTo>
                    <a:pt x="102" y="43"/>
                    <a:pt x="112" y="44"/>
                    <a:pt x="123" y="44"/>
                  </a:cubicBezTo>
                  <a:moveTo>
                    <a:pt x="269" y="336"/>
                  </a:moveTo>
                  <a:cubicBezTo>
                    <a:pt x="272" y="338"/>
                    <a:pt x="274" y="339"/>
                    <a:pt x="276" y="340"/>
                  </a:cubicBezTo>
                  <a:cubicBezTo>
                    <a:pt x="286" y="346"/>
                    <a:pt x="296" y="352"/>
                    <a:pt x="306" y="357"/>
                  </a:cubicBezTo>
                  <a:cubicBezTo>
                    <a:pt x="310" y="359"/>
                    <a:pt x="315" y="361"/>
                    <a:pt x="319" y="360"/>
                  </a:cubicBezTo>
                  <a:cubicBezTo>
                    <a:pt x="340" y="355"/>
                    <a:pt x="352" y="338"/>
                    <a:pt x="348" y="317"/>
                  </a:cubicBezTo>
                  <a:cubicBezTo>
                    <a:pt x="347" y="308"/>
                    <a:pt x="351" y="299"/>
                    <a:pt x="346" y="289"/>
                  </a:cubicBezTo>
                  <a:cubicBezTo>
                    <a:pt x="351" y="292"/>
                    <a:pt x="355" y="294"/>
                    <a:pt x="358" y="297"/>
                  </a:cubicBezTo>
                  <a:cubicBezTo>
                    <a:pt x="368" y="305"/>
                    <a:pt x="378" y="311"/>
                    <a:pt x="391" y="314"/>
                  </a:cubicBezTo>
                  <a:cubicBezTo>
                    <a:pt x="418" y="318"/>
                    <a:pt x="448" y="309"/>
                    <a:pt x="463" y="280"/>
                  </a:cubicBezTo>
                  <a:cubicBezTo>
                    <a:pt x="470" y="266"/>
                    <a:pt x="469" y="250"/>
                    <a:pt x="459" y="239"/>
                  </a:cubicBezTo>
                  <a:cubicBezTo>
                    <a:pt x="452" y="231"/>
                    <a:pt x="451" y="229"/>
                    <a:pt x="461" y="223"/>
                  </a:cubicBezTo>
                  <a:cubicBezTo>
                    <a:pt x="471" y="217"/>
                    <a:pt x="477" y="207"/>
                    <a:pt x="480" y="196"/>
                  </a:cubicBezTo>
                  <a:cubicBezTo>
                    <a:pt x="487" y="167"/>
                    <a:pt x="484" y="139"/>
                    <a:pt x="469" y="114"/>
                  </a:cubicBezTo>
                  <a:cubicBezTo>
                    <a:pt x="451" y="86"/>
                    <a:pt x="424" y="75"/>
                    <a:pt x="392" y="78"/>
                  </a:cubicBezTo>
                  <a:cubicBezTo>
                    <a:pt x="384" y="79"/>
                    <a:pt x="381" y="77"/>
                    <a:pt x="379" y="70"/>
                  </a:cubicBezTo>
                  <a:cubicBezTo>
                    <a:pt x="378" y="65"/>
                    <a:pt x="377" y="60"/>
                    <a:pt x="375" y="55"/>
                  </a:cubicBezTo>
                  <a:cubicBezTo>
                    <a:pt x="367" y="28"/>
                    <a:pt x="346" y="12"/>
                    <a:pt x="318" y="11"/>
                  </a:cubicBezTo>
                  <a:cubicBezTo>
                    <a:pt x="306" y="10"/>
                    <a:pt x="296" y="15"/>
                    <a:pt x="287" y="21"/>
                  </a:cubicBezTo>
                  <a:cubicBezTo>
                    <a:pt x="276" y="27"/>
                    <a:pt x="266" y="35"/>
                    <a:pt x="264" y="49"/>
                  </a:cubicBezTo>
                  <a:cubicBezTo>
                    <a:pt x="264" y="51"/>
                    <a:pt x="259" y="55"/>
                    <a:pt x="257" y="54"/>
                  </a:cubicBezTo>
                  <a:cubicBezTo>
                    <a:pt x="254" y="54"/>
                    <a:pt x="249" y="50"/>
                    <a:pt x="249" y="48"/>
                  </a:cubicBezTo>
                  <a:cubicBezTo>
                    <a:pt x="248" y="33"/>
                    <a:pt x="235" y="28"/>
                    <a:pt x="226" y="21"/>
                  </a:cubicBezTo>
                  <a:cubicBezTo>
                    <a:pt x="220" y="15"/>
                    <a:pt x="212" y="14"/>
                    <a:pt x="204" y="15"/>
                  </a:cubicBezTo>
                  <a:cubicBezTo>
                    <a:pt x="193" y="18"/>
                    <a:pt x="181" y="19"/>
                    <a:pt x="169" y="22"/>
                  </a:cubicBezTo>
                  <a:cubicBezTo>
                    <a:pt x="150" y="26"/>
                    <a:pt x="135" y="35"/>
                    <a:pt x="127" y="53"/>
                  </a:cubicBezTo>
                  <a:cubicBezTo>
                    <a:pt x="126" y="55"/>
                    <a:pt x="125" y="58"/>
                    <a:pt x="123" y="59"/>
                  </a:cubicBezTo>
                  <a:cubicBezTo>
                    <a:pt x="121" y="60"/>
                    <a:pt x="115" y="60"/>
                    <a:pt x="115" y="59"/>
                  </a:cubicBezTo>
                  <a:cubicBezTo>
                    <a:pt x="110" y="49"/>
                    <a:pt x="101" y="50"/>
                    <a:pt x="93" y="52"/>
                  </a:cubicBezTo>
                  <a:cubicBezTo>
                    <a:pt x="85" y="54"/>
                    <a:pt x="77" y="56"/>
                    <a:pt x="69" y="60"/>
                  </a:cubicBezTo>
                  <a:cubicBezTo>
                    <a:pt x="49" y="70"/>
                    <a:pt x="30" y="83"/>
                    <a:pt x="18" y="103"/>
                  </a:cubicBezTo>
                  <a:cubicBezTo>
                    <a:pt x="10" y="114"/>
                    <a:pt x="11" y="118"/>
                    <a:pt x="21" y="128"/>
                  </a:cubicBezTo>
                  <a:cubicBezTo>
                    <a:pt x="25" y="132"/>
                    <a:pt x="27" y="137"/>
                    <a:pt x="22" y="140"/>
                  </a:cubicBezTo>
                  <a:cubicBezTo>
                    <a:pt x="15" y="144"/>
                    <a:pt x="14" y="151"/>
                    <a:pt x="13" y="157"/>
                  </a:cubicBezTo>
                  <a:cubicBezTo>
                    <a:pt x="9" y="185"/>
                    <a:pt x="11" y="212"/>
                    <a:pt x="18" y="238"/>
                  </a:cubicBezTo>
                  <a:cubicBezTo>
                    <a:pt x="22" y="254"/>
                    <a:pt x="34" y="261"/>
                    <a:pt x="50" y="259"/>
                  </a:cubicBezTo>
                  <a:cubicBezTo>
                    <a:pt x="62" y="257"/>
                    <a:pt x="62" y="257"/>
                    <a:pt x="64" y="269"/>
                  </a:cubicBezTo>
                  <a:cubicBezTo>
                    <a:pt x="69" y="297"/>
                    <a:pt x="88" y="314"/>
                    <a:pt x="113" y="325"/>
                  </a:cubicBezTo>
                  <a:cubicBezTo>
                    <a:pt x="124" y="330"/>
                    <a:pt x="129" y="328"/>
                    <a:pt x="136" y="317"/>
                  </a:cubicBezTo>
                  <a:cubicBezTo>
                    <a:pt x="140" y="311"/>
                    <a:pt x="143" y="304"/>
                    <a:pt x="148" y="297"/>
                  </a:cubicBezTo>
                  <a:cubicBezTo>
                    <a:pt x="151" y="299"/>
                    <a:pt x="154" y="300"/>
                    <a:pt x="156" y="302"/>
                  </a:cubicBezTo>
                  <a:cubicBezTo>
                    <a:pt x="164" y="310"/>
                    <a:pt x="172" y="319"/>
                    <a:pt x="181" y="327"/>
                  </a:cubicBezTo>
                  <a:cubicBezTo>
                    <a:pt x="193" y="338"/>
                    <a:pt x="206" y="346"/>
                    <a:pt x="222" y="350"/>
                  </a:cubicBezTo>
                  <a:cubicBezTo>
                    <a:pt x="240" y="355"/>
                    <a:pt x="256" y="354"/>
                    <a:pt x="269" y="33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5" name="Google Shape;75;p5"/>
            <p:cNvSpPr/>
            <p:nvPr/>
          </p:nvSpPr>
          <p:spPr>
            <a:xfrm>
              <a:off x="5222875" y="3136900"/>
              <a:ext cx="484188" cy="371475"/>
            </a:xfrm>
            <a:custGeom>
              <a:avLst/>
              <a:gdLst/>
              <a:ahLst/>
              <a:cxnLst/>
              <a:rect l="l" t="t" r="r" b="b"/>
              <a:pathLst>
                <a:path w="196" h="150" extrusionOk="0">
                  <a:moveTo>
                    <a:pt x="72" y="29"/>
                  </a:moveTo>
                  <a:cubicBezTo>
                    <a:pt x="76" y="23"/>
                    <a:pt x="79" y="17"/>
                    <a:pt x="83" y="12"/>
                  </a:cubicBezTo>
                  <a:cubicBezTo>
                    <a:pt x="91" y="3"/>
                    <a:pt x="100" y="0"/>
                    <a:pt x="111" y="6"/>
                  </a:cubicBezTo>
                  <a:cubicBezTo>
                    <a:pt x="118" y="10"/>
                    <a:pt x="127" y="15"/>
                    <a:pt x="132" y="22"/>
                  </a:cubicBezTo>
                  <a:cubicBezTo>
                    <a:pt x="141" y="34"/>
                    <a:pt x="153" y="40"/>
                    <a:pt x="167" y="44"/>
                  </a:cubicBezTo>
                  <a:cubicBezTo>
                    <a:pt x="176" y="47"/>
                    <a:pt x="180" y="52"/>
                    <a:pt x="181" y="62"/>
                  </a:cubicBezTo>
                  <a:cubicBezTo>
                    <a:pt x="182" y="66"/>
                    <a:pt x="183" y="71"/>
                    <a:pt x="186" y="74"/>
                  </a:cubicBezTo>
                  <a:cubicBezTo>
                    <a:pt x="196" y="89"/>
                    <a:pt x="192" y="105"/>
                    <a:pt x="176" y="112"/>
                  </a:cubicBezTo>
                  <a:cubicBezTo>
                    <a:pt x="171" y="114"/>
                    <a:pt x="165" y="114"/>
                    <a:pt x="165" y="123"/>
                  </a:cubicBezTo>
                  <a:cubicBezTo>
                    <a:pt x="165" y="125"/>
                    <a:pt x="160" y="128"/>
                    <a:pt x="157" y="130"/>
                  </a:cubicBezTo>
                  <a:cubicBezTo>
                    <a:pt x="142" y="136"/>
                    <a:pt x="137" y="136"/>
                    <a:pt x="121" y="133"/>
                  </a:cubicBezTo>
                  <a:cubicBezTo>
                    <a:pt x="110" y="146"/>
                    <a:pt x="89" y="150"/>
                    <a:pt x="71" y="144"/>
                  </a:cubicBezTo>
                  <a:cubicBezTo>
                    <a:pt x="66" y="142"/>
                    <a:pt x="61" y="140"/>
                    <a:pt x="56" y="141"/>
                  </a:cubicBezTo>
                  <a:cubicBezTo>
                    <a:pt x="46" y="142"/>
                    <a:pt x="40" y="137"/>
                    <a:pt x="34" y="130"/>
                  </a:cubicBezTo>
                  <a:cubicBezTo>
                    <a:pt x="30" y="125"/>
                    <a:pt x="26" y="121"/>
                    <a:pt x="19" y="119"/>
                  </a:cubicBezTo>
                  <a:cubicBezTo>
                    <a:pt x="4" y="115"/>
                    <a:pt x="0" y="108"/>
                    <a:pt x="0" y="92"/>
                  </a:cubicBezTo>
                  <a:cubicBezTo>
                    <a:pt x="0" y="91"/>
                    <a:pt x="0" y="90"/>
                    <a:pt x="1" y="89"/>
                  </a:cubicBezTo>
                  <a:cubicBezTo>
                    <a:pt x="7" y="73"/>
                    <a:pt x="12" y="56"/>
                    <a:pt x="21" y="41"/>
                  </a:cubicBezTo>
                  <a:cubicBezTo>
                    <a:pt x="27" y="28"/>
                    <a:pt x="42" y="27"/>
                    <a:pt x="55" y="27"/>
                  </a:cubicBezTo>
                  <a:cubicBezTo>
                    <a:pt x="61" y="27"/>
                    <a:pt x="66" y="28"/>
                    <a:pt x="72" y="29"/>
                  </a:cubicBezTo>
                  <a:moveTo>
                    <a:pt x="31" y="106"/>
                  </a:moveTo>
                  <a:cubicBezTo>
                    <a:pt x="32" y="108"/>
                    <a:pt x="34" y="111"/>
                    <a:pt x="34" y="114"/>
                  </a:cubicBezTo>
                  <a:cubicBezTo>
                    <a:pt x="38" y="129"/>
                    <a:pt x="46" y="134"/>
                    <a:pt x="61" y="132"/>
                  </a:cubicBezTo>
                  <a:cubicBezTo>
                    <a:pt x="64" y="131"/>
                    <a:pt x="67" y="132"/>
                    <a:pt x="70" y="133"/>
                  </a:cubicBezTo>
                  <a:cubicBezTo>
                    <a:pt x="90" y="144"/>
                    <a:pt x="105" y="141"/>
                    <a:pt x="116" y="121"/>
                  </a:cubicBezTo>
                  <a:cubicBezTo>
                    <a:pt x="128" y="127"/>
                    <a:pt x="142" y="131"/>
                    <a:pt x="155" y="121"/>
                  </a:cubicBezTo>
                  <a:cubicBezTo>
                    <a:pt x="156" y="117"/>
                    <a:pt x="157" y="112"/>
                    <a:pt x="158" y="108"/>
                  </a:cubicBezTo>
                  <a:cubicBezTo>
                    <a:pt x="163" y="106"/>
                    <a:pt x="168" y="105"/>
                    <a:pt x="173" y="104"/>
                  </a:cubicBezTo>
                  <a:cubicBezTo>
                    <a:pt x="185" y="100"/>
                    <a:pt x="187" y="90"/>
                    <a:pt x="180" y="81"/>
                  </a:cubicBezTo>
                  <a:cubicBezTo>
                    <a:pt x="177" y="77"/>
                    <a:pt x="172" y="74"/>
                    <a:pt x="169" y="72"/>
                  </a:cubicBezTo>
                  <a:cubicBezTo>
                    <a:pt x="172" y="57"/>
                    <a:pt x="172" y="56"/>
                    <a:pt x="164" y="52"/>
                  </a:cubicBezTo>
                  <a:cubicBezTo>
                    <a:pt x="150" y="46"/>
                    <a:pt x="136" y="39"/>
                    <a:pt x="126" y="26"/>
                  </a:cubicBezTo>
                  <a:cubicBezTo>
                    <a:pt x="123" y="22"/>
                    <a:pt x="118" y="19"/>
                    <a:pt x="113" y="16"/>
                  </a:cubicBezTo>
                  <a:cubicBezTo>
                    <a:pt x="97" y="7"/>
                    <a:pt x="86" y="13"/>
                    <a:pt x="83" y="31"/>
                  </a:cubicBezTo>
                  <a:cubicBezTo>
                    <a:pt x="82" y="34"/>
                    <a:pt x="81" y="38"/>
                    <a:pt x="80" y="43"/>
                  </a:cubicBezTo>
                  <a:cubicBezTo>
                    <a:pt x="72" y="40"/>
                    <a:pt x="66" y="37"/>
                    <a:pt x="59" y="35"/>
                  </a:cubicBezTo>
                  <a:cubicBezTo>
                    <a:pt x="36" y="30"/>
                    <a:pt x="19" y="45"/>
                    <a:pt x="21" y="70"/>
                  </a:cubicBezTo>
                  <a:cubicBezTo>
                    <a:pt x="10" y="74"/>
                    <a:pt x="8" y="85"/>
                    <a:pt x="7" y="95"/>
                  </a:cubicBezTo>
                  <a:cubicBezTo>
                    <a:pt x="7" y="102"/>
                    <a:pt x="9" y="108"/>
                    <a:pt x="15" y="111"/>
                  </a:cubicBezTo>
                  <a:cubicBezTo>
                    <a:pt x="22" y="115"/>
                    <a:pt x="23" y="106"/>
                    <a:pt x="31" y="10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6" name="Google Shape;76;p5"/>
            <p:cNvSpPr/>
            <p:nvPr/>
          </p:nvSpPr>
          <p:spPr>
            <a:xfrm>
              <a:off x="5121275" y="3514725"/>
              <a:ext cx="371475" cy="309563"/>
            </a:xfrm>
            <a:custGeom>
              <a:avLst/>
              <a:gdLst/>
              <a:ahLst/>
              <a:cxnLst/>
              <a:rect l="l" t="t" r="r" b="b"/>
              <a:pathLst>
                <a:path w="150" h="125" extrusionOk="0">
                  <a:moveTo>
                    <a:pt x="48" y="18"/>
                  </a:moveTo>
                  <a:cubicBezTo>
                    <a:pt x="60" y="4"/>
                    <a:pt x="69" y="0"/>
                    <a:pt x="80" y="5"/>
                  </a:cubicBezTo>
                  <a:cubicBezTo>
                    <a:pt x="86" y="8"/>
                    <a:pt x="93" y="12"/>
                    <a:pt x="98" y="17"/>
                  </a:cubicBezTo>
                  <a:cubicBezTo>
                    <a:pt x="105" y="24"/>
                    <a:pt x="111" y="31"/>
                    <a:pt x="122" y="34"/>
                  </a:cubicBezTo>
                  <a:cubicBezTo>
                    <a:pt x="133" y="36"/>
                    <a:pt x="139" y="46"/>
                    <a:pt x="144" y="55"/>
                  </a:cubicBezTo>
                  <a:cubicBezTo>
                    <a:pt x="150" y="67"/>
                    <a:pt x="145" y="77"/>
                    <a:pt x="131" y="85"/>
                  </a:cubicBezTo>
                  <a:cubicBezTo>
                    <a:pt x="132" y="87"/>
                    <a:pt x="132" y="89"/>
                    <a:pt x="133" y="90"/>
                  </a:cubicBezTo>
                  <a:cubicBezTo>
                    <a:pt x="137" y="105"/>
                    <a:pt x="132" y="113"/>
                    <a:pt x="117" y="112"/>
                  </a:cubicBezTo>
                  <a:cubicBezTo>
                    <a:pt x="110" y="112"/>
                    <a:pt x="103" y="113"/>
                    <a:pt x="98" y="117"/>
                  </a:cubicBezTo>
                  <a:cubicBezTo>
                    <a:pt x="88" y="125"/>
                    <a:pt x="78" y="125"/>
                    <a:pt x="67" y="120"/>
                  </a:cubicBezTo>
                  <a:cubicBezTo>
                    <a:pt x="61" y="118"/>
                    <a:pt x="56" y="115"/>
                    <a:pt x="50" y="112"/>
                  </a:cubicBezTo>
                  <a:cubicBezTo>
                    <a:pt x="41" y="125"/>
                    <a:pt x="39" y="125"/>
                    <a:pt x="26" y="117"/>
                  </a:cubicBezTo>
                  <a:cubicBezTo>
                    <a:pt x="16" y="110"/>
                    <a:pt x="8" y="102"/>
                    <a:pt x="7" y="89"/>
                  </a:cubicBezTo>
                  <a:cubicBezTo>
                    <a:pt x="6" y="80"/>
                    <a:pt x="0" y="73"/>
                    <a:pt x="1" y="64"/>
                  </a:cubicBezTo>
                  <a:cubicBezTo>
                    <a:pt x="2" y="48"/>
                    <a:pt x="9" y="35"/>
                    <a:pt x="20" y="24"/>
                  </a:cubicBezTo>
                  <a:cubicBezTo>
                    <a:pt x="28" y="15"/>
                    <a:pt x="38" y="17"/>
                    <a:pt x="48" y="18"/>
                  </a:cubicBezTo>
                  <a:moveTo>
                    <a:pt x="115" y="80"/>
                  </a:moveTo>
                  <a:cubicBezTo>
                    <a:pt x="116" y="74"/>
                    <a:pt x="118" y="71"/>
                    <a:pt x="125" y="74"/>
                  </a:cubicBezTo>
                  <a:cubicBezTo>
                    <a:pt x="128" y="75"/>
                    <a:pt x="135" y="73"/>
                    <a:pt x="136" y="71"/>
                  </a:cubicBezTo>
                  <a:cubicBezTo>
                    <a:pt x="138" y="68"/>
                    <a:pt x="138" y="62"/>
                    <a:pt x="136" y="59"/>
                  </a:cubicBezTo>
                  <a:cubicBezTo>
                    <a:pt x="132" y="50"/>
                    <a:pt x="125" y="44"/>
                    <a:pt x="116" y="41"/>
                  </a:cubicBezTo>
                  <a:cubicBezTo>
                    <a:pt x="113" y="44"/>
                    <a:pt x="109" y="46"/>
                    <a:pt x="105" y="50"/>
                  </a:cubicBezTo>
                  <a:cubicBezTo>
                    <a:pt x="103" y="44"/>
                    <a:pt x="102" y="40"/>
                    <a:pt x="101" y="36"/>
                  </a:cubicBezTo>
                  <a:cubicBezTo>
                    <a:pt x="97" y="24"/>
                    <a:pt x="84" y="14"/>
                    <a:pt x="73" y="13"/>
                  </a:cubicBezTo>
                  <a:cubicBezTo>
                    <a:pt x="62" y="12"/>
                    <a:pt x="57" y="17"/>
                    <a:pt x="56" y="28"/>
                  </a:cubicBezTo>
                  <a:cubicBezTo>
                    <a:pt x="56" y="31"/>
                    <a:pt x="55" y="34"/>
                    <a:pt x="55" y="38"/>
                  </a:cubicBezTo>
                  <a:cubicBezTo>
                    <a:pt x="51" y="36"/>
                    <a:pt x="49" y="35"/>
                    <a:pt x="47" y="33"/>
                  </a:cubicBezTo>
                  <a:cubicBezTo>
                    <a:pt x="37" y="23"/>
                    <a:pt x="31" y="23"/>
                    <a:pt x="21" y="34"/>
                  </a:cubicBezTo>
                  <a:cubicBezTo>
                    <a:pt x="19" y="37"/>
                    <a:pt x="16" y="40"/>
                    <a:pt x="14" y="43"/>
                  </a:cubicBezTo>
                  <a:cubicBezTo>
                    <a:pt x="6" y="56"/>
                    <a:pt x="7" y="67"/>
                    <a:pt x="17" y="78"/>
                  </a:cubicBezTo>
                  <a:cubicBezTo>
                    <a:pt x="13" y="99"/>
                    <a:pt x="20" y="109"/>
                    <a:pt x="41" y="112"/>
                  </a:cubicBezTo>
                  <a:cubicBezTo>
                    <a:pt x="41" y="108"/>
                    <a:pt x="41" y="104"/>
                    <a:pt x="43" y="100"/>
                  </a:cubicBezTo>
                  <a:cubicBezTo>
                    <a:pt x="43" y="98"/>
                    <a:pt x="45" y="96"/>
                    <a:pt x="47" y="95"/>
                  </a:cubicBezTo>
                  <a:cubicBezTo>
                    <a:pt x="49" y="95"/>
                    <a:pt x="51" y="97"/>
                    <a:pt x="53" y="98"/>
                  </a:cubicBezTo>
                  <a:cubicBezTo>
                    <a:pt x="54" y="99"/>
                    <a:pt x="54" y="101"/>
                    <a:pt x="55" y="102"/>
                  </a:cubicBezTo>
                  <a:cubicBezTo>
                    <a:pt x="66" y="118"/>
                    <a:pt x="83" y="119"/>
                    <a:pt x="97" y="105"/>
                  </a:cubicBezTo>
                  <a:cubicBezTo>
                    <a:pt x="101" y="102"/>
                    <a:pt x="105" y="100"/>
                    <a:pt x="110" y="103"/>
                  </a:cubicBezTo>
                  <a:cubicBezTo>
                    <a:pt x="111" y="103"/>
                    <a:pt x="114" y="104"/>
                    <a:pt x="115" y="104"/>
                  </a:cubicBezTo>
                  <a:cubicBezTo>
                    <a:pt x="118" y="103"/>
                    <a:pt x="123" y="102"/>
                    <a:pt x="124" y="100"/>
                  </a:cubicBezTo>
                  <a:cubicBezTo>
                    <a:pt x="125" y="97"/>
                    <a:pt x="125" y="93"/>
                    <a:pt x="124" y="90"/>
                  </a:cubicBezTo>
                  <a:cubicBezTo>
                    <a:pt x="122" y="86"/>
                    <a:pt x="118" y="83"/>
                    <a:pt x="115" y="8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sp>
        <p:nvSpPr>
          <p:cNvPr id="77" name="Google Shape;77;p5"/>
          <p:cNvSpPr/>
          <p:nvPr/>
        </p:nvSpPr>
        <p:spPr>
          <a:xfrm>
            <a:off x="4419600" y="1828800"/>
            <a:ext cx="1114425" cy="817563"/>
          </a:xfrm>
          <a:custGeom>
            <a:avLst/>
            <a:gdLst/>
            <a:ahLst/>
            <a:cxnLst/>
            <a:rect l="l" t="t" r="r" b="b"/>
            <a:pathLst>
              <a:path w="451" h="331" extrusionOk="0">
                <a:moveTo>
                  <a:pt x="451" y="326"/>
                </a:moveTo>
                <a:cubicBezTo>
                  <a:pt x="447" y="331"/>
                  <a:pt x="444" y="330"/>
                  <a:pt x="439" y="329"/>
                </a:cubicBezTo>
                <a:cubicBezTo>
                  <a:pt x="429" y="326"/>
                  <a:pt x="419" y="325"/>
                  <a:pt x="409" y="324"/>
                </a:cubicBezTo>
                <a:cubicBezTo>
                  <a:pt x="381" y="320"/>
                  <a:pt x="353" y="315"/>
                  <a:pt x="325" y="311"/>
                </a:cubicBezTo>
                <a:cubicBezTo>
                  <a:pt x="311" y="309"/>
                  <a:pt x="296" y="306"/>
                  <a:pt x="282" y="303"/>
                </a:cubicBezTo>
                <a:cubicBezTo>
                  <a:pt x="268" y="301"/>
                  <a:pt x="254" y="297"/>
                  <a:pt x="240" y="294"/>
                </a:cubicBezTo>
                <a:cubicBezTo>
                  <a:pt x="205" y="287"/>
                  <a:pt x="171" y="280"/>
                  <a:pt x="136" y="274"/>
                </a:cubicBezTo>
                <a:cubicBezTo>
                  <a:pt x="133" y="273"/>
                  <a:pt x="129" y="274"/>
                  <a:pt x="123" y="275"/>
                </a:cubicBezTo>
                <a:cubicBezTo>
                  <a:pt x="121" y="273"/>
                  <a:pt x="117" y="270"/>
                  <a:pt x="112" y="266"/>
                </a:cubicBezTo>
                <a:cubicBezTo>
                  <a:pt x="115" y="265"/>
                  <a:pt x="118" y="264"/>
                  <a:pt x="121" y="264"/>
                </a:cubicBezTo>
                <a:cubicBezTo>
                  <a:pt x="121" y="258"/>
                  <a:pt x="122" y="252"/>
                  <a:pt x="121" y="246"/>
                </a:cubicBezTo>
                <a:cubicBezTo>
                  <a:pt x="121" y="234"/>
                  <a:pt x="120" y="222"/>
                  <a:pt x="120" y="211"/>
                </a:cubicBezTo>
                <a:cubicBezTo>
                  <a:pt x="119" y="203"/>
                  <a:pt x="116" y="199"/>
                  <a:pt x="109" y="196"/>
                </a:cubicBezTo>
                <a:cubicBezTo>
                  <a:pt x="85" y="188"/>
                  <a:pt x="62" y="179"/>
                  <a:pt x="38" y="171"/>
                </a:cubicBezTo>
                <a:cubicBezTo>
                  <a:pt x="29" y="167"/>
                  <a:pt x="19" y="165"/>
                  <a:pt x="10" y="162"/>
                </a:cubicBezTo>
                <a:cubicBezTo>
                  <a:pt x="5" y="161"/>
                  <a:pt x="1" y="158"/>
                  <a:pt x="0" y="152"/>
                </a:cubicBezTo>
                <a:cubicBezTo>
                  <a:pt x="40" y="147"/>
                  <a:pt x="77" y="134"/>
                  <a:pt x="116" y="126"/>
                </a:cubicBezTo>
                <a:cubicBezTo>
                  <a:pt x="114" y="124"/>
                  <a:pt x="113" y="122"/>
                  <a:pt x="111" y="120"/>
                </a:cubicBezTo>
                <a:cubicBezTo>
                  <a:pt x="120" y="116"/>
                  <a:pt x="126" y="122"/>
                  <a:pt x="132" y="125"/>
                </a:cubicBezTo>
                <a:cubicBezTo>
                  <a:pt x="138" y="127"/>
                  <a:pt x="143" y="132"/>
                  <a:pt x="149" y="136"/>
                </a:cubicBezTo>
                <a:cubicBezTo>
                  <a:pt x="151" y="131"/>
                  <a:pt x="150" y="127"/>
                  <a:pt x="147" y="123"/>
                </a:cubicBezTo>
                <a:cubicBezTo>
                  <a:pt x="143" y="119"/>
                  <a:pt x="142" y="114"/>
                  <a:pt x="142" y="109"/>
                </a:cubicBezTo>
                <a:cubicBezTo>
                  <a:pt x="142" y="104"/>
                  <a:pt x="140" y="99"/>
                  <a:pt x="138" y="95"/>
                </a:cubicBezTo>
                <a:cubicBezTo>
                  <a:pt x="133" y="80"/>
                  <a:pt x="127" y="65"/>
                  <a:pt x="121" y="50"/>
                </a:cubicBezTo>
                <a:cubicBezTo>
                  <a:pt x="115" y="36"/>
                  <a:pt x="108" y="23"/>
                  <a:pt x="102" y="9"/>
                </a:cubicBezTo>
                <a:cubicBezTo>
                  <a:pt x="101" y="7"/>
                  <a:pt x="100" y="6"/>
                  <a:pt x="100" y="4"/>
                </a:cubicBezTo>
                <a:cubicBezTo>
                  <a:pt x="100" y="1"/>
                  <a:pt x="102" y="0"/>
                  <a:pt x="104" y="1"/>
                </a:cubicBezTo>
                <a:cubicBezTo>
                  <a:pt x="106" y="1"/>
                  <a:pt x="107" y="2"/>
                  <a:pt x="108" y="3"/>
                </a:cubicBezTo>
                <a:cubicBezTo>
                  <a:pt x="122" y="15"/>
                  <a:pt x="137" y="26"/>
                  <a:pt x="151" y="39"/>
                </a:cubicBezTo>
                <a:cubicBezTo>
                  <a:pt x="175" y="60"/>
                  <a:pt x="200" y="82"/>
                  <a:pt x="224" y="104"/>
                </a:cubicBezTo>
                <a:cubicBezTo>
                  <a:pt x="245" y="124"/>
                  <a:pt x="265" y="145"/>
                  <a:pt x="285" y="165"/>
                </a:cubicBezTo>
                <a:cubicBezTo>
                  <a:pt x="303" y="181"/>
                  <a:pt x="321" y="196"/>
                  <a:pt x="338" y="212"/>
                </a:cubicBezTo>
                <a:cubicBezTo>
                  <a:pt x="351" y="224"/>
                  <a:pt x="363" y="235"/>
                  <a:pt x="375" y="247"/>
                </a:cubicBezTo>
                <a:cubicBezTo>
                  <a:pt x="397" y="269"/>
                  <a:pt x="418" y="292"/>
                  <a:pt x="440" y="314"/>
                </a:cubicBezTo>
                <a:cubicBezTo>
                  <a:pt x="444" y="318"/>
                  <a:pt x="447" y="322"/>
                  <a:pt x="451" y="326"/>
                </a:cubicBezTo>
                <a:moveTo>
                  <a:pt x="362" y="312"/>
                </a:moveTo>
                <a:cubicBezTo>
                  <a:pt x="361" y="310"/>
                  <a:pt x="361" y="307"/>
                  <a:pt x="360" y="306"/>
                </a:cubicBezTo>
                <a:cubicBezTo>
                  <a:pt x="355" y="304"/>
                  <a:pt x="350" y="302"/>
                  <a:pt x="346" y="300"/>
                </a:cubicBezTo>
                <a:cubicBezTo>
                  <a:pt x="345" y="300"/>
                  <a:pt x="345" y="299"/>
                  <a:pt x="345" y="299"/>
                </a:cubicBezTo>
                <a:cubicBezTo>
                  <a:pt x="347" y="298"/>
                  <a:pt x="348" y="297"/>
                  <a:pt x="351" y="297"/>
                </a:cubicBezTo>
                <a:cubicBezTo>
                  <a:pt x="346" y="293"/>
                  <a:pt x="340" y="295"/>
                  <a:pt x="335" y="294"/>
                </a:cubicBezTo>
                <a:cubicBezTo>
                  <a:pt x="330" y="293"/>
                  <a:pt x="326" y="291"/>
                  <a:pt x="321" y="290"/>
                </a:cubicBezTo>
                <a:cubicBezTo>
                  <a:pt x="311" y="289"/>
                  <a:pt x="311" y="290"/>
                  <a:pt x="308" y="286"/>
                </a:cubicBezTo>
                <a:cubicBezTo>
                  <a:pt x="310" y="286"/>
                  <a:pt x="312" y="285"/>
                  <a:pt x="314" y="285"/>
                </a:cubicBezTo>
                <a:cubicBezTo>
                  <a:pt x="314" y="284"/>
                  <a:pt x="314" y="283"/>
                  <a:pt x="314" y="283"/>
                </a:cubicBezTo>
                <a:cubicBezTo>
                  <a:pt x="304" y="283"/>
                  <a:pt x="293" y="285"/>
                  <a:pt x="284" y="282"/>
                </a:cubicBezTo>
                <a:cubicBezTo>
                  <a:pt x="275" y="278"/>
                  <a:pt x="264" y="281"/>
                  <a:pt x="257" y="272"/>
                </a:cubicBezTo>
                <a:cubicBezTo>
                  <a:pt x="263" y="271"/>
                  <a:pt x="269" y="271"/>
                  <a:pt x="275" y="271"/>
                </a:cubicBezTo>
                <a:cubicBezTo>
                  <a:pt x="262" y="266"/>
                  <a:pt x="249" y="269"/>
                  <a:pt x="236" y="265"/>
                </a:cubicBezTo>
                <a:cubicBezTo>
                  <a:pt x="241" y="265"/>
                  <a:pt x="246" y="264"/>
                  <a:pt x="251" y="264"/>
                </a:cubicBezTo>
                <a:cubicBezTo>
                  <a:pt x="241" y="259"/>
                  <a:pt x="230" y="264"/>
                  <a:pt x="220" y="259"/>
                </a:cubicBezTo>
                <a:cubicBezTo>
                  <a:pt x="226" y="258"/>
                  <a:pt x="233" y="258"/>
                  <a:pt x="239" y="258"/>
                </a:cubicBezTo>
                <a:cubicBezTo>
                  <a:pt x="239" y="257"/>
                  <a:pt x="239" y="256"/>
                  <a:pt x="239" y="255"/>
                </a:cubicBezTo>
                <a:cubicBezTo>
                  <a:pt x="234" y="255"/>
                  <a:pt x="228" y="256"/>
                  <a:pt x="223" y="256"/>
                </a:cubicBezTo>
                <a:cubicBezTo>
                  <a:pt x="218" y="256"/>
                  <a:pt x="212" y="258"/>
                  <a:pt x="207" y="254"/>
                </a:cubicBezTo>
                <a:cubicBezTo>
                  <a:pt x="214" y="253"/>
                  <a:pt x="220" y="253"/>
                  <a:pt x="226" y="252"/>
                </a:cubicBezTo>
                <a:cubicBezTo>
                  <a:pt x="226" y="252"/>
                  <a:pt x="226" y="251"/>
                  <a:pt x="226" y="251"/>
                </a:cubicBezTo>
                <a:cubicBezTo>
                  <a:pt x="217" y="251"/>
                  <a:pt x="208" y="251"/>
                  <a:pt x="199" y="251"/>
                </a:cubicBezTo>
                <a:cubicBezTo>
                  <a:pt x="199" y="250"/>
                  <a:pt x="199" y="250"/>
                  <a:pt x="199" y="249"/>
                </a:cubicBezTo>
                <a:cubicBezTo>
                  <a:pt x="201" y="248"/>
                  <a:pt x="203" y="248"/>
                  <a:pt x="206" y="247"/>
                </a:cubicBezTo>
                <a:cubicBezTo>
                  <a:pt x="201" y="246"/>
                  <a:pt x="197" y="245"/>
                  <a:pt x="193" y="245"/>
                </a:cubicBezTo>
                <a:cubicBezTo>
                  <a:pt x="188" y="245"/>
                  <a:pt x="185" y="241"/>
                  <a:pt x="182" y="241"/>
                </a:cubicBezTo>
                <a:cubicBezTo>
                  <a:pt x="174" y="241"/>
                  <a:pt x="166" y="236"/>
                  <a:pt x="158" y="237"/>
                </a:cubicBezTo>
                <a:cubicBezTo>
                  <a:pt x="151" y="238"/>
                  <a:pt x="147" y="231"/>
                  <a:pt x="141" y="230"/>
                </a:cubicBezTo>
                <a:cubicBezTo>
                  <a:pt x="141" y="224"/>
                  <a:pt x="137" y="220"/>
                  <a:pt x="131" y="217"/>
                </a:cubicBezTo>
                <a:cubicBezTo>
                  <a:pt x="135" y="216"/>
                  <a:pt x="137" y="215"/>
                  <a:pt x="140" y="214"/>
                </a:cubicBezTo>
                <a:cubicBezTo>
                  <a:pt x="135" y="213"/>
                  <a:pt x="131" y="212"/>
                  <a:pt x="126" y="211"/>
                </a:cubicBezTo>
                <a:cubicBezTo>
                  <a:pt x="127" y="230"/>
                  <a:pt x="128" y="248"/>
                  <a:pt x="129" y="267"/>
                </a:cubicBezTo>
                <a:cubicBezTo>
                  <a:pt x="132" y="268"/>
                  <a:pt x="133" y="268"/>
                  <a:pt x="135" y="268"/>
                </a:cubicBezTo>
                <a:cubicBezTo>
                  <a:pt x="160" y="273"/>
                  <a:pt x="185" y="278"/>
                  <a:pt x="209" y="283"/>
                </a:cubicBezTo>
                <a:cubicBezTo>
                  <a:pt x="226" y="287"/>
                  <a:pt x="242" y="291"/>
                  <a:pt x="258" y="295"/>
                </a:cubicBezTo>
                <a:cubicBezTo>
                  <a:pt x="264" y="296"/>
                  <a:pt x="270" y="299"/>
                  <a:pt x="277" y="295"/>
                </a:cubicBezTo>
                <a:cubicBezTo>
                  <a:pt x="278" y="294"/>
                  <a:pt x="282" y="294"/>
                  <a:pt x="284" y="295"/>
                </a:cubicBezTo>
                <a:cubicBezTo>
                  <a:pt x="290" y="296"/>
                  <a:pt x="295" y="298"/>
                  <a:pt x="300" y="299"/>
                </a:cubicBezTo>
                <a:cubicBezTo>
                  <a:pt x="321" y="303"/>
                  <a:pt x="342" y="307"/>
                  <a:pt x="362" y="311"/>
                </a:cubicBezTo>
                <a:cubicBezTo>
                  <a:pt x="365" y="312"/>
                  <a:pt x="368" y="315"/>
                  <a:pt x="372" y="313"/>
                </a:cubicBezTo>
                <a:cubicBezTo>
                  <a:pt x="368" y="309"/>
                  <a:pt x="365" y="310"/>
                  <a:pt x="362" y="312"/>
                </a:cubicBezTo>
                <a:moveTo>
                  <a:pt x="425" y="315"/>
                </a:moveTo>
                <a:cubicBezTo>
                  <a:pt x="425" y="315"/>
                  <a:pt x="426" y="314"/>
                  <a:pt x="426" y="313"/>
                </a:cubicBezTo>
                <a:cubicBezTo>
                  <a:pt x="420" y="310"/>
                  <a:pt x="415" y="304"/>
                  <a:pt x="409" y="303"/>
                </a:cubicBezTo>
                <a:cubicBezTo>
                  <a:pt x="401" y="303"/>
                  <a:pt x="397" y="298"/>
                  <a:pt x="392" y="294"/>
                </a:cubicBezTo>
                <a:cubicBezTo>
                  <a:pt x="389" y="291"/>
                  <a:pt x="386" y="289"/>
                  <a:pt x="382" y="287"/>
                </a:cubicBezTo>
                <a:cubicBezTo>
                  <a:pt x="358" y="271"/>
                  <a:pt x="333" y="255"/>
                  <a:pt x="308" y="240"/>
                </a:cubicBezTo>
                <a:cubicBezTo>
                  <a:pt x="274" y="219"/>
                  <a:pt x="239" y="198"/>
                  <a:pt x="205" y="178"/>
                </a:cubicBezTo>
                <a:cubicBezTo>
                  <a:pt x="203" y="177"/>
                  <a:pt x="201" y="176"/>
                  <a:pt x="201" y="174"/>
                </a:cubicBezTo>
                <a:cubicBezTo>
                  <a:pt x="198" y="168"/>
                  <a:pt x="192" y="166"/>
                  <a:pt x="187" y="163"/>
                </a:cubicBezTo>
                <a:cubicBezTo>
                  <a:pt x="171" y="154"/>
                  <a:pt x="155" y="146"/>
                  <a:pt x="139" y="136"/>
                </a:cubicBezTo>
                <a:cubicBezTo>
                  <a:pt x="130" y="130"/>
                  <a:pt x="122" y="128"/>
                  <a:pt x="112" y="131"/>
                </a:cubicBezTo>
                <a:cubicBezTo>
                  <a:pt x="91" y="137"/>
                  <a:pt x="70" y="142"/>
                  <a:pt x="49" y="147"/>
                </a:cubicBezTo>
                <a:cubicBezTo>
                  <a:pt x="39" y="149"/>
                  <a:pt x="30" y="151"/>
                  <a:pt x="20" y="154"/>
                </a:cubicBezTo>
                <a:cubicBezTo>
                  <a:pt x="23" y="157"/>
                  <a:pt x="25" y="158"/>
                  <a:pt x="28" y="159"/>
                </a:cubicBezTo>
                <a:cubicBezTo>
                  <a:pt x="35" y="162"/>
                  <a:pt x="42" y="165"/>
                  <a:pt x="49" y="168"/>
                </a:cubicBezTo>
                <a:cubicBezTo>
                  <a:pt x="65" y="174"/>
                  <a:pt x="81" y="180"/>
                  <a:pt x="96" y="186"/>
                </a:cubicBezTo>
                <a:cubicBezTo>
                  <a:pt x="110" y="191"/>
                  <a:pt x="125" y="191"/>
                  <a:pt x="137" y="200"/>
                </a:cubicBezTo>
                <a:cubicBezTo>
                  <a:pt x="139" y="201"/>
                  <a:pt x="140" y="201"/>
                  <a:pt x="142" y="201"/>
                </a:cubicBezTo>
                <a:cubicBezTo>
                  <a:pt x="148" y="203"/>
                  <a:pt x="154" y="205"/>
                  <a:pt x="160" y="208"/>
                </a:cubicBezTo>
                <a:cubicBezTo>
                  <a:pt x="179" y="215"/>
                  <a:pt x="197" y="223"/>
                  <a:pt x="216" y="229"/>
                </a:cubicBezTo>
                <a:cubicBezTo>
                  <a:pt x="242" y="238"/>
                  <a:pt x="266" y="249"/>
                  <a:pt x="291" y="260"/>
                </a:cubicBezTo>
                <a:cubicBezTo>
                  <a:pt x="305" y="267"/>
                  <a:pt x="320" y="272"/>
                  <a:pt x="335" y="278"/>
                </a:cubicBezTo>
                <a:cubicBezTo>
                  <a:pt x="349" y="284"/>
                  <a:pt x="364" y="290"/>
                  <a:pt x="378" y="296"/>
                </a:cubicBezTo>
                <a:cubicBezTo>
                  <a:pt x="391" y="301"/>
                  <a:pt x="404" y="308"/>
                  <a:pt x="417" y="313"/>
                </a:cubicBezTo>
                <a:cubicBezTo>
                  <a:pt x="420" y="314"/>
                  <a:pt x="422" y="315"/>
                  <a:pt x="425" y="315"/>
                </a:cubicBezTo>
                <a:moveTo>
                  <a:pt x="404" y="289"/>
                </a:moveTo>
                <a:cubicBezTo>
                  <a:pt x="404" y="289"/>
                  <a:pt x="404" y="288"/>
                  <a:pt x="405" y="287"/>
                </a:cubicBezTo>
                <a:cubicBezTo>
                  <a:pt x="399" y="281"/>
                  <a:pt x="394" y="275"/>
                  <a:pt x="388" y="269"/>
                </a:cubicBezTo>
                <a:cubicBezTo>
                  <a:pt x="372" y="252"/>
                  <a:pt x="357" y="236"/>
                  <a:pt x="340" y="220"/>
                </a:cubicBezTo>
                <a:cubicBezTo>
                  <a:pt x="318" y="199"/>
                  <a:pt x="296" y="180"/>
                  <a:pt x="274" y="160"/>
                </a:cubicBezTo>
                <a:cubicBezTo>
                  <a:pt x="255" y="141"/>
                  <a:pt x="236" y="122"/>
                  <a:pt x="217" y="103"/>
                </a:cubicBezTo>
                <a:cubicBezTo>
                  <a:pt x="205" y="92"/>
                  <a:pt x="193" y="81"/>
                  <a:pt x="181" y="71"/>
                </a:cubicBezTo>
                <a:cubicBezTo>
                  <a:pt x="171" y="62"/>
                  <a:pt x="161" y="52"/>
                  <a:pt x="150" y="43"/>
                </a:cubicBezTo>
                <a:cubicBezTo>
                  <a:pt x="149" y="42"/>
                  <a:pt x="147" y="40"/>
                  <a:pt x="145" y="40"/>
                </a:cubicBezTo>
                <a:cubicBezTo>
                  <a:pt x="140" y="40"/>
                  <a:pt x="139" y="37"/>
                  <a:pt x="136" y="35"/>
                </a:cubicBezTo>
                <a:cubicBezTo>
                  <a:pt x="129" y="28"/>
                  <a:pt x="121" y="20"/>
                  <a:pt x="112" y="15"/>
                </a:cubicBezTo>
                <a:cubicBezTo>
                  <a:pt x="113" y="18"/>
                  <a:pt x="115" y="21"/>
                  <a:pt x="117" y="24"/>
                </a:cubicBezTo>
                <a:cubicBezTo>
                  <a:pt x="118" y="26"/>
                  <a:pt x="119" y="28"/>
                  <a:pt x="120" y="30"/>
                </a:cubicBezTo>
                <a:cubicBezTo>
                  <a:pt x="124" y="40"/>
                  <a:pt x="128" y="50"/>
                  <a:pt x="132" y="61"/>
                </a:cubicBezTo>
                <a:cubicBezTo>
                  <a:pt x="137" y="72"/>
                  <a:pt x="142" y="84"/>
                  <a:pt x="147" y="95"/>
                </a:cubicBezTo>
                <a:cubicBezTo>
                  <a:pt x="150" y="102"/>
                  <a:pt x="154" y="107"/>
                  <a:pt x="155" y="114"/>
                </a:cubicBezTo>
                <a:cubicBezTo>
                  <a:pt x="157" y="124"/>
                  <a:pt x="165" y="129"/>
                  <a:pt x="172" y="134"/>
                </a:cubicBezTo>
                <a:cubicBezTo>
                  <a:pt x="186" y="146"/>
                  <a:pt x="202" y="156"/>
                  <a:pt x="217" y="167"/>
                </a:cubicBezTo>
                <a:cubicBezTo>
                  <a:pt x="240" y="185"/>
                  <a:pt x="265" y="200"/>
                  <a:pt x="290" y="216"/>
                </a:cubicBezTo>
                <a:cubicBezTo>
                  <a:pt x="309" y="228"/>
                  <a:pt x="329" y="241"/>
                  <a:pt x="348" y="254"/>
                </a:cubicBezTo>
                <a:cubicBezTo>
                  <a:pt x="360" y="262"/>
                  <a:pt x="372" y="270"/>
                  <a:pt x="384" y="278"/>
                </a:cubicBezTo>
                <a:cubicBezTo>
                  <a:pt x="391" y="282"/>
                  <a:pt x="397" y="286"/>
                  <a:pt x="404" y="289"/>
                </a:cubicBezTo>
                <a:moveTo>
                  <a:pt x="156" y="128"/>
                </a:moveTo>
                <a:cubicBezTo>
                  <a:pt x="154" y="136"/>
                  <a:pt x="158" y="142"/>
                  <a:pt x="165" y="145"/>
                </a:cubicBezTo>
                <a:cubicBezTo>
                  <a:pt x="175" y="150"/>
                  <a:pt x="184" y="156"/>
                  <a:pt x="194" y="161"/>
                </a:cubicBezTo>
                <a:cubicBezTo>
                  <a:pt x="197" y="163"/>
                  <a:pt x="201" y="164"/>
                  <a:pt x="204" y="166"/>
                </a:cubicBezTo>
                <a:cubicBezTo>
                  <a:pt x="204" y="165"/>
                  <a:pt x="205" y="164"/>
                  <a:pt x="205" y="163"/>
                </a:cubicBezTo>
                <a:cubicBezTo>
                  <a:pt x="189" y="152"/>
                  <a:pt x="172" y="140"/>
                  <a:pt x="156" y="128"/>
                </a:cubicBezTo>
                <a:moveTo>
                  <a:pt x="327" y="279"/>
                </a:moveTo>
                <a:cubicBezTo>
                  <a:pt x="332" y="284"/>
                  <a:pt x="337" y="286"/>
                  <a:pt x="346" y="286"/>
                </a:cubicBezTo>
                <a:cubicBezTo>
                  <a:pt x="340" y="284"/>
                  <a:pt x="334" y="281"/>
                  <a:pt x="327" y="279"/>
                </a:cubicBezTo>
                <a:moveTo>
                  <a:pt x="278" y="262"/>
                </a:moveTo>
                <a:cubicBezTo>
                  <a:pt x="273" y="255"/>
                  <a:pt x="269" y="254"/>
                  <a:pt x="262" y="254"/>
                </a:cubicBezTo>
                <a:cubicBezTo>
                  <a:pt x="265" y="255"/>
                  <a:pt x="268" y="256"/>
                  <a:pt x="270" y="258"/>
                </a:cubicBezTo>
                <a:cubicBezTo>
                  <a:pt x="273" y="259"/>
                  <a:pt x="275" y="260"/>
                  <a:pt x="278" y="262"/>
                </a:cubicBezTo>
                <a:moveTo>
                  <a:pt x="167" y="228"/>
                </a:moveTo>
                <a:cubicBezTo>
                  <a:pt x="158" y="224"/>
                  <a:pt x="154" y="224"/>
                  <a:pt x="149" y="228"/>
                </a:cubicBezTo>
                <a:cubicBezTo>
                  <a:pt x="155" y="228"/>
                  <a:pt x="161" y="228"/>
                  <a:pt x="167" y="228"/>
                </a:cubicBezTo>
                <a:moveTo>
                  <a:pt x="162" y="219"/>
                </a:moveTo>
                <a:cubicBezTo>
                  <a:pt x="156" y="215"/>
                  <a:pt x="156" y="215"/>
                  <a:pt x="151" y="218"/>
                </a:cubicBezTo>
                <a:cubicBezTo>
                  <a:pt x="155" y="218"/>
                  <a:pt x="158" y="219"/>
                  <a:pt x="162" y="219"/>
                </a:cubicBezTo>
                <a:moveTo>
                  <a:pt x="203" y="237"/>
                </a:moveTo>
                <a:cubicBezTo>
                  <a:pt x="203" y="237"/>
                  <a:pt x="203" y="236"/>
                  <a:pt x="203" y="235"/>
                </a:cubicBezTo>
                <a:cubicBezTo>
                  <a:pt x="198" y="232"/>
                  <a:pt x="198" y="232"/>
                  <a:pt x="193" y="234"/>
                </a:cubicBezTo>
                <a:cubicBezTo>
                  <a:pt x="197" y="235"/>
                  <a:pt x="200" y="236"/>
                  <a:pt x="203" y="237"/>
                </a:cubicBezTo>
                <a:moveTo>
                  <a:pt x="198" y="241"/>
                </a:moveTo>
                <a:cubicBezTo>
                  <a:pt x="198" y="241"/>
                  <a:pt x="198" y="241"/>
                  <a:pt x="198" y="242"/>
                </a:cubicBezTo>
                <a:cubicBezTo>
                  <a:pt x="200" y="242"/>
                  <a:pt x="203" y="242"/>
                  <a:pt x="205" y="241"/>
                </a:cubicBezTo>
                <a:cubicBezTo>
                  <a:pt x="205" y="241"/>
                  <a:pt x="205" y="241"/>
                  <a:pt x="205" y="241"/>
                </a:cubicBezTo>
                <a:cubicBezTo>
                  <a:pt x="202" y="241"/>
                  <a:pt x="200" y="241"/>
                  <a:pt x="198" y="24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nvGrpSpPr>
          <p:cNvPr id="83" name="Google Shape;83;p5"/>
          <p:cNvGrpSpPr/>
          <p:nvPr/>
        </p:nvGrpSpPr>
        <p:grpSpPr>
          <a:xfrm>
            <a:off x="5715000" y="3262312"/>
            <a:ext cx="1187450" cy="1309688"/>
            <a:chOff x="2406650" y="2963862"/>
            <a:chExt cx="1187450" cy="1309688"/>
          </a:xfrm>
        </p:grpSpPr>
        <p:sp>
          <p:nvSpPr>
            <p:cNvPr id="84" name="Google Shape;84;p5"/>
            <p:cNvSpPr/>
            <p:nvPr/>
          </p:nvSpPr>
          <p:spPr>
            <a:xfrm>
              <a:off x="2406650" y="2963862"/>
              <a:ext cx="1187450" cy="1309688"/>
            </a:xfrm>
            <a:custGeom>
              <a:avLst/>
              <a:gdLst/>
              <a:ahLst/>
              <a:cxnLst/>
              <a:rect l="l" t="t" r="r" b="b"/>
              <a:pathLst>
                <a:path w="481" h="530" extrusionOk="0">
                  <a:moveTo>
                    <a:pt x="0" y="475"/>
                  </a:moveTo>
                  <a:cubicBezTo>
                    <a:pt x="22" y="451"/>
                    <a:pt x="44" y="428"/>
                    <a:pt x="66" y="404"/>
                  </a:cubicBezTo>
                  <a:cubicBezTo>
                    <a:pt x="74" y="396"/>
                    <a:pt x="82" y="387"/>
                    <a:pt x="90" y="378"/>
                  </a:cubicBezTo>
                  <a:cubicBezTo>
                    <a:pt x="107" y="355"/>
                    <a:pt x="125" y="333"/>
                    <a:pt x="142" y="311"/>
                  </a:cubicBezTo>
                  <a:cubicBezTo>
                    <a:pt x="144" y="309"/>
                    <a:pt x="146" y="307"/>
                    <a:pt x="148" y="305"/>
                  </a:cubicBezTo>
                  <a:cubicBezTo>
                    <a:pt x="159" y="297"/>
                    <a:pt x="168" y="288"/>
                    <a:pt x="174" y="275"/>
                  </a:cubicBezTo>
                  <a:cubicBezTo>
                    <a:pt x="160" y="225"/>
                    <a:pt x="156" y="174"/>
                    <a:pt x="169" y="121"/>
                  </a:cubicBezTo>
                  <a:cubicBezTo>
                    <a:pt x="171" y="120"/>
                    <a:pt x="173" y="119"/>
                    <a:pt x="178" y="118"/>
                  </a:cubicBezTo>
                  <a:cubicBezTo>
                    <a:pt x="179" y="113"/>
                    <a:pt x="179" y="107"/>
                    <a:pt x="180" y="101"/>
                  </a:cubicBezTo>
                  <a:cubicBezTo>
                    <a:pt x="180" y="96"/>
                    <a:pt x="181" y="90"/>
                    <a:pt x="183" y="86"/>
                  </a:cubicBezTo>
                  <a:cubicBezTo>
                    <a:pt x="198" y="59"/>
                    <a:pt x="213" y="33"/>
                    <a:pt x="240" y="17"/>
                  </a:cubicBezTo>
                  <a:cubicBezTo>
                    <a:pt x="250" y="12"/>
                    <a:pt x="260" y="7"/>
                    <a:pt x="271" y="6"/>
                  </a:cubicBezTo>
                  <a:cubicBezTo>
                    <a:pt x="307" y="0"/>
                    <a:pt x="343" y="2"/>
                    <a:pt x="379" y="10"/>
                  </a:cubicBezTo>
                  <a:cubicBezTo>
                    <a:pt x="419" y="20"/>
                    <a:pt x="444" y="46"/>
                    <a:pt x="460" y="82"/>
                  </a:cubicBezTo>
                  <a:cubicBezTo>
                    <a:pt x="475" y="118"/>
                    <a:pt x="481" y="154"/>
                    <a:pt x="478" y="193"/>
                  </a:cubicBezTo>
                  <a:cubicBezTo>
                    <a:pt x="474" y="237"/>
                    <a:pt x="455" y="272"/>
                    <a:pt x="421" y="299"/>
                  </a:cubicBezTo>
                  <a:cubicBezTo>
                    <a:pt x="417" y="303"/>
                    <a:pt x="413" y="306"/>
                    <a:pt x="410" y="309"/>
                  </a:cubicBezTo>
                  <a:cubicBezTo>
                    <a:pt x="382" y="334"/>
                    <a:pt x="350" y="343"/>
                    <a:pt x="314" y="341"/>
                  </a:cubicBezTo>
                  <a:cubicBezTo>
                    <a:pt x="295" y="340"/>
                    <a:pt x="276" y="339"/>
                    <a:pt x="258" y="338"/>
                  </a:cubicBezTo>
                  <a:cubicBezTo>
                    <a:pt x="245" y="337"/>
                    <a:pt x="234" y="334"/>
                    <a:pt x="223" y="326"/>
                  </a:cubicBezTo>
                  <a:cubicBezTo>
                    <a:pt x="219" y="323"/>
                    <a:pt x="213" y="322"/>
                    <a:pt x="208" y="323"/>
                  </a:cubicBezTo>
                  <a:cubicBezTo>
                    <a:pt x="202" y="323"/>
                    <a:pt x="202" y="329"/>
                    <a:pt x="200" y="334"/>
                  </a:cubicBezTo>
                  <a:cubicBezTo>
                    <a:pt x="198" y="339"/>
                    <a:pt x="194" y="344"/>
                    <a:pt x="191" y="349"/>
                  </a:cubicBezTo>
                  <a:cubicBezTo>
                    <a:pt x="172" y="376"/>
                    <a:pt x="152" y="403"/>
                    <a:pt x="133" y="430"/>
                  </a:cubicBezTo>
                  <a:cubicBezTo>
                    <a:pt x="125" y="441"/>
                    <a:pt x="118" y="453"/>
                    <a:pt x="111" y="465"/>
                  </a:cubicBezTo>
                  <a:cubicBezTo>
                    <a:pt x="100" y="482"/>
                    <a:pt x="87" y="497"/>
                    <a:pt x="70" y="508"/>
                  </a:cubicBezTo>
                  <a:cubicBezTo>
                    <a:pt x="64" y="511"/>
                    <a:pt x="60" y="518"/>
                    <a:pt x="56" y="523"/>
                  </a:cubicBezTo>
                  <a:cubicBezTo>
                    <a:pt x="51" y="528"/>
                    <a:pt x="46" y="530"/>
                    <a:pt x="39" y="525"/>
                  </a:cubicBezTo>
                  <a:cubicBezTo>
                    <a:pt x="37" y="523"/>
                    <a:pt x="33" y="522"/>
                    <a:pt x="29" y="521"/>
                  </a:cubicBezTo>
                  <a:cubicBezTo>
                    <a:pt x="16" y="518"/>
                    <a:pt x="9" y="508"/>
                    <a:pt x="5" y="496"/>
                  </a:cubicBezTo>
                  <a:cubicBezTo>
                    <a:pt x="3" y="489"/>
                    <a:pt x="2" y="482"/>
                    <a:pt x="0" y="475"/>
                  </a:cubicBezTo>
                  <a:moveTo>
                    <a:pt x="52" y="508"/>
                  </a:moveTo>
                  <a:cubicBezTo>
                    <a:pt x="52" y="508"/>
                    <a:pt x="52" y="508"/>
                    <a:pt x="52" y="508"/>
                  </a:cubicBezTo>
                  <a:cubicBezTo>
                    <a:pt x="56" y="509"/>
                    <a:pt x="57" y="507"/>
                    <a:pt x="55" y="504"/>
                  </a:cubicBezTo>
                  <a:cubicBezTo>
                    <a:pt x="54" y="501"/>
                    <a:pt x="49" y="499"/>
                    <a:pt x="54" y="494"/>
                  </a:cubicBezTo>
                  <a:cubicBezTo>
                    <a:pt x="57" y="496"/>
                    <a:pt x="61" y="498"/>
                    <a:pt x="65" y="500"/>
                  </a:cubicBezTo>
                  <a:cubicBezTo>
                    <a:pt x="65" y="495"/>
                    <a:pt x="65" y="490"/>
                    <a:pt x="64" y="486"/>
                  </a:cubicBezTo>
                  <a:cubicBezTo>
                    <a:pt x="68" y="487"/>
                    <a:pt x="71" y="488"/>
                    <a:pt x="76" y="489"/>
                  </a:cubicBezTo>
                  <a:cubicBezTo>
                    <a:pt x="75" y="483"/>
                    <a:pt x="75" y="479"/>
                    <a:pt x="74" y="475"/>
                  </a:cubicBezTo>
                  <a:cubicBezTo>
                    <a:pt x="78" y="475"/>
                    <a:pt x="82" y="477"/>
                    <a:pt x="84" y="476"/>
                  </a:cubicBezTo>
                  <a:cubicBezTo>
                    <a:pt x="89" y="473"/>
                    <a:pt x="87" y="469"/>
                    <a:pt x="85" y="465"/>
                  </a:cubicBezTo>
                  <a:cubicBezTo>
                    <a:pt x="84" y="462"/>
                    <a:pt x="84" y="460"/>
                    <a:pt x="84" y="458"/>
                  </a:cubicBezTo>
                  <a:cubicBezTo>
                    <a:pt x="84" y="457"/>
                    <a:pt x="85" y="457"/>
                    <a:pt x="86" y="457"/>
                  </a:cubicBezTo>
                  <a:cubicBezTo>
                    <a:pt x="88" y="459"/>
                    <a:pt x="90" y="462"/>
                    <a:pt x="92" y="464"/>
                  </a:cubicBezTo>
                  <a:cubicBezTo>
                    <a:pt x="101" y="459"/>
                    <a:pt x="92" y="453"/>
                    <a:pt x="94" y="447"/>
                  </a:cubicBezTo>
                  <a:cubicBezTo>
                    <a:pt x="97" y="448"/>
                    <a:pt x="100" y="449"/>
                    <a:pt x="103" y="450"/>
                  </a:cubicBezTo>
                  <a:cubicBezTo>
                    <a:pt x="102" y="445"/>
                    <a:pt x="96" y="441"/>
                    <a:pt x="103" y="437"/>
                  </a:cubicBezTo>
                  <a:cubicBezTo>
                    <a:pt x="105" y="438"/>
                    <a:pt x="107" y="440"/>
                    <a:pt x="111" y="442"/>
                  </a:cubicBezTo>
                  <a:cubicBezTo>
                    <a:pt x="113" y="438"/>
                    <a:pt x="113" y="434"/>
                    <a:pt x="114" y="431"/>
                  </a:cubicBezTo>
                  <a:cubicBezTo>
                    <a:pt x="115" y="429"/>
                    <a:pt x="116" y="426"/>
                    <a:pt x="117" y="426"/>
                  </a:cubicBezTo>
                  <a:cubicBezTo>
                    <a:pt x="126" y="423"/>
                    <a:pt x="126" y="415"/>
                    <a:pt x="127" y="408"/>
                  </a:cubicBezTo>
                  <a:cubicBezTo>
                    <a:pt x="135" y="406"/>
                    <a:pt x="138" y="402"/>
                    <a:pt x="139" y="394"/>
                  </a:cubicBezTo>
                  <a:cubicBezTo>
                    <a:pt x="139" y="392"/>
                    <a:pt x="140" y="387"/>
                    <a:pt x="143" y="386"/>
                  </a:cubicBezTo>
                  <a:cubicBezTo>
                    <a:pt x="150" y="383"/>
                    <a:pt x="153" y="377"/>
                    <a:pt x="155" y="370"/>
                  </a:cubicBezTo>
                  <a:cubicBezTo>
                    <a:pt x="155" y="367"/>
                    <a:pt x="157" y="363"/>
                    <a:pt x="159" y="361"/>
                  </a:cubicBezTo>
                  <a:cubicBezTo>
                    <a:pt x="173" y="352"/>
                    <a:pt x="178" y="336"/>
                    <a:pt x="189" y="324"/>
                  </a:cubicBezTo>
                  <a:cubicBezTo>
                    <a:pt x="191" y="322"/>
                    <a:pt x="193" y="317"/>
                    <a:pt x="192" y="315"/>
                  </a:cubicBezTo>
                  <a:cubicBezTo>
                    <a:pt x="189" y="308"/>
                    <a:pt x="184" y="301"/>
                    <a:pt x="179" y="293"/>
                  </a:cubicBezTo>
                  <a:cubicBezTo>
                    <a:pt x="175" y="297"/>
                    <a:pt x="172" y="300"/>
                    <a:pt x="170" y="303"/>
                  </a:cubicBezTo>
                  <a:cubicBezTo>
                    <a:pt x="153" y="322"/>
                    <a:pt x="137" y="342"/>
                    <a:pt x="119" y="360"/>
                  </a:cubicBezTo>
                  <a:cubicBezTo>
                    <a:pt x="86" y="396"/>
                    <a:pt x="52" y="431"/>
                    <a:pt x="19" y="467"/>
                  </a:cubicBezTo>
                  <a:cubicBezTo>
                    <a:pt x="12" y="474"/>
                    <a:pt x="10" y="483"/>
                    <a:pt x="16" y="491"/>
                  </a:cubicBezTo>
                  <a:cubicBezTo>
                    <a:pt x="21" y="498"/>
                    <a:pt x="27" y="504"/>
                    <a:pt x="34" y="508"/>
                  </a:cubicBezTo>
                  <a:cubicBezTo>
                    <a:pt x="39" y="512"/>
                    <a:pt x="46" y="515"/>
                    <a:pt x="52" y="508"/>
                  </a:cubicBezTo>
                  <a:moveTo>
                    <a:pt x="349" y="13"/>
                  </a:moveTo>
                  <a:cubicBezTo>
                    <a:pt x="327" y="13"/>
                    <a:pt x="308" y="13"/>
                    <a:pt x="288" y="13"/>
                  </a:cubicBezTo>
                  <a:cubicBezTo>
                    <a:pt x="282" y="13"/>
                    <a:pt x="276" y="13"/>
                    <a:pt x="271" y="15"/>
                  </a:cubicBezTo>
                  <a:cubicBezTo>
                    <a:pt x="237" y="30"/>
                    <a:pt x="209" y="53"/>
                    <a:pt x="195" y="89"/>
                  </a:cubicBezTo>
                  <a:cubicBezTo>
                    <a:pt x="177" y="136"/>
                    <a:pt x="181" y="181"/>
                    <a:pt x="207" y="224"/>
                  </a:cubicBezTo>
                  <a:cubicBezTo>
                    <a:pt x="222" y="248"/>
                    <a:pt x="242" y="268"/>
                    <a:pt x="266" y="283"/>
                  </a:cubicBezTo>
                  <a:cubicBezTo>
                    <a:pt x="271" y="286"/>
                    <a:pt x="279" y="290"/>
                    <a:pt x="282" y="288"/>
                  </a:cubicBezTo>
                  <a:cubicBezTo>
                    <a:pt x="290" y="283"/>
                    <a:pt x="295" y="288"/>
                    <a:pt x="301" y="290"/>
                  </a:cubicBezTo>
                  <a:cubicBezTo>
                    <a:pt x="308" y="292"/>
                    <a:pt x="315" y="294"/>
                    <a:pt x="322" y="294"/>
                  </a:cubicBezTo>
                  <a:cubicBezTo>
                    <a:pt x="348" y="294"/>
                    <a:pt x="373" y="288"/>
                    <a:pt x="396" y="277"/>
                  </a:cubicBezTo>
                  <a:cubicBezTo>
                    <a:pt x="407" y="273"/>
                    <a:pt x="416" y="267"/>
                    <a:pt x="424" y="258"/>
                  </a:cubicBezTo>
                  <a:cubicBezTo>
                    <a:pt x="443" y="236"/>
                    <a:pt x="455" y="211"/>
                    <a:pt x="459" y="182"/>
                  </a:cubicBezTo>
                  <a:cubicBezTo>
                    <a:pt x="463" y="155"/>
                    <a:pt x="466" y="128"/>
                    <a:pt x="458" y="102"/>
                  </a:cubicBezTo>
                  <a:cubicBezTo>
                    <a:pt x="441" y="49"/>
                    <a:pt x="401" y="22"/>
                    <a:pt x="349" y="13"/>
                  </a:cubicBezTo>
                  <a:moveTo>
                    <a:pt x="244" y="304"/>
                  </a:moveTo>
                  <a:cubicBezTo>
                    <a:pt x="251" y="292"/>
                    <a:pt x="251" y="291"/>
                    <a:pt x="243" y="283"/>
                  </a:cubicBezTo>
                  <a:cubicBezTo>
                    <a:pt x="240" y="280"/>
                    <a:pt x="237" y="277"/>
                    <a:pt x="233" y="275"/>
                  </a:cubicBezTo>
                  <a:cubicBezTo>
                    <a:pt x="229" y="274"/>
                    <a:pt x="228" y="270"/>
                    <a:pt x="225" y="267"/>
                  </a:cubicBezTo>
                  <a:cubicBezTo>
                    <a:pt x="217" y="258"/>
                    <a:pt x="209" y="248"/>
                    <a:pt x="196" y="245"/>
                  </a:cubicBezTo>
                  <a:cubicBezTo>
                    <a:pt x="194" y="254"/>
                    <a:pt x="195" y="261"/>
                    <a:pt x="202" y="266"/>
                  </a:cubicBezTo>
                  <a:cubicBezTo>
                    <a:pt x="204" y="267"/>
                    <a:pt x="206" y="270"/>
                    <a:pt x="207" y="272"/>
                  </a:cubicBezTo>
                  <a:cubicBezTo>
                    <a:pt x="212" y="279"/>
                    <a:pt x="216" y="286"/>
                    <a:pt x="221" y="292"/>
                  </a:cubicBezTo>
                  <a:cubicBezTo>
                    <a:pt x="226" y="300"/>
                    <a:pt x="234" y="305"/>
                    <a:pt x="244" y="304"/>
                  </a:cubicBezTo>
                  <a:moveTo>
                    <a:pt x="223" y="312"/>
                  </a:moveTo>
                  <a:cubicBezTo>
                    <a:pt x="219" y="306"/>
                    <a:pt x="216" y="303"/>
                    <a:pt x="214" y="300"/>
                  </a:cubicBezTo>
                  <a:cubicBezTo>
                    <a:pt x="208" y="292"/>
                    <a:pt x="203" y="284"/>
                    <a:pt x="198" y="277"/>
                  </a:cubicBezTo>
                  <a:cubicBezTo>
                    <a:pt x="196" y="275"/>
                    <a:pt x="193" y="274"/>
                    <a:pt x="192" y="275"/>
                  </a:cubicBezTo>
                  <a:cubicBezTo>
                    <a:pt x="190" y="275"/>
                    <a:pt x="188" y="278"/>
                    <a:pt x="188" y="279"/>
                  </a:cubicBezTo>
                  <a:cubicBezTo>
                    <a:pt x="188" y="282"/>
                    <a:pt x="188" y="286"/>
                    <a:pt x="189" y="288"/>
                  </a:cubicBezTo>
                  <a:cubicBezTo>
                    <a:pt x="195" y="302"/>
                    <a:pt x="206" y="309"/>
                    <a:pt x="223" y="312"/>
                  </a:cubicBezTo>
                  <a:moveTo>
                    <a:pt x="443" y="260"/>
                  </a:moveTo>
                  <a:cubicBezTo>
                    <a:pt x="458" y="247"/>
                    <a:pt x="466" y="229"/>
                    <a:pt x="463" y="214"/>
                  </a:cubicBezTo>
                  <a:cubicBezTo>
                    <a:pt x="456" y="231"/>
                    <a:pt x="449" y="245"/>
                    <a:pt x="443" y="260"/>
                  </a:cubicBezTo>
                  <a:moveTo>
                    <a:pt x="420" y="275"/>
                  </a:moveTo>
                  <a:cubicBezTo>
                    <a:pt x="418" y="280"/>
                    <a:pt x="417" y="285"/>
                    <a:pt x="416" y="293"/>
                  </a:cubicBezTo>
                  <a:cubicBezTo>
                    <a:pt x="428" y="285"/>
                    <a:pt x="436" y="277"/>
                    <a:pt x="440" y="266"/>
                  </a:cubicBezTo>
                  <a:cubicBezTo>
                    <a:pt x="441" y="266"/>
                    <a:pt x="438" y="264"/>
                    <a:pt x="436" y="262"/>
                  </a:cubicBezTo>
                  <a:cubicBezTo>
                    <a:pt x="433" y="267"/>
                    <a:pt x="431" y="271"/>
                    <a:pt x="429" y="275"/>
                  </a:cubicBezTo>
                  <a:cubicBezTo>
                    <a:pt x="426" y="275"/>
                    <a:pt x="423" y="275"/>
                    <a:pt x="420" y="275"/>
                  </a:cubicBezTo>
                  <a:moveTo>
                    <a:pt x="308" y="302"/>
                  </a:moveTo>
                  <a:cubicBezTo>
                    <a:pt x="306" y="313"/>
                    <a:pt x="301" y="322"/>
                    <a:pt x="304" y="333"/>
                  </a:cubicBezTo>
                  <a:cubicBezTo>
                    <a:pt x="313" y="327"/>
                    <a:pt x="315" y="313"/>
                    <a:pt x="308" y="302"/>
                  </a:cubicBezTo>
                  <a:moveTo>
                    <a:pt x="399" y="309"/>
                  </a:moveTo>
                  <a:cubicBezTo>
                    <a:pt x="404" y="304"/>
                    <a:pt x="407" y="301"/>
                    <a:pt x="410" y="298"/>
                  </a:cubicBezTo>
                  <a:cubicBezTo>
                    <a:pt x="409" y="292"/>
                    <a:pt x="409" y="287"/>
                    <a:pt x="409" y="281"/>
                  </a:cubicBezTo>
                  <a:cubicBezTo>
                    <a:pt x="405" y="283"/>
                    <a:pt x="401" y="285"/>
                    <a:pt x="399" y="286"/>
                  </a:cubicBezTo>
                  <a:cubicBezTo>
                    <a:pt x="399" y="294"/>
                    <a:pt x="399" y="300"/>
                    <a:pt x="399" y="309"/>
                  </a:cubicBezTo>
                  <a:moveTo>
                    <a:pt x="292" y="333"/>
                  </a:moveTo>
                  <a:cubicBezTo>
                    <a:pt x="298" y="324"/>
                    <a:pt x="300" y="317"/>
                    <a:pt x="298" y="308"/>
                  </a:cubicBezTo>
                  <a:cubicBezTo>
                    <a:pt x="289" y="313"/>
                    <a:pt x="289" y="315"/>
                    <a:pt x="292" y="333"/>
                  </a:cubicBezTo>
                  <a:moveTo>
                    <a:pt x="345" y="331"/>
                  </a:moveTo>
                  <a:cubicBezTo>
                    <a:pt x="352" y="317"/>
                    <a:pt x="353" y="311"/>
                    <a:pt x="348" y="302"/>
                  </a:cubicBezTo>
                  <a:cubicBezTo>
                    <a:pt x="347" y="311"/>
                    <a:pt x="340" y="319"/>
                    <a:pt x="345" y="331"/>
                  </a:cubicBezTo>
                  <a:moveTo>
                    <a:pt x="322" y="305"/>
                  </a:moveTo>
                  <a:cubicBezTo>
                    <a:pt x="320" y="315"/>
                    <a:pt x="320" y="315"/>
                    <a:pt x="325" y="324"/>
                  </a:cubicBezTo>
                  <a:cubicBezTo>
                    <a:pt x="329" y="308"/>
                    <a:pt x="329" y="308"/>
                    <a:pt x="322" y="305"/>
                  </a:cubicBezTo>
                  <a:moveTo>
                    <a:pt x="367" y="323"/>
                  </a:moveTo>
                  <a:cubicBezTo>
                    <a:pt x="368" y="324"/>
                    <a:pt x="369" y="324"/>
                    <a:pt x="370" y="324"/>
                  </a:cubicBezTo>
                  <a:cubicBezTo>
                    <a:pt x="372" y="316"/>
                    <a:pt x="373" y="308"/>
                    <a:pt x="374" y="300"/>
                  </a:cubicBezTo>
                  <a:cubicBezTo>
                    <a:pt x="374" y="300"/>
                    <a:pt x="373" y="300"/>
                    <a:pt x="372" y="300"/>
                  </a:cubicBezTo>
                  <a:cubicBezTo>
                    <a:pt x="371" y="307"/>
                    <a:pt x="369" y="315"/>
                    <a:pt x="367" y="323"/>
                  </a:cubicBezTo>
                  <a:moveTo>
                    <a:pt x="389" y="288"/>
                  </a:moveTo>
                  <a:cubicBezTo>
                    <a:pt x="385" y="290"/>
                    <a:pt x="382" y="291"/>
                    <a:pt x="377" y="293"/>
                  </a:cubicBezTo>
                  <a:cubicBezTo>
                    <a:pt x="379" y="297"/>
                    <a:pt x="381" y="300"/>
                    <a:pt x="383" y="304"/>
                  </a:cubicBezTo>
                  <a:cubicBezTo>
                    <a:pt x="385" y="299"/>
                    <a:pt x="387" y="294"/>
                    <a:pt x="389" y="288"/>
                  </a:cubicBezTo>
                  <a:moveTo>
                    <a:pt x="341" y="306"/>
                  </a:moveTo>
                  <a:cubicBezTo>
                    <a:pt x="339" y="306"/>
                    <a:pt x="338" y="305"/>
                    <a:pt x="336" y="305"/>
                  </a:cubicBezTo>
                  <a:cubicBezTo>
                    <a:pt x="336" y="311"/>
                    <a:pt x="336" y="317"/>
                    <a:pt x="335" y="323"/>
                  </a:cubicBezTo>
                  <a:cubicBezTo>
                    <a:pt x="336" y="323"/>
                    <a:pt x="336" y="323"/>
                    <a:pt x="337" y="323"/>
                  </a:cubicBezTo>
                  <a:cubicBezTo>
                    <a:pt x="338" y="317"/>
                    <a:pt x="339" y="311"/>
                    <a:pt x="341" y="306"/>
                  </a:cubicBezTo>
                  <a:moveTo>
                    <a:pt x="239" y="323"/>
                  </a:moveTo>
                  <a:cubicBezTo>
                    <a:pt x="241" y="318"/>
                    <a:pt x="243" y="315"/>
                    <a:pt x="236" y="311"/>
                  </a:cubicBezTo>
                  <a:cubicBezTo>
                    <a:pt x="233" y="316"/>
                    <a:pt x="230" y="320"/>
                    <a:pt x="239" y="323"/>
                  </a:cubicBezTo>
                  <a:moveTo>
                    <a:pt x="169" y="193"/>
                  </a:moveTo>
                  <a:cubicBezTo>
                    <a:pt x="174" y="189"/>
                    <a:pt x="179" y="185"/>
                    <a:pt x="172" y="177"/>
                  </a:cubicBezTo>
                  <a:cubicBezTo>
                    <a:pt x="171" y="184"/>
                    <a:pt x="170" y="188"/>
                    <a:pt x="169" y="193"/>
                  </a:cubicBezTo>
                  <a:moveTo>
                    <a:pt x="359" y="314"/>
                  </a:moveTo>
                  <a:cubicBezTo>
                    <a:pt x="363" y="309"/>
                    <a:pt x="368" y="304"/>
                    <a:pt x="361" y="297"/>
                  </a:cubicBezTo>
                  <a:cubicBezTo>
                    <a:pt x="360" y="304"/>
                    <a:pt x="360" y="309"/>
                    <a:pt x="359" y="314"/>
                  </a:cubicBezTo>
                  <a:moveTo>
                    <a:pt x="178" y="261"/>
                  </a:moveTo>
                  <a:cubicBezTo>
                    <a:pt x="179" y="258"/>
                    <a:pt x="181" y="257"/>
                    <a:pt x="182" y="255"/>
                  </a:cubicBezTo>
                  <a:cubicBezTo>
                    <a:pt x="182" y="254"/>
                    <a:pt x="182" y="253"/>
                    <a:pt x="182" y="251"/>
                  </a:cubicBezTo>
                  <a:cubicBezTo>
                    <a:pt x="176" y="252"/>
                    <a:pt x="176" y="256"/>
                    <a:pt x="178" y="26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5" name="Google Shape;85;p5"/>
            <p:cNvSpPr/>
            <p:nvPr/>
          </p:nvSpPr>
          <p:spPr>
            <a:xfrm>
              <a:off x="2949575" y="3062287"/>
              <a:ext cx="528638" cy="561975"/>
            </a:xfrm>
            <a:custGeom>
              <a:avLst/>
              <a:gdLst/>
              <a:ahLst/>
              <a:cxnLst/>
              <a:rect l="l" t="t" r="r" b="b"/>
              <a:pathLst>
                <a:path w="214" h="227" extrusionOk="0">
                  <a:moveTo>
                    <a:pt x="94" y="227"/>
                  </a:moveTo>
                  <a:cubicBezTo>
                    <a:pt x="67" y="222"/>
                    <a:pt x="45" y="213"/>
                    <a:pt x="27" y="190"/>
                  </a:cubicBezTo>
                  <a:cubicBezTo>
                    <a:pt x="3" y="159"/>
                    <a:pt x="0" y="124"/>
                    <a:pt x="5" y="87"/>
                  </a:cubicBezTo>
                  <a:cubicBezTo>
                    <a:pt x="7" y="78"/>
                    <a:pt x="8" y="70"/>
                    <a:pt x="11" y="62"/>
                  </a:cubicBezTo>
                  <a:cubicBezTo>
                    <a:pt x="20" y="37"/>
                    <a:pt x="37" y="20"/>
                    <a:pt x="62" y="10"/>
                  </a:cubicBezTo>
                  <a:cubicBezTo>
                    <a:pt x="87" y="0"/>
                    <a:pt x="112" y="0"/>
                    <a:pt x="138" y="1"/>
                  </a:cubicBezTo>
                  <a:cubicBezTo>
                    <a:pt x="160" y="3"/>
                    <a:pt x="175" y="17"/>
                    <a:pt x="189" y="32"/>
                  </a:cubicBezTo>
                  <a:cubicBezTo>
                    <a:pt x="193" y="37"/>
                    <a:pt x="196" y="43"/>
                    <a:pt x="201" y="47"/>
                  </a:cubicBezTo>
                  <a:cubicBezTo>
                    <a:pt x="212" y="59"/>
                    <a:pt x="213" y="74"/>
                    <a:pt x="213" y="89"/>
                  </a:cubicBezTo>
                  <a:cubicBezTo>
                    <a:pt x="214" y="112"/>
                    <a:pt x="207" y="133"/>
                    <a:pt x="200" y="154"/>
                  </a:cubicBezTo>
                  <a:cubicBezTo>
                    <a:pt x="194" y="171"/>
                    <a:pt x="185" y="187"/>
                    <a:pt x="172" y="199"/>
                  </a:cubicBezTo>
                  <a:cubicBezTo>
                    <a:pt x="157" y="213"/>
                    <a:pt x="140" y="224"/>
                    <a:pt x="119" y="226"/>
                  </a:cubicBezTo>
                  <a:cubicBezTo>
                    <a:pt x="110" y="227"/>
                    <a:pt x="102" y="227"/>
                    <a:pt x="94" y="227"/>
                  </a:cubicBezTo>
                  <a:moveTo>
                    <a:pt x="10" y="107"/>
                  </a:moveTo>
                  <a:cubicBezTo>
                    <a:pt x="8" y="133"/>
                    <a:pt x="11" y="148"/>
                    <a:pt x="25" y="171"/>
                  </a:cubicBezTo>
                  <a:cubicBezTo>
                    <a:pt x="35" y="188"/>
                    <a:pt x="46" y="206"/>
                    <a:pt x="68" y="211"/>
                  </a:cubicBezTo>
                  <a:cubicBezTo>
                    <a:pt x="71" y="211"/>
                    <a:pt x="73" y="213"/>
                    <a:pt x="75" y="215"/>
                  </a:cubicBezTo>
                  <a:cubicBezTo>
                    <a:pt x="78" y="216"/>
                    <a:pt x="81" y="218"/>
                    <a:pt x="84" y="218"/>
                  </a:cubicBezTo>
                  <a:cubicBezTo>
                    <a:pt x="98" y="217"/>
                    <a:pt x="111" y="220"/>
                    <a:pt x="125" y="216"/>
                  </a:cubicBezTo>
                  <a:cubicBezTo>
                    <a:pt x="141" y="211"/>
                    <a:pt x="156" y="203"/>
                    <a:pt x="167" y="190"/>
                  </a:cubicBezTo>
                  <a:cubicBezTo>
                    <a:pt x="180" y="175"/>
                    <a:pt x="190" y="158"/>
                    <a:pt x="197" y="138"/>
                  </a:cubicBezTo>
                  <a:cubicBezTo>
                    <a:pt x="204" y="114"/>
                    <a:pt x="209" y="88"/>
                    <a:pt x="199" y="63"/>
                  </a:cubicBezTo>
                  <a:cubicBezTo>
                    <a:pt x="188" y="35"/>
                    <a:pt x="169" y="15"/>
                    <a:pt x="138" y="10"/>
                  </a:cubicBezTo>
                  <a:cubicBezTo>
                    <a:pt x="110" y="6"/>
                    <a:pt x="81" y="9"/>
                    <a:pt x="55" y="23"/>
                  </a:cubicBezTo>
                  <a:cubicBezTo>
                    <a:pt x="40" y="31"/>
                    <a:pt x="25" y="43"/>
                    <a:pt x="20" y="60"/>
                  </a:cubicBezTo>
                  <a:cubicBezTo>
                    <a:pt x="15" y="76"/>
                    <a:pt x="13" y="91"/>
                    <a:pt x="10" y="10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6" name="Google Shape;86;p5"/>
            <p:cNvSpPr/>
            <p:nvPr/>
          </p:nvSpPr>
          <p:spPr>
            <a:xfrm>
              <a:off x="3233738" y="3527425"/>
              <a:ext cx="84138" cy="47625"/>
            </a:xfrm>
            <a:custGeom>
              <a:avLst/>
              <a:gdLst/>
              <a:ahLst/>
              <a:cxnLst/>
              <a:rect l="l" t="t" r="r" b="b"/>
              <a:pathLst>
                <a:path w="34" h="19" extrusionOk="0">
                  <a:moveTo>
                    <a:pt x="0" y="16"/>
                  </a:moveTo>
                  <a:cubicBezTo>
                    <a:pt x="8" y="7"/>
                    <a:pt x="18" y="1"/>
                    <a:pt x="29" y="0"/>
                  </a:cubicBezTo>
                  <a:cubicBezTo>
                    <a:pt x="34" y="4"/>
                    <a:pt x="32" y="6"/>
                    <a:pt x="29" y="9"/>
                  </a:cubicBezTo>
                  <a:cubicBezTo>
                    <a:pt x="19" y="17"/>
                    <a:pt x="10" y="19"/>
                    <a:pt x="0" y="1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2" name="Group 1">
            <a:extLst>
              <a:ext uri="{FF2B5EF4-FFF2-40B4-BE49-F238E27FC236}">
                <a16:creationId xmlns:a16="http://schemas.microsoft.com/office/drawing/2014/main" id="{95CF83EA-8EEF-4C42-98A0-98C7FF70F2C1}"/>
              </a:ext>
            </a:extLst>
          </p:cNvPr>
          <p:cNvGrpSpPr/>
          <p:nvPr/>
        </p:nvGrpSpPr>
        <p:grpSpPr>
          <a:xfrm>
            <a:off x="1934737" y="103626"/>
            <a:ext cx="10027197" cy="5232757"/>
            <a:chOff x="1906041" y="104418"/>
            <a:chExt cx="10027197" cy="5232757"/>
          </a:xfrm>
        </p:grpSpPr>
        <p:grpSp>
          <p:nvGrpSpPr>
            <p:cNvPr id="29" name="Google Shape;29;p5"/>
            <p:cNvGrpSpPr/>
            <p:nvPr/>
          </p:nvGrpSpPr>
          <p:grpSpPr>
            <a:xfrm rot="-1590646">
              <a:off x="1906041" y="2790263"/>
              <a:ext cx="841375" cy="1227138"/>
              <a:chOff x="731838" y="3519487"/>
              <a:chExt cx="841375" cy="1227138"/>
            </a:xfrm>
          </p:grpSpPr>
          <p:sp>
            <p:nvSpPr>
              <p:cNvPr id="30" name="Google Shape;30;p5"/>
              <p:cNvSpPr/>
              <p:nvPr/>
            </p:nvSpPr>
            <p:spPr>
              <a:xfrm>
                <a:off x="803275" y="3603625"/>
                <a:ext cx="706438" cy="915988"/>
              </a:xfrm>
              <a:custGeom>
                <a:avLst/>
                <a:gdLst/>
                <a:ahLst/>
                <a:cxnLst/>
                <a:rect l="l" t="t" r="r" b="b"/>
                <a:pathLst>
                  <a:path w="286" h="370" extrusionOk="0">
                    <a:moveTo>
                      <a:pt x="200" y="321"/>
                    </a:moveTo>
                    <a:cubicBezTo>
                      <a:pt x="200" y="321"/>
                      <a:pt x="201" y="322"/>
                      <a:pt x="201" y="322"/>
                    </a:cubicBezTo>
                    <a:cubicBezTo>
                      <a:pt x="207" y="321"/>
                      <a:pt x="212" y="323"/>
                      <a:pt x="214" y="329"/>
                    </a:cubicBezTo>
                    <a:cubicBezTo>
                      <a:pt x="217" y="335"/>
                      <a:pt x="214" y="340"/>
                      <a:pt x="210" y="344"/>
                    </a:cubicBezTo>
                    <a:cubicBezTo>
                      <a:pt x="207" y="348"/>
                      <a:pt x="202" y="351"/>
                      <a:pt x="198" y="353"/>
                    </a:cubicBezTo>
                    <a:cubicBezTo>
                      <a:pt x="184" y="359"/>
                      <a:pt x="170" y="362"/>
                      <a:pt x="155" y="364"/>
                    </a:cubicBezTo>
                    <a:cubicBezTo>
                      <a:pt x="139" y="366"/>
                      <a:pt x="123" y="368"/>
                      <a:pt x="107" y="369"/>
                    </a:cubicBezTo>
                    <a:cubicBezTo>
                      <a:pt x="98" y="370"/>
                      <a:pt x="89" y="369"/>
                      <a:pt x="82" y="363"/>
                    </a:cubicBezTo>
                    <a:cubicBezTo>
                      <a:pt x="80" y="361"/>
                      <a:pt x="79" y="359"/>
                      <a:pt x="77" y="357"/>
                    </a:cubicBezTo>
                    <a:cubicBezTo>
                      <a:pt x="82" y="348"/>
                      <a:pt x="88" y="341"/>
                      <a:pt x="98" y="339"/>
                    </a:cubicBezTo>
                    <a:cubicBezTo>
                      <a:pt x="112" y="336"/>
                      <a:pt x="127" y="331"/>
                      <a:pt x="141" y="328"/>
                    </a:cubicBezTo>
                    <a:cubicBezTo>
                      <a:pt x="153" y="324"/>
                      <a:pt x="165" y="323"/>
                      <a:pt x="177" y="324"/>
                    </a:cubicBezTo>
                    <a:cubicBezTo>
                      <a:pt x="180" y="324"/>
                      <a:pt x="182" y="323"/>
                      <a:pt x="186" y="323"/>
                    </a:cubicBezTo>
                    <a:cubicBezTo>
                      <a:pt x="184" y="322"/>
                      <a:pt x="183" y="321"/>
                      <a:pt x="183" y="321"/>
                    </a:cubicBezTo>
                    <a:cubicBezTo>
                      <a:pt x="170" y="322"/>
                      <a:pt x="157" y="321"/>
                      <a:pt x="143" y="323"/>
                    </a:cubicBezTo>
                    <a:cubicBezTo>
                      <a:pt x="131" y="326"/>
                      <a:pt x="118" y="326"/>
                      <a:pt x="105" y="327"/>
                    </a:cubicBezTo>
                    <a:cubicBezTo>
                      <a:pt x="101" y="327"/>
                      <a:pt x="98" y="326"/>
                      <a:pt x="94" y="325"/>
                    </a:cubicBezTo>
                    <a:cubicBezTo>
                      <a:pt x="95" y="316"/>
                      <a:pt x="96" y="308"/>
                      <a:pt x="96" y="300"/>
                    </a:cubicBezTo>
                    <a:cubicBezTo>
                      <a:pt x="96" y="278"/>
                      <a:pt x="95" y="255"/>
                      <a:pt x="95" y="233"/>
                    </a:cubicBezTo>
                    <a:cubicBezTo>
                      <a:pt x="95" y="232"/>
                      <a:pt x="94" y="230"/>
                      <a:pt x="94" y="228"/>
                    </a:cubicBezTo>
                    <a:cubicBezTo>
                      <a:pt x="86" y="228"/>
                      <a:pt x="79" y="228"/>
                      <a:pt x="71" y="227"/>
                    </a:cubicBezTo>
                    <a:cubicBezTo>
                      <a:pt x="68" y="227"/>
                      <a:pt x="64" y="227"/>
                      <a:pt x="61" y="225"/>
                    </a:cubicBezTo>
                    <a:cubicBezTo>
                      <a:pt x="52" y="219"/>
                      <a:pt x="43" y="214"/>
                      <a:pt x="36" y="206"/>
                    </a:cubicBezTo>
                    <a:cubicBezTo>
                      <a:pt x="27" y="198"/>
                      <a:pt x="19" y="188"/>
                      <a:pt x="14" y="178"/>
                    </a:cubicBezTo>
                    <a:cubicBezTo>
                      <a:pt x="7" y="164"/>
                      <a:pt x="0" y="148"/>
                      <a:pt x="4" y="132"/>
                    </a:cubicBezTo>
                    <a:cubicBezTo>
                      <a:pt x="7" y="116"/>
                      <a:pt x="10" y="100"/>
                      <a:pt x="15" y="85"/>
                    </a:cubicBezTo>
                    <a:cubicBezTo>
                      <a:pt x="21" y="67"/>
                      <a:pt x="34" y="53"/>
                      <a:pt x="47" y="40"/>
                    </a:cubicBezTo>
                    <a:cubicBezTo>
                      <a:pt x="62" y="25"/>
                      <a:pt x="82" y="20"/>
                      <a:pt x="100" y="12"/>
                    </a:cubicBezTo>
                    <a:cubicBezTo>
                      <a:pt x="127" y="0"/>
                      <a:pt x="154" y="2"/>
                      <a:pt x="181" y="7"/>
                    </a:cubicBezTo>
                    <a:cubicBezTo>
                      <a:pt x="190" y="9"/>
                      <a:pt x="198" y="10"/>
                      <a:pt x="207" y="11"/>
                    </a:cubicBezTo>
                    <a:cubicBezTo>
                      <a:pt x="224" y="11"/>
                      <a:pt x="239" y="18"/>
                      <a:pt x="253" y="27"/>
                    </a:cubicBezTo>
                    <a:cubicBezTo>
                      <a:pt x="264" y="33"/>
                      <a:pt x="270" y="43"/>
                      <a:pt x="274" y="55"/>
                    </a:cubicBezTo>
                    <a:cubicBezTo>
                      <a:pt x="279" y="70"/>
                      <a:pt x="284" y="86"/>
                      <a:pt x="285" y="103"/>
                    </a:cubicBezTo>
                    <a:cubicBezTo>
                      <a:pt x="286" y="126"/>
                      <a:pt x="278" y="146"/>
                      <a:pt x="265" y="164"/>
                    </a:cubicBezTo>
                    <a:cubicBezTo>
                      <a:pt x="251" y="182"/>
                      <a:pt x="233" y="195"/>
                      <a:pt x="214" y="208"/>
                    </a:cubicBezTo>
                    <a:cubicBezTo>
                      <a:pt x="211" y="209"/>
                      <a:pt x="209" y="212"/>
                      <a:pt x="207" y="212"/>
                    </a:cubicBezTo>
                    <a:cubicBezTo>
                      <a:pt x="198" y="216"/>
                      <a:pt x="198" y="223"/>
                      <a:pt x="198" y="230"/>
                    </a:cubicBezTo>
                    <a:cubicBezTo>
                      <a:pt x="198" y="254"/>
                      <a:pt x="199" y="278"/>
                      <a:pt x="200" y="302"/>
                    </a:cubicBezTo>
                    <a:cubicBezTo>
                      <a:pt x="200" y="308"/>
                      <a:pt x="200" y="314"/>
                      <a:pt x="200" y="321"/>
                    </a:cubicBezTo>
                    <a:moveTo>
                      <a:pt x="162" y="314"/>
                    </a:moveTo>
                    <a:cubicBezTo>
                      <a:pt x="161" y="304"/>
                      <a:pt x="160" y="294"/>
                      <a:pt x="160" y="285"/>
                    </a:cubicBezTo>
                    <a:cubicBezTo>
                      <a:pt x="159" y="281"/>
                      <a:pt x="160" y="277"/>
                      <a:pt x="158" y="274"/>
                    </a:cubicBezTo>
                    <a:cubicBezTo>
                      <a:pt x="153" y="269"/>
                      <a:pt x="155" y="263"/>
                      <a:pt x="155" y="257"/>
                    </a:cubicBezTo>
                    <a:cubicBezTo>
                      <a:pt x="155" y="244"/>
                      <a:pt x="155" y="230"/>
                      <a:pt x="155" y="216"/>
                    </a:cubicBezTo>
                    <a:cubicBezTo>
                      <a:pt x="155" y="205"/>
                      <a:pt x="157" y="196"/>
                      <a:pt x="168" y="192"/>
                    </a:cubicBezTo>
                    <a:cubicBezTo>
                      <a:pt x="173" y="193"/>
                      <a:pt x="173" y="198"/>
                      <a:pt x="173" y="202"/>
                    </a:cubicBezTo>
                    <a:cubicBezTo>
                      <a:pt x="172" y="206"/>
                      <a:pt x="172" y="212"/>
                      <a:pt x="167" y="213"/>
                    </a:cubicBezTo>
                    <a:cubicBezTo>
                      <a:pt x="160" y="215"/>
                      <a:pt x="160" y="219"/>
                      <a:pt x="160" y="225"/>
                    </a:cubicBezTo>
                    <a:cubicBezTo>
                      <a:pt x="159" y="251"/>
                      <a:pt x="159" y="277"/>
                      <a:pt x="164" y="302"/>
                    </a:cubicBezTo>
                    <a:cubicBezTo>
                      <a:pt x="165" y="306"/>
                      <a:pt x="166" y="310"/>
                      <a:pt x="167" y="314"/>
                    </a:cubicBezTo>
                    <a:cubicBezTo>
                      <a:pt x="174" y="315"/>
                      <a:pt x="180" y="314"/>
                      <a:pt x="186" y="312"/>
                    </a:cubicBezTo>
                    <a:cubicBezTo>
                      <a:pt x="191" y="309"/>
                      <a:pt x="194" y="306"/>
                      <a:pt x="193" y="300"/>
                    </a:cubicBezTo>
                    <a:cubicBezTo>
                      <a:pt x="192" y="290"/>
                      <a:pt x="193" y="280"/>
                      <a:pt x="192" y="271"/>
                    </a:cubicBezTo>
                    <a:cubicBezTo>
                      <a:pt x="190" y="256"/>
                      <a:pt x="190" y="242"/>
                      <a:pt x="192" y="228"/>
                    </a:cubicBezTo>
                    <a:cubicBezTo>
                      <a:pt x="192" y="224"/>
                      <a:pt x="190" y="220"/>
                      <a:pt x="189" y="216"/>
                    </a:cubicBezTo>
                    <a:cubicBezTo>
                      <a:pt x="194" y="209"/>
                      <a:pt x="202" y="207"/>
                      <a:pt x="209" y="203"/>
                    </a:cubicBezTo>
                    <a:cubicBezTo>
                      <a:pt x="222" y="196"/>
                      <a:pt x="233" y="188"/>
                      <a:pt x="242" y="177"/>
                    </a:cubicBezTo>
                    <a:cubicBezTo>
                      <a:pt x="251" y="165"/>
                      <a:pt x="259" y="152"/>
                      <a:pt x="266" y="139"/>
                    </a:cubicBezTo>
                    <a:cubicBezTo>
                      <a:pt x="271" y="132"/>
                      <a:pt x="274" y="124"/>
                      <a:pt x="276" y="115"/>
                    </a:cubicBezTo>
                    <a:cubicBezTo>
                      <a:pt x="280" y="101"/>
                      <a:pt x="279" y="87"/>
                      <a:pt x="275" y="73"/>
                    </a:cubicBezTo>
                    <a:cubicBezTo>
                      <a:pt x="271" y="60"/>
                      <a:pt x="266" y="47"/>
                      <a:pt x="253" y="40"/>
                    </a:cubicBezTo>
                    <a:cubicBezTo>
                      <a:pt x="243" y="34"/>
                      <a:pt x="232" y="29"/>
                      <a:pt x="221" y="24"/>
                    </a:cubicBezTo>
                    <a:cubicBezTo>
                      <a:pt x="220" y="23"/>
                      <a:pt x="219" y="23"/>
                      <a:pt x="218" y="23"/>
                    </a:cubicBezTo>
                    <a:cubicBezTo>
                      <a:pt x="205" y="18"/>
                      <a:pt x="190" y="16"/>
                      <a:pt x="176" y="13"/>
                    </a:cubicBezTo>
                    <a:cubicBezTo>
                      <a:pt x="157" y="8"/>
                      <a:pt x="138" y="11"/>
                      <a:pt x="120" y="15"/>
                    </a:cubicBezTo>
                    <a:cubicBezTo>
                      <a:pt x="94" y="20"/>
                      <a:pt x="72" y="32"/>
                      <a:pt x="51" y="48"/>
                    </a:cubicBezTo>
                    <a:cubicBezTo>
                      <a:pt x="47" y="52"/>
                      <a:pt x="42" y="55"/>
                      <a:pt x="39" y="59"/>
                    </a:cubicBezTo>
                    <a:cubicBezTo>
                      <a:pt x="29" y="72"/>
                      <a:pt x="21" y="86"/>
                      <a:pt x="22" y="104"/>
                    </a:cubicBezTo>
                    <a:cubicBezTo>
                      <a:pt x="24" y="125"/>
                      <a:pt x="23" y="146"/>
                      <a:pt x="29" y="167"/>
                    </a:cubicBezTo>
                    <a:cubicBezTo>
                      <a:pt x="33" y="182"/>
                      <a:pt x="40" y="195"/>
                      <a:pt x="49" y="207"/>
                    </a:cubicBezTo>
                    <a:cubicBezTo>
                      <a:pt x="51" y="210"/>
                      <a:pt x="54" y="213"/>
                      <a:pt x="58" y="214"/>
                    </a:cubicBezTo>
                    <a:cubicBezTo>
                      <a:pt x="70" y="219"/>
                      <a:pt x="83" y="221"/>
                      <a:pt x="96" y="220"/>
                    </a:cubicBezTo>
                    <a:cubicBezTo>
                      <a:pt x="100" y="219"/>
                      <a:pt x="104" y="218"/>
                      <a:pt x="106" y="221"/>
                    </a:cubicBezTo>
                    <a:cubicBezTo>
                      <a:pt x="106" y="230"/>
                      <a:pt x="105" y="239"/>
                      <a:pt x="105" y="248"/>
                    </a:cubicBezTo>
                    <a:cubicBezTo>
                      <a:pt x="105" y="254"/>
                      <a:pt x="107" y="260"/>
                      <a:pt x="107" y="266"/>
                    </a:cubicBezTo>
                    <a:cubicBezTo>
                      <a:pt x="107" y="280"/>
                      <a:pt x="107" y="294"/>
                      <a:pt x="108" y="308"/>
                    </a:cubicBezTo>
                    <a:cubicBezTo>
                      <a:pt x="108" y="315"/>
                      <a:pt x="110" y="317"/>
                      <a:pt x="116" y="318"/>
                    </a:cubicBezTo>
                    <a:cubicBezTo>
                      <a:pt x="121" y="318"/>
                      <a:pt x="127" y="318"/>
                      <a:pt x="131" y="318"/>
                    </a:cubicBezTo>
                    <a:cubicBezTo>
                      <a:pt x="133" y="312"/>
                      <a:pt x="133" y="306"/>
                      <a:pt x="135" y="302"/>
                    </a:cubicBezTo>
                    <a:cubicBezTo>
                      <a:pt x="139" y="294"/>
                      <a:pt x="140" y="286"/>
                      <a:pt x="140" y="278"/>
                    </a:cubicBezTo>
                    <a:cubicBezTo>
                      <a:pt x="139" y="256"/>
                      <a:pt x="138" y="235"/>
                      <a:pt x="137" y="215"/>
                    </a:cubicBezTo>
                    <a:cubicBezTo>
                      <a:pt x="134" y="212"/>
                      <a:pt x="131" y="211"/>
                      <a:pt x="130" y="209"/>
                    </a:cubicBezTo>
                    <a:cubicBezTo>
                      <a:pt x="128" y="206"/>
                      <a:pt x="127" y="203"/>
                      <a:pt x="127" y="200"/>
                    </a:cubicBezTo>
                    <a:cubicBezTo>
                      <a:pt x="127" y="198"/>
                      <a:pt x="129" y="196"/>
                      <a:pt x="131" y="195"/>
                    </a:cubicBezTo>
                    <a:cubicBezTo>
                      <a:pt x="132" y="194"/>
                      <a:pt x="135" y="196"/>
                      <a:pt x="136" y="197"/>
                    </a:cubicBezTo>
                    <a:cubicBezTo>
                      <a:pt x="140" y="202"/>
                      <a:pt x="142" y="208"/>
                      <a:pt x="142" y="214"/>
                    </a:cubicBezTo>
                    <a:cubicBezTo>
                      <a:pt x="143" y="224"/>
                      <a:pt x="143" y="233"/>
                      <a:pt x="143" y="243"/>
                    </a:cubicBezTo>
                    <a:cubicBezTo>
                      <a:pt x="143" y="262"/>
                      <a:pt x="142" y="280"/>
                      <a:pt x="140" y="299"/>
                    </a:cubicBezTo>
                    <a:cubicBezTo>
                      <a:pt x="140" y="305"/>
                      <a:pt x="139" y="311"/>
                      <a:pt x="138" y="317"/>
                    </a:cubicBezTo>
                    <a:cubicBezTo>
                      <a:pt x="147" y="316"/>
                      <a:pt x="154" y="315"/>
                      <a:pt x="162" y="314"/>
                    </a:cubicBezTo>
                    <a:moveTo>
                      <a:pt x="108" y="355"/>
                    </a:moveTo>
                    <a:cubicBezTo>
                      <a:pt x="111" y="357"/>
                      <a:pt x="112" y="358"/>
                      <a:pt x="113" y="357"/>
                    </a:cubicBezTo>
                    <a:cubicBezTo>
                      <a:pt x="114" y="357"/>
                      <a:pt x="115" y="356"/>
                      <a:pt x="119" y="355"/>
                    </a:cubicBezTo>
                    <a:lnTo>
                      <a:pt x="108" y="355"/>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1" name="Google Shape;31;p5"/>
              <p:cNvSpPr/>
              <p:nvPr/>
            </p:nvSpPr>
            <p:spPr>
              <a:xfrm>
                <a:off x="1020763" y="4521200"/>
                <a:ext cx="263525" cy="93663"/>
              </a:xfrm>
              <a:custGeom>
                <a:avLst/>
                <a:gdLst/>
                <a:ahLst/>
                <a:cxnLst/>
                <a:rect l="l" t="t" r="r" b="b"/>
                <a:pathLst>
                  <a:path w="107" h="38" extrusionOk="0">
                    <a:moveTo>
                      <a:pt x="107" y="6"/>
                    </a:moveTo>
                    <a:cubicBezTo>
                      <a:pt x="107" y="12"/>
                      <a:pt x="102" y="15"/>
                      <a:pt x="97" y="18"/>
                    </a:cubicBezTo>
                    <a:cubicBezTo>
                      <a:pt x="89" y="22"/>
                      <a:pt x="81" y="26"/>
                      <a:pt x="72" y="30"/>
                    </a:cubicBezTo>
                    <a:cubicBezTo>
                      <a:pt x="59" y="36"/>
                      <a:pt x="46" y="38"/>
                      <a:pt x="31" y="35"/>
                    </a:cubicBezTo>
                    <a:cubicBezTo>
                      <a:pt x="29" y="35"/>
                      <a:pt x="27" y="35"/>
                      <a:pt x="25" y="35"/>
                    </a:cubicBezTo>
                    <a:cubicBezTo>
                      <a:pt x="15" y="34"/>
                      <a:pt x="7" y="31"/>
                      <a:pt x="0" y="22"/>
                    </a:cubicBezTo>
                    <a:cubicBezTo>
                      <a:pt x="1" y="21"/>
                      <a:pt x="1" y="19"/>
                      <a:pt x="3" y="18"/>
                    </a:cubicBezTo>
                    <a:cubicBezTo>
                      <a:pt x="10" y="13"/>
                      <a:pt x="18" y="9"/>
                      <a:pt x="26" y="5"/>
                    </a:cubicBezTo>
                    <a:cubicBezTo>
                      <a:pt x="35" y="1"/>
                      <a:pt x="44" y="0"/>
                      <a:pt x="53" y="2"/>
                    </a:cubicBezTo>
                    <a:cubicBezTo>
                      <a:pt x="59" y="3"/>
                      <a:pt x="66" y="3"/>
                      <a:pt x="72" y="2"/>
                    </a:cubicBezTo>
                    <a:cubicBezTo>
                      <a:pt x="84" y="0"/>
                      <a:pt x="95" y="1"/>
                      <a:pt x="107" y="6"/>
                    </a:cubicBezTo>
                    <a:moveTo>
                      <a:pt x="60" y="29"/>
                    </a:moveTo>
                    <a:cubicBezTo>
                      <a:pt x="60" y="28"/>
                      <a:pt x="60" y="28"/>
                      <a:pt x="60" y="27"/>
                    </a:cubicBezTo>
                    <a:cubicBezTo>
                      <a:pt x="56" y="28"/>
                      <a:pt x="53" y="29"/>
                      <a:pt x="50" y="29"/>
                    </a:cubicBezTo>
                    <a:cubicBezTo>
                      <a:pt x="50" y="30"/>
                      <a:pt x="50" y="31"/>
                      <a:pt x="51" y="32"/>
                    </a:cubicBezTo>
                    <a:cubicBezTo>
                      <a:pt x="54" y="31"/>
                      <a:pt x="57" y="30"/>
                      <a:pt x="60" y="29"/>
                    </a:cubicBezTo>
                    <a:moveTo>
                      <a:pt x="12" y="27"/>
                    </a:moveTo>
                    <a:cubicBezTo>
                      <a:pt x="14" y="24"/>
                      <a:pt x="15" y="23"/>
                      <a:pt x="15" y="23"/>
                    </a:cubicBezTo>
                    <a:cubicBezTo>
                      <a:pt x="15" y="22"/>
                      <a:pt x="14" y="21"/>
                      <a:pt x="14" y="20"/>
                    </a:cubicBezTo>
                    <a:cubicBezTo>
                      <a:pt x="13" y="21"/>
                      <a:pt x="11" y="21"/>
                      <a:pt x="11" y="22"/>
                    </a:cubicBezTo>
                    <a:cubicBezTo>
                      <a:pt x="10" y="23"/>
                      <a:pt x="11" y="25"/>
                      <a:pt x="12" y="2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2" name="Google Shape;32;p5"/>
              <p:cNvSpPr/>
              <p:nvPr/>
            </p:nvSpPr>
            <p:spPr>
              <a:xfrm>
                <a:off x="1049338" y="4625975"/>
                <a:ext cx="195263" cy="120650"/>
              </a:xfrm>
              <a:custGeom>
                <a:avLst/>
                <a:gdLst/>
                <a:ahLst/>
                <a:cxnLst/>
                <a:rect l="l" t="t" r="r" b="b"/>
                <a:pathLst>
                  <a:path w="79" h="49" extrusionOk="0">
                    <a:moveTo>
                      <a:pt x="79" y="3"/>
                    </a:moveTo>
                    <a:cubicBezTo>
                      <a:pt x="76" y="14"/>
                      <a:pt x="73" y="22"/>
                      <a:pt x="68" y="30"/>
                    </a:cubicBezTo>
                    <a:cubicBezTo>
                      <a:pt x="59" y="46"/>
                      <a:pt x="22" y="49"/>
                      <a:pt x="12" y="33"/>
                    </a:cubicBezTo>
                    <a:cubicBezTo>
                      <a:pt x="10" y="31"/>
                      <a:pt x="7" y="28"/>
                      <a:pt x="5" y="25"/>
                    </a:cubicBezTo>
                    <a:cubicBezTo>
                      <a:pt x="1" y="20"/>
                      <a:pt x="0" y="18"/>
                      <a:pt x="3" y="13"/>
                    </a:cubicBezTo>
                    <a:cubicBezTo>
                      <a:pt x="6" y="7"/>
                      <a:pt x="9" y="6"/>
                      <a:pt x="15" y="6"/>
                    </a:cubicBezTo>
                    <a:cubicBezTo>
                      <a:pt x="25" y="6"/>
                      <a:pt x="35" y="5"/>
                      <a:pt x="44" y="4"/>
                    </a:cubicBezTo>
                    <a:cubicBezTo>
                      <a:pt x="51" y="3"/>
                      <a:pt x="57" y="0"/>
                      <a:pt x="64" y="3"/>
                    </a:cubicBezTo>
                    <a:cubicBezTo>
                      <a:pt x="65" y="4"/>
                      <a:pt x="67" y="2"/>
                      <a:pt x="69" y="2"/>
                    </a:cubicBezTo>
                    <a:cubicBezTo>
                      <a:pt x="72" y="2"/>
                      <a:pt x="75" y="3"/>
                      <a:pt x="79" y="3"/>
                    </a:cubicBezTo>
                    <a:moveTo>
                      <a:pt x="31" y="28"/>
                    </a:moveTo>
                    <a:cubicBezTo>
                      <a:pt x="30" y="28"/>
                      <a:pt x="30" y="27"/>
                      <a:pt x="29" y="27"/>
                    </a:cubicBezTo>
                    <a:cubicBezTo>
                      <a:pt x="28" y="28"/>
                      <a:pt x="26" y="29"/>
                      <a:pt x="25" y="29"/>
                    </a:cubicBezTo>
                    <a:cubicBezTo>
                      <a:pt x="26" y="30"/>
                      <a:pt x="27" y="31"/>
                      <a:pt x="27" y="32"/>
                    </a:cubicBezTo>
                    <a:cubicBezTo>
                      <a:pt x="28" y="31"/>
                      <a:pt x="30" y="30"/>
                      <a:pt x="31" y="2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3" name="Google Shape;33;p5"/>
              <p:cNvSpPr/>
              <p:nvPr/>
            </p:nvSpPr>
            <p:spPr>
              <a:xfrm>
                <a:off x="904875" y="4200525"/>
                <a:ext cx="107950" cy="57150"/>
              </a:xfrm>
              <a:custGeom>
                <a:avLst/>
                <a:gdLst/>
                <a:ahLst/>
                <a:cxnLst/>
                <a:rect l="l" t="t" r="r" b="b"/>
                <a:pathLst>
                  <a:path w="44" h="23" extrusionOk="0">
                    <a:moveTo>
                      <a:pt x="36" y="22"/>
                    </a:moveTo>
                    <a:cubicBezTo>
                      <a:pt x="37" y="17"/>
                      <a:pt x="38" y="14"/>
                      <a:pt x="39" y="10"/>
                    </a:cubicBezTo>
                    <a:cubicBezTo>
                      <a:pt x="30" y="12"/>
                      <a:pt x="32" y="23"/>
                      <a:pt x="22" y="23"/>
                    </a:cubicBezTo>
                    <a:cubicBezTo>
                      <a:pt x="22" y="20"/>
                      <a:pt x="20" y="18"/>
                      <a:pt x="19" y="15"/>
                    </a:cubicBezTo>
                    <a:cubicBezTo>
                      <a:pt x="19" y="15"/>
                      <a:pt x="17" y="15"/>
                      <a:pt x="17" y="16"/>
                    </a:cubicBezTo>
                    <a:cubicBezTo>
                      <a:pt x="15" y="17"/>
                      <a:pt x="14" y="20"/>
                      <a:pt x="11" y="21"/>
                    </a:cubicBezTo>
                    <a:cubicBezTo>
                      <a:pt x="10" y="22"/>
                      <a:pt x="7" y="22"/>
                      <a:pt x="4" y="23"/>
                    </a:cubicBezTo>
                    <a:cubicBezTo>
                      <a:pt x="4" y="15"/>
                      <a:pt x="11" y="7"/>
                      <a:pt x="0" y="0"/>
                    </a:cubicBezTo>
                    <a:cubicBezTo>
                      <a:pt x="7" y="0"/>
                      <a:pt x="8" y="1"/>
                      <a:pt x="8" y="6"/>
                    </a:cubicBezTo>
                    <a:cubicBezTo>
                      <a:pt x="9" y="10"/>
                      <a:pt x="8" y="13"/>
                      <a:pt x="8" y="19"/>
                    </a:cubicBezTo>
                    <a:cubicBezTo>
                      <a:pt x="13" y="14"/>
                      <a:pt x="16" y="11"/>
                      <a:pt x="20" y="7"/>
                    </a:cubicBezTo>
                    <a:cubicBezTo>
                      <a:pt x="22" y="10"/>
                      <a:pt x="24" y="13"/>
                      <a:pt x="27" y="16"/>
                    </a:cubicBezTo>
                    <a:cubicBezTo>
                      <a:pt x="31" y="12"/>
                      <a:pt x="34" y="8"/>
                      <a:pt x="37" y="4"/>
                    </a:cubicBezTo>
                    <a:cubicBezTo>
                      <a:pt x="44" y="10"/>
                      <a:pt x="44" y="16"/>
                      <a:pt x="36" y="2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4" name="Google Shape;34;p5"/>
              <p:cNvSpPr/>
              <p:nvPr/>
            </p:nvSpPr>
            <p:spPr>
              <a:xfrm>
                <a:off x="820738" y="4138612"/>
                <a:ext cx="22225" cy="57150"/>
              </a:xfrm>
              <a:custGeom>
                <a:avLst/>
                <a:gdLst/>
                <a:ahLst/>
                <a:cxnLst/>
                <a:rect l="l" t="t" r="r" b="b"/>
                <a:pathLst>
                  <a:path w="9" h="23" extrusionOk="0">
                    <a:moveTo>
                      <a:pt x="6" y="0"/>
                    </a:moveTo>
                    <a:cubicBezTo>
                      <a:pt x="9" y="7"/>
                      <a:pt x="9" y="7"/>
                      <a:pt x="4" y="16"/>
                    </a:cubicBezTo>
                    <a:cubicBezTo>
                      <a:pt x="6" y="17"/>
                      <a:pt x="7" y="18"/>
                      <a:pt x="9" y="20"/>
                    </a:cubicBezTo>
                    <a:cubicBezTo>
                      <a:pt x="7" y="23"/>
                      <a:pt x="5" y="23"/>
                      <a:pt x="3" y="22"/>
                    </a:cubicBezTo>
                    <a:cubicBezTo>
                      <a:pt x="0" y="20"/>
                      <a:pt x="0" y="17"/>
                      <a:pt x="1" y="14"/>
                    </a:cubicBezTo>
                    <a:cubicBezTo>
                      <a:pt x="3" y="10"/>
                      <a:pt x="4" y="5"/>
                      <a:pt x="6"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5" name="Google Shape;35;p5"/>
              <p:cNvSpPr/>
              <p:nvPr/>
            </p:nvSpPr>
            <p:spPr>
              <a:xfrm>
                <a:off x="822325" y="3668712"/>
                <a:ext cx="57150" cy="22225"/>
              </a:xfrm>
              <a:custGeom>
                <a:avLst/>
                <a:gdLst/>
                <a:ahLst/>
                <a:cxnLst/>
                <a:rect l="l" t="t" r="r" b="b"/>
                <a:pathLst>
                  <a:path w="23" h="9" extrusionOk="0">
                    <a:moveTo>
                      <a:pt x="23" y="5"/>
                    </a:moveTo>
                    <a:cubicBezTo>
                      <a:pt x="20" y="7"/>
                      <a:pt x="19" y="9"/>
                      <a:pt x="17" y="8"/>
                    </a:cubicBezTo>
                    <a:cubicBezTo>
                      <a:pt x="12" y="7"/>
                      <a:pt x="6" y="5"/>
                      <a:pt x="0" y="3"/>
                    </a:cubicBezTo>
                    <a:cubicBezTo>
                      <a:pt x="1" y="2"/>
                      <a:pt x="2" y="1"/>
                      <a:pt x="3" y="1"/>
                    </a:cubicBezTo>
                    <a:cubicBezTo>
                      <a:pt x="7" y="0"/>
                      <a:pt x="17" y="2"/>
                      <a:pt x="23" y="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6" name="Google Shape;36;p5"/>
              <p:cNvSpPr/>
              <p:nvPr/>
            </p:nvSpPr>
            <p:spPr>
              <a:xfrm>
                <a:off x="1519238" y="3916362"/>
                <a:ext cx="47625" cy="19050"/>
              </a:xfrm>
              <a:custGeom>
                <a:avLst/>
                <a:gdLst/>
                <a:ahLst/>
                <a:cxnLst/>
                <a:rect l="l" t="t" r="r" b="b"/>
                <a:pathLst>
                  <a:path w="19" h="8" extrusionOk="0">
                    <a:moveTo>
                      <a:pt x="0" y="6"/>
                    </a:moveTo>
                    <a:cubicBezTo>
                      <a:pt x="5" y="1"/>
                      <a:pt x="11" y="0"/>
                      <a:pt x="18" y="0"/>
                    </a:cubicBezTo>
                    <a:cubicBezTo>
                      <a:pt x="18" y="1"/>
                      <a:pt x="19" y="3"/>
                      <a:pt x="19" y="3"/>
                    </a:cubicBezTo>
                    <a:cubicBezTo>
                      <a:pt x="13" y="6"/>
                      <a:pt x="7" y="8"/>
                      <a:pt x="0"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7" name="Google Shape;37;p5"/>
              <p:cNvSpPr/>
              <p:nvPr/>
            </p:nvSpPr>
            <p:spPr>
              <a:xfrm>
                <a:off x="862013" y="4160837"/>
                <a:ext cx="26988" cy="58738"/>
              </a:xfrm>
              <a:custGeom>
                <a:avLst/>
                <a:gdLst/>
                <a:ahLst/>
                <a:cxnLst/>
                <a:rect l="l" t="t" r="r" b="b"/>
                <a:pathLst>
                  <a:path w="11" h="24" extrusionOk="0">
                    <a:moveTo>
                      <a:pt x="4" y="0"/>
                    </a:moveTo>
                    <a:cubicBezTo>
                      <a:pt x="11" y="4"/>
                      <a:pt x="11" y="6"/>
                      <a:pt x="8" y="12"/>
                    </a:cubicBezTo>
                    <a:cubicBezTo>
                      <a:pt x="7" y="16"/>
                      <a:pt x="5" y="20"/>
                      <a:pt x="4" y="24"/>
                    </a:cubicBezTo>
                    <a:cubicBezTo>
                      <a:pt x="0" y="21"/>
                      <a:pt x="2" y="17"/>
                      <a:pt x="3" y="14"/>
                    </a:cubicBezTo>
                    <a:cubicBezTo>
                      <a:pt x="6" y="10"/>
                      <a:pt x="7" y="5"/>
                      <a:pt x="4"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8" name="Google Shape;38;p5"/>
              <p:cNvSpPr/>
              <p:nvPr/>
            </p:nvSpPr>
            <p:spPr>
              <a:xfrm>
                <a:off x="731838" y="3867150"/>
                <a:ext cx="44450" cy="28575"/>
              </a:xfrm>
              <a:custGeom>
                <a:avLst/>
                <a:gdLst/>
                <a:ahLst/>
                <a:cxnLst/>
                <a:rect l="l" t="t" r="r" b="b"/>
                <a:pathLst>
                  <a:path w="18" h="12" extrusionOk="0">
                    <a:moveTo>
                      <a:pt x="18" y="6"/>
                    </a:moveTo>
                    <a:cubicBezTo>
                      <a:pt x="13" y="7"/>
                      <a:pt x="7" y="9"/>
                      <a:pt x="0" y="12"/>
                    </a:cubicBezTo>
                    <a:cubicBezTo>
                      <a:pt x="1" y="9"/>
                      <a:pt x="2" y="6"/>
                      <a:pt x="3" y="6"/>
                    </a:cubicBezTo>
                    <a:cubicBezTo>
                      <a:pt x="8" y="5"/>
                      <a:pt x="12" y="0"/>
                      <a:pt x="18" y="3"/>
                    </a:cubicBezTo>
                    <a:cubicBezTo>
                      <a:pt x="18" y="4"/>
                      <a:pt x="18" y="5"/>
                      <a:pt x="18"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 name="Google Shape;39;p5"/>
              <p:cNvSpPr/>
              <p:nvPr/>
            </p:nvSpPr>
            <p:spPr>
              <a:xfrm>
                <a:off x="1331913" y="4143375"/>
                <a:ext cx="41275" cy="41275"/>
              </a:xfrm>
              <a:custGeom>
                <a:avLst/>
                <a:gdLst/>
                <a:ahLst/>
                <a:cxnLst/>
                <a:rect l="l" t="t" r="r" b="b"/>
                <a:pathLst>
                  <a:path w="17" h="17" extrusionOk="0">
                    <a:moveTo>
                      <a:pt x="1" y="0"/>
                    </a:moveTo>
                    <a:cubicBezTo>
                      <a:pt x="7" y="4"/>
                      <a:pt x="12" y="8"/>
                      <a:pt x="17" y="13"/>
                    </a:cubicBezTo>
                    <a:cubicBezTo>
                      <a:pt x="17" y="14"/>
                      <a:pt x="16" y="15"/>
                      <a:pt x="15" y="17"/>
                    </a:cubicBezTo>
                    <a:cubicBezTo>
                      <a:pt x="5" y="10"/>
                      <a:pt x="0" y="5"/>
                      <a:pt x="1"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 name="Google Shape;40;p5"/>
              <p:cNvSpPr/>
              <p:nvPr/>
            </p:nvSpPr>
            <p:spPr>
              <a:xfrm>
                <a:off x="760413" y="4046537"/>
                <a:ext cx="34925" cy="44450"/>
              </a:xfrm>
              <a:custGeom>
                <a:avLst/>
                <a:gdLst/>
                <a:ahLst/>
                <a:cxnLst/>
                <a:rect l="l" t="t" r="r" b="b"/>
                <a:pathLst>
                  <a:path w="14" h="18" extrusionOk="0">
                    <a:moveTo>
                      <a:pt x="11" y="0"/>
                    </a:moveTo>
                    <a:cubicBezTo>
                      <a:pt x="14" y="5"/>
                      <a:pt x="11" y="8"/>
                      <a:pt x="9" y="11"/>
                    </a:cubicBezTo>
                    <a:cubicBezTo>
                      <a:pt x="7" y="13"/>
                      <a:pt x="6" y="15"/>
                      <a:pt x="4" y="18"/>
                    </a:cubicBezTo>
                    <a:cubicBezTo>
                      <a:pt x="1" y="16"/>
                      <a:pt x="0" y="13"/>
                      <a:pt x="4" y="9"/>
                    </a:cubicBezTo>
                    <a:cubicBezTo>
                      <a:pt x="6" y="7"/>
                      <a:pt x="8" y="4"/>
                      <a:pt x="11"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1" name="Google Shape;41;p5"/>
              <p:cNvSpPr/>
              <p:nvPr/>
            </p:nvSpPr>
            <p:spPr>
              <a:xfrm>
                <a:off x="1411288" y="4098925"/>
                <a:ext cx="50800" cy="31750"/>
              </a:xfrm>
              <a:custGeom>
                <a:avLst/>
                <a:gdLst/>
                <a:ahLst/>
                <a:cxnLst/>
                <a:rect l="l" t="t" r="r" b="b"/>
                <a:pathLst>
                  <a:path w="21" h="13" extrusionOk="0">
                    <a:moveTo>
                      <a:pt x="0" y="1"/>
                    </a:moveTo>
                    <a:cubicBezTo>
                      <a:pt x="10" y="0"/>
                      <a:pt x="14" y="7"/>
                      <a:pt x="21" y="11"/>
                    </a:cubicBezTo>
                    <a:cubicBezTo>
                      <a:pt x="17" y="13"/>
                      <a:pt x="11" y="10"/>
                      <a:pt x="0"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2" name="Google Shape;42;p5"/>
              <p:cNvSpPr/>
              <p:nvPr/>
            </p:nvSpPr>
            <p:spPr>
              <a:xfrm>
                <a:off x="1368425" y="4122737"/>
                <a:ext cx="47625" cy="33338"/>
              </a:xfrm>
              <a:custGeom>
                <a:avLst/>
                <a:gdLst/>
                <a:ahLst/>
                <a:cxnLst/>
                <a:rect l="l" t="t" r="r" b="b"/>
                <a:pathLst>
                  <a:path w="19" h="13" extrusionOk="0">
                    <a:moveTo>
                      <a:pt x="18" y="13"/>
                    </a:moveTo>
                    <a:cubicBezTo>
                      <a:pt x="12" y="10"/>
                      <a:pt x="7" y="6"/>
                      <a:pt x="0" y="2"/>
                    </a:cubicBezTo>
                    <a:cubicBezTo>
                      <a:pt x="11" y="0"/>
                      <a:pt x="19" y="5"/>
                      <a:pt x="18"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3" name="Google Shape;43;p5"/>
              <p:cNvSpPr/>
              <p:nvPr/>
            </p:nvSpPr>
            <p:spPr>
              <a:xfrm>
                <a:off x="1158875" y="3532187"/>
                <a:ext cx="22225" cy="61913"/>
              </a:xfrm>
              <a:custGeom>
                <a:avLst/>
                <a:gdLst/>
                <a:ahLst/>
                <a:cxnLst/>
                <a:rect l="l" t="t" r="r" b="b"/>
                <a:pathLst>
                  <a:path w="9" h="25" extrusionOk="0">
                    <a:moveTo>
                      <a:pt x="7" y="25"/>
                    </a:moveTo>
                    <a:cubicBezTo>
                      <a:pt x="4" y="17"/>
                      <a:pt x="8" y="8"/>
                      <a:pt x="0" y="3"/>
                    </a:cubicBezTo>
                    <a:cubicBezTo>
                      <a:pt x="2" y="0"/>
                      <a:pt x="4" y="0"/>
                      <a:pt x="5" y="3"/>
                    </a:cubicBezTo>
                    <a:cubicBezTo>
                      <a:pt x="7" y="9"/>
                      <a:pt x="8" y="15"/>
                      <a:pt x="9" y="21"/>
                    </a:cubicBezTo>
                    <a:cubicBezTo>
                      <a:pt x="9" y="22"/>
                      <a:pt x="8" y="23"/>
                      <a:pt x="7" y="2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4" name="Google Shape;44;p5"/>
              <p:cNvSpPr/>
              <p:nvPr/>
            </p:nvSpPr>
            <p:spPr>
              <a:xfrm>
                <a:off x="1506538" y="3721100"/>
                <a:ext cx="39688" cy="39688"/>
              </a:xfrm>
              <a:custGeom>
                <a:avLst/>
                <a:gdLst/>
                <a:ahLst/>
                <a:cxnLst/>
                <a:rect l="l" t="t" r="r" b="b"/>
                <a:pathLst>
                  <a:path w="16" h="16" extrusionOk="0">
                    <a:moveTo>
                      <a:pt x="0" y="15"/>
                    </a:moveTo>
                    <a:cubicBezTo>
                      <a:pt x="5" y="10"/>
                      <a:pt x="10" y="5"/>
                      <a:pt x="16" y="0"/>
                    </a:cubicBezTo>
                    <a:cubicBezTo>
                      <a:pt x="12" y="12"/>
                      <a:pt x="7" y="16"/>
                      <a:pt x="0"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5" name="Google Shape;45;p5"/>
              <p:cNvSpPr/>
              <p:nvPr/>
            </p:nvSpPr>
            <p:spPr>
              <a:xfrm>
                <a:off x="731838" y="4022725"/>
                <a:ext cx="36513" cy="28575"/>
              </a:xfrm>
              <a:custGeom>
                <a:avLst/>
                <a:gdLst/>
                <a:ahLst/>
                <a:cxnLst/>
                <a:rect l="l" t="t" r="r" b="b"/>
                <a:pathLst>
                  <a:path w="15" h="12" extrusionOk="0">
                    <a:moveTo>
                      <a:pt x="15" y="2"/>
                    </a:moveTo>
                    <a:cubicBezTo>
                      <a:pt x="11" y="5"/>
                      <a:pt x="7" y="8"/>
                      <a:pt x="2" y="12"/>
                    </a:cubicBezTo>
                    <a:cubicBezTo>
                      <a:pt x="1" y="10"/>
                      <a:pt x="0" y="8"/>
                      <a:pt x="0" y="8"/>
                    </a:cubicBezTo>
                    <a:cubicBezTo>
                      <a:pt x="3" y="3"/>
                      <a:pt x="8" y="1"/>
                      <a:pt x="13" y="0"/>
                    </a:cubicBezTo>
                    <a:cubicBezTo>
                      <a:pt x="14" y="1"/>
                      <a:pt x="14" y="1"/>
                      <a:pt x="15" y="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6" name="Google Shape;46;p5"/>
              <p:cNvSpPr/>
              <p:nvPr/>
            </p:nvSpPr>
            <p:spPr>
              <a:xfrm>
                <a:off x="1495425" y="4027487"/>
                <a:ext cx="38100" cy="22225"/>
              </a:xfrm>
              <a:custGeom>
                <a:avLst/>
                <a:gdLst/>
                <a:ahLst/>
                <a:cxnLst/>
                <a:rect l="l" t="t" r="r" b="b"/>
                <a:pathLst>
                  <a:path w="16" h="9" extrusionOk="0">
                    <a:moveTo>
                      <a:pt x="14" y="9"/>
                    </a:moveTo>
                    <a:cubicBezTo>
                      <a:pt x="10" y="8"/>
                      <a:pt x="5" y="6"/>
                      <a:pt x="0" y="5"/>
                    </a:cubicBezTo>
                    <a:cubicBezTo>
                      <a:pt x="3" y="1"/>
                      <a:pt x="7" y="0"/>
                      <a:pt x="13" y="3"/>
                    </a:cubicBezTo>
                    <a:cubicBezTo>
                      <a:pt x="14" y="4"/>
                      <a:pt x="15" y="6"/>
                      <a:pt x="16" y="7"/>
                    </a:cubicBezTo>
                    <a:cubicBezTo>
                      <a:pt x="15" y="8"/>
                      <a:pt x="15" y="8"/>
                      <a:pt x="14" y="9"/>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7" name="Google Shape;47;p5"/>
              <p:cNvSpPr/>
              <p:nvPr/>
            </p:nvSpPr>
            <p:spPr>
              <a:xfrm>
                <a:off x="742950" y="3816350"/>
                <a:ext cx="39688" cy="22225"/>
              </a:xfrm>
              <a:custGeom>
                <a:avLst/>
                <a:gdLst/>
                <a:ahLst/>
                <a:cxnLst/>
                <a:rect l="l" t="t" r="r" b="b"/>
                <a:pathLst>
                  <a:path w="16" h="9" extrusionOk="0">
                    <a:moveTo>
                      <a:pt x="0" y="9"/>
                    </a:moveTo>
                    <a:cubicBezTo>
                      <a:pt x="2" y="2"/>
                      <a:pt x="7" y="0"/>
                      <a:pt x="16" y="3"/>
                    </a:cubicBezTo>
                    <a:cubicBezTo>
                      <a:pt x="15" y="6"/>
                      <a:pt x="12" y="7"/>
                      <a:pt x="9" y="7"/>
                    </a:cubicBezTo>
                    <a:cubicBezTo>
                      <a:pt x="6" y="7"/>
                      <a:pt x="3" y="8"/>
                      <a:pt x="0" y="9"/>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8" name="Google Shape;48;p5"/>
              <p:cNvSpPr/>
              <p:nvPr/>
            </p:nvSpPr>
            <p:spPr>
              <a:xfrm>
                <a:off x="1027113" y="3544887"/>
                <a:ext cx="33338" cy="42863"/>
              </a:xfrm>
              <a:custGeom>
                <a:avLst/>
                <a:gdLst/>
                <a:ahLst/>
                <a:cxnLst/>
                <a:rect l="l" t="t" r="r" b="b"/>
                <a:pathLst>
                  <a:path w="13" h="17" extrusionOk="0">
                    <a:moveTo>
                      <a:pt x="11" y="17"/>
                    </a:moveTo>
                    <a:cubicBezTo>
                      <a:pt x="7" y="11"/>
                      <a:pt x="4" y="6"/>
                      <a:pt x="0" y="0"/>
                    </a:cubicBezTo>
                    <a:cubicBezTo>
                      <a:pt x="1" y="0"/>
                      <a:pt x="3" y="0"/>
                      <a:pt x="3" y="0"/>
                    </a:cubicBezTo>
                    <a:cubicBezTo>
                      <a:pt x="8" y="4"/>
                      <a:pt x="13" y="9"/>
                      <a:pt x="11" y="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9" name="Google Shape;49;p5"/>
              <p:cNvSpPr/>
              <p:nvPr/>
            </p:nvSpPr>
            <p:spPr>
              <a:xfrm>
                <a:off x="1460500" y="4068762"/>
                <a:ext cx="44450" cy="22225"/>
              </a:xfrm>
              <a:custGeom>
                <a:avLst/>
                <a:gdLst/>
                <a:ahLst/>
                <a:cxnLst/>
                <a:rect l="l" t="t" r="r" b="b"/>
                <a:pathLst>
                  <a:path w="18" h="9" extrusionOk="0">
                    <a:moveTo>
                      <a:pt x="0" y="1"/>
                    </a:moveTo>
                    <a:cubicBezTo>
                      <a:pt x="7" y="0"/>
                      <a:pt x="13" y="2"/>
                      <a:pt x="18" y="7"/>
                    </a:cubicBezTo>
                    <a:cubicBezTo>
                      <a:pt x="12" y="9"/>
                      <a:pt x="4" y="6"/>
                      <a:pt x="0"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0" name="Google Shape;50;p5"/>
              <p:cNvSpPr/>
              <p:nvPr/>
            </p:nvSpPr>
            <p:spPr>
              <a:xfrm>
                <a:off x="1460500" y="3621087"/>
                <a:ext cx="22225" cy="42863"/>
              </a:xfrm>
              <a:custGeom>
                <a:avLst/>
                <a:gdLst/>
                <a:ahLst/>
                <a:cxnLst/>
                <a:rect l="l" t="t" r="r" b="b"/>
                <a:pathLst>
                  <a:path w="9" h="17" extrusionOk="0">
                    <a:moveTo>
                      <a:pt x="6" y="0"/>
                    </a:moveTo>
                    <a:cubicBezTo>
                      <a:pt x="9" y="12"/>
                      <a:pt x="7" y="17"/>
                      <a:pt x="0" y="15"/>
                    </a:cubicBezTo>
                    <a:cubicBezTo>
                      <a:pt x="2" y="11"/>
                      <a:pt x="4" y="6"/>
                      <a:pt x="6"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1" name="Google Shape;51;p5"/>
              <p:cNvSpPr/>
              <p:nvPr/>
            </p:nvSpPr>
            <p:spPr>
              <a:xfrm>
                <a:off x="1509713" y="3967162"/>
                <a:ext cx="41275" cy="20638"/>
              </a:xfrm>
              <a:custGeom>
                <a:avLst/>
                <a:gdLst/>
                <a:ahLst/>
                <a:cxnLst/>
                <a:rect l="l" t="t" r="r" b="b"/>
                <a:pathLst>
                  <a:path w="17" h="8" extrusionOk="0">
                    <a:moveTo>
                      <a:pt x="17" y="8"/>
                    </a:moveTo>
                    <a:cubicBezTo>
                      <a:pt x="10" y="7"/>
                      <a:pt x="5" y="6"/>
                      <a:pt x="0" y="6"/>
                    </a:cubicBezTo>
                    <a:cubicBezTo>
                      <a:pt x="6" y="0"/>
                      <a:pt x="11" y="1"/>
                      <a:pt x="17" y="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2" name="Google Shape;52;p5"/>
              <p:cNvSpPr/>
              <p:nvPr/>
            </p:nvSpPr>
            <p:spPr>
              <a:xfrm>
                <a:off x="1497013" y="3656012"/>
                <a:ext cx="31750" cy="31750"/>
              </a:xfrm>
              <a:custGeom>
                <a:avLst/>
                <a:gdLst/>
                <a:ahLst/>
                <a:cxnLst/>
                <a:rect l="l" t="t" r="r" b="b"/>
                <a:pathLst>
                  <a:path w="13" h="13" extrusionOk="0">
                    <a:moveTo>
                      <a:pt x="13" y="2"/>
                    </a:moveTo>
                    <a:cubicBezTo>
                      <a:pt x="11" y="8"/>
                      <a:pt x="8" y="13"/>
                      <a:pt x="0" y="13"/>
                    </a:cubicBezTo>
                    <a:cubicBezTo>
                      <a:pt x="4" y="9"/>
                      <a:pt x="8" y="5"/>
                      <a:pt x="11" y="0"/>
                    </a:cubicBezTo>
                    <a:cubicBezTo>
                      <a:pt x="12" y="1"/>
                      <a:pt x="13" y="1"/>
                      <a:pt x="13" y="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3" name="Google Shape;53;p5"/>
              <p:cNvSpPr/>
              <p:nvPr/>
            </p:nvSpPr>
            <p:spPr>
              <a:xfrm>
                <a:off x="985838" y="3567112"/>
                <a:ext cx="26988" cy="30163"/>
              </a:xfrm>
              <a:custGeom>
                <a:avLst/>
                <a:gdLst/>
                <a:ahLst/>
                <a:cxnLst/>
                <a:rect l="l" t="t" r="r" b="b"/>
                <a:pathLst>
                  <a:path w="11" h="12" extrusionOk="0">
                    <a:moveTo>
                      <a:pt x="0" y="0"/>
                    </a:moveTo>
                    <a:cubicBezTo>
                      <a:pt x="8" y="0"/>
                      <a:pt x="10" y="2"/>
                      <a:pt x="11" y="12"/>
                    </a:cubicBezTo>
                    <a:cubicBezTo>
                      <a:pt x="7" y="8"/>
                      <a:pt x="4" y="5"/>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4" name="Google Shape;54;p5"/>
              <p:cNvSpPr/>
              <p:nvPr/>
            </p:nvSpPr>
            <p:spPr>
              <a:xfrm>
                <a:off x="1282700" y="3544887"/>
                <a:ext cx="17463" cy="44450"/>
              </a:xfrm>
              <a:custGeom>
                <a:avLst/>
                <a:gdLst/>
                <a:ahLst/>
                <a:cxnLst/>
                <a:rect l="l" t="t" r="r" b="b"/>
                <a:pathLst>
                  <a:path w="7" h="18" extrusionOk="0">
                    <a:moveTo>
                      <a:pt x="2" y="0"/>
                    </a:moveTo>
                    <a:cubicBezTo>
                      <a:pt x="5" y="5"/>
                      <a:pt x="7" y="11"/>
                      <a:pt x="5" y="18"/>
                    </a:cubicBezTo>
                    <a:cubicBezTo>
                      <a:pt x="0" y="16"/>
                      <a:pt x="3" y="12"/>
                      <a:pt x="2" y="9"/>
                    </a:cubicBezTo>
                    <a:cubicBezTo>
                      <a:pt x="2" y="6"/>
                      <a:pt x="2" y="3"/>
                      <a:pt x="2"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5" name="Google Shape;55;p5"/>
              <p:cNvSpPr/>
              <p:nvPr/>
            </p:nvSpPr>
            <p:spPr>
              <a:xfrm>
                <a:off x="782638" y="4098925"/>
                <a:ext cx="30163" cy="36513"/>
              </a:xfrm>
              <a:custGeom>
                <a:avLst/>
                <a:gdLst/>
                <a:ahLst/>
                <a:cxnLst/>
                <a:rect l="l" t="t" r="r" b="b"/>
                <a:pathLst>
                  <a:path w="12" h="15" extrusionOk="0">
                    <a:moveTo>
                      <a:pt x="4" y="14"/>
                    </a:moveTo>
                    <a:cubicBezTo>
                      <a:pt x="0" y="8"/>
                      <a:pt x="7" y="5"/>
                      <a:pt x="8" y="0"/>
                    </a:cubicBezTo>
                    <a:cubicBezTo>
                      <a:pt x="12" y="1"/>
                      <a:pt x="12" y="3"/>
                      <a:pt x="10" y="6"/>
                    </a:cubicBezTo>
                    <a:cubicBezTo>
                      <a:pt x="8" y="9"/>
                      <a:pt x="6" y="12"/>
                      <a:pt x="3" y="15"/>
                    </a:cubicBezTo>
                    <a:lnTo>
                      <a:pt x="4" y="14"/>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6" name="Google Shape;56;p5"/>
              <p:cNvSpPr/>
              <p:nvPr/>
            </p:nvSpPr>
            <p:spPr>
              <a:xfrm>
                <a:off x="755650" y="3776662"/>
                <a:ext cx="38100" cy="22225"/>
              </a:xfrm>
              <a:custGeom>
                <a:avLst/>
                <a:gdLst/>
                <a:ahLst/>
                <a:cxnLst/>
                <a:rect l="l" t="t" r="r" b="b"/>
                <a:pathLst>
                  <a:path w="15" h="9" extrusionOk="0">
                    <a:moveTo>
                      <a:pt x="15" y="3"/>
                    </a:moveTo>
                    <a:cubicBezTo>
                      <a:pt x="6" y="9"/>
                      <a:pt x="4" y="9"/>
                      <a:pt x="0" y="3"/>
                    </a:cubicBezTo>
                    <a:cubicBezTo>
                      <a:pt x="5" y="1"/>
                      <a:pt x="9" y="0"/>
                      <a:pt x="15" y="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7" name="Google Shape;57;p5"/>
              <p:cNvSpPr/>
              <p:nvPr/>
            </p:nvSpPr>
            <p:spPr>
              <a:xfrm>
                <a:off x="1536700" y="3868737"/>
                <a:ext cx="34925" cy="17463"/>
              </a:xfrm>
              <a:custGeom>
                <a:avLst/>
                <a:gdLst/>
                <a:ahLst/>
                <a:cxnLst/>
                <a:rect l="l" t="t" r="r" b="b"/>
                <a:pathLst>
                  <a:path w="14" h="7" extrusionOk="0">
                    <a:moveTo>
                      <a:pt x="14" y="1"/>
                    </a:moveTo>
                    <a:cubicBezTo>
                      <a:pt x="12" y="7"/>
                      <a:pt x="7" y="7"/>
                      <a:pt x="0" y="7"/>
                    </a:cubicBezTo>
                    <a:cubicBezTo>
                      <a:pt x="5" y="2"/>
                      <a:pt x="9" y="0"/>
                      <a:pt x="14"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8" name="Google Shape;58;p5"/>
              <p:cNvSpPr/>
              <p:nvPr/>
            </p:nvSpPr>
            <p:spPr>
              <a:xfrm>
                <a:off x="1539875" y="3810000"/>
                <a:ext cx="33338" cy="19050"/>
              </a:xfrm>
              <a:custGeom>
                <a:avLst/>
                <a:gdLst/>
                <a:ahLst/>
                <a:cxnLst/>
                <a:rect l="l" t="t" r="r" b="b"/>
                <a:pathLst>
                  <a:path w="14" h="8" extrusionOk="0">
                    <a:moveTo>
                      <a:pt x="14" y="0"/>
                    </a:moveTo>
                    <a:cubicBezTo>
                      <a:pt x="11" y="7"/>
                      <a:pt x="7" y="8"/>
                      <a:pt x="0" y="6"/>
                    </a:cubicBezTo>
                    <a:cubicBezTo>
                      <a:pt x="4" y="1"/>
                      <a:pt x="9" y="1"/>
                      <a:pt x="14"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9" name="Google Shape;59;p5"/>
              <p:cNvSpPr/>
              <p:nvPr/>
            </p:nvSpPr>
            <p:spPr>
              <a:xfrm>
                <a:off x="790575" y="3722687"/>
                <a:ext cx="31750" cy="17463"/>
              </a:xfrm>
              <a:custGeom>
                <a:avLst/>
                <a:gdLst/>
                <a:ahLst/>
                <a:cxnLst/>
                <a:rect l="l" t="t" r="r" b="b"/>
                <a:pathLst>
                  <a:path w="13" h="7" extrusionOk="0">
                    <a:moveTo>
                      <a:pt x="0" y="0"/>
                    </a:moveTo>
                    <a:cubicBezTo>
                      <a:pt x="4" y="1"/>
                      <a:pt x="9" y="0"/>
                      <a:pt x="13" y="4"/>
                    </a:cubicBezTo>
                    <a:cubicBezTo>
                      <a:pt x="6" y="7"/>
                      <a:pt x="5" y="7"/>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0" name="Google Shape;60;p5"/>
              <p:cNvSpPr/>
              <p:nvPr/>
            </p:nvSpPr>
            <p:spPr>
              <a:xfrm>
                <a:off x="1106488" y="3543300"/>
                <a:ext cx="17463" cy="41275"/>
              </a:xfrm>
              <a:custGeom>
                <a:avLst/>
                <a:gdLst/>
                <a:ahLst/>
                <a:cxnLst/>
                <a:rect l="l" t="t" r="r" b="b"/>
                <a:pathLst>
                  <a:path w="7" h="17" extrusionOk="0">
                    <a:moveTo>
                      <a:pt x="5" y="17"/>
                    </a:moveTo>
                    <a:cubicBezTo>
                      <a:pt x="3" y="12"/>
                      <a:pt x="1" y="6"/>
                      <a:pt x="0" y="0"/>
                    </a:cubicBezTo>
                    <a:cubicBezTo>
                      <a:pt x="4" y="2"/>
                      <a:pt x="7" y="9"/>
                      <a:pt x="5" y="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1" name="Google Shape;61;p5"/>
              <p:cNvSpPr/>
              <p:nvPr/>
            </p:nvSpPr>
            <p:spPr>
              <a:xfrm>
                <a:off x="736600" y="3949700"/>
                <a:ext cx="28575" cy="28575"/>
              </a:xfrm>
              <a:custGeom>
                <a:avLst/>
                <a:gdLst/>
                <a:ahLst/>
                <a:cxnLst/>
                <a:rect l="l" t="t" r="r" b="b"/>
                <a:pathLst>
                  <a:path w="12" h="11" extrusionOk="0">
                    <a:moveTo>
                      <a:pt x="7" y="0"/>
                    </a:moveTo>
                    <a:cubicBezTo>
                      <a:pt x="12" y="6"/>
                      <a:pt x="4" y="6"/>
                      <a:pt x="3" y="11"/>
                    </a:cubicBezTo>
                    <a:cubicBezTo>
                      <a:pt x="0" y="5"/>
                      <a:pt x="0" y="5"/>
                      <a:pt x="7"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2" name="Google Shape;62;p5"/>
              <p:cNvSpPr/>
              <p:nvPr/>
            </p:nvSpPr>
            <p:spPr>
              <a:xfrm>
                <a:off x="1376363" y="3576637"/>
                <a:ext cx="17463" cy="39688"/>
              </a:xfrm>
              <a:custGeom>
                <a:avLst/>
                <a:gdLst/>
                <a:ahLst/>
                <a:cxnLst/>
                <a:rect l="l" t="t" r="r" b="b"/>
                <a:pathLst>
                  <a:path w="7" h="16" extrusionOk="0">
                    <a:moveTo>
                      <a:pt x="0" y="16"/>
                    </a:moveTo>
                    <a:cubicBezTo>
                      <a:pt x="1" y="10"/>
                      <a:pt x="1" y="5"/>
                      <a:pt x="2" y="0"/>
                    </a:cubicBezTo>
                    <a:cubicBezTo>
                      <a:pt x="7" y="7"/>
                      <a:pt x="6" y="11"/>
                      <a:pt x="0" y="1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3" name="Google Shape;63;p5"/>
              <p:cNvSpPr/>
              <p:nvPr/>
            </p:nvSpPr>
            <p:spPr>
              <a:xfrm>
                <a:off x="1222375" y="3548062"/>
                <a:ext cx="12700" cy="44450"/>
              </a:xfrm>
              <a:custGeom>
                <a:avLst/>
                <a:gdLst/>
                <a:ahLst/>
                <a:cxnLst/>
                <a:rect l="l" t="t" r="r" b="b"/>
                <a:pathLst>
                  <a:path w="5" h="18" extrusionOk="0">
                    <a:moveTo>
                      <a:pt x="0" y="0"/>
                    </a:moveTo>
                    <a:cubicBezTo>
                      <a:pt x="1" y="1"/>
                      <a:pt x="2" y="1"/>
                      <a:pt x="3" y="2"/>
                    </a:cubicBezTo>
                    <a:cubicBezTo>
                      <a:pt x="4" y="7"/>
                      <a:pt x="5" y="13"/>
                      <a:pt x="5" y="18"/>
                    </a:cubicBezTo>
                    <a:cubicBezTo>
                      <a:pt x="0" y="13"/>
                      <a:pt x="2" y="6"/>
                      <a:pt x="0" y="0"/>
                    </a:cubicBez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4" name="Google Shape;64;p5"/>
              <p:cNvSpPr/>
              <p:nvPr/>
            </p:nvSpPr>
            <p:spPr>
              <a:xfrm>
                <a:off x="1420813" y="3581400"/>
                <a:ext cx="14288" cy="38100"/>
              </a:xfrm>
              <a:custGeom>
                <a:avLst/>
                <a:gdLst/>
                <a:ahLst/>
                <a:cxnLst/>
                <a:rect l="l" t="t" r="r" b="b"/>
                <a:pathLst>
                  <a:path w="6" h="15" extrusionOk="0">
                    <a:moveTo>
                      <a:pt x="0" y="15"/>
                    </a:moveTo>
                    <a:cubicBezTo>
                      <a:pt x="1" y="10"/>
                      <a:pt x="1" y="6"/>
                      <a:pt x="2" y="0"/>
                    </a:cubicBezTo>
                    <a:cubicBezTo>
                      <a:pt x="4" y="6"/>
                      <a:pt x="6" y="11"/>
                      <a:pt x="0"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5" name="Google Shape;65;p5"/>
              <p:cNvSpPr/>
              <p:nvPr/>
            </p:nvSpPr>
            <p:spPr>
              <a:xfrm>
                <a:off x="950913" y="3597275"/>
                <a:ext cx="22225" cy="23813"/>
              </a:xfrm>
              <a:custGeom>
                <a:avLst/>
                <a:gdLst/>
                <a:ahLst/>
                <a:cxnLst/>
                <a:rect l="l" t="t" r="r" b="b"/>
                <a:pathLst>
                  <a:path w="9" h="10" extrusionOk="0">
                    <a:moveTo>
                      <a:pt x="6" y="10"/>
                    </a:moveTo>
                    <a:cubicBezTo>
                      <a:pt x="4" y="6"/>
                      <a:pt x="2" y="4"/>
                      <a:pt x="0" y="0"/>
                    </a:cubicBezTo>
                    <a:cubicBezTo>
                      <a:pt x="8" y="1"/>
                      <a:pt x="9" y="3"/>
                      <a:pt x="6" y="1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6" name="Google Shape;66;p5"/>
              <p:cNvSpPr/>
              <p:nvPr/>
            </p:nvSpPr>
            <p:spPr>
              <a:xfrm>
                <a:off x="906463" y="3624262"/>
                <a:ext cx="17463" cy="26988"/>
              </a:xfrm>
              <a:custGeom>
                <a:avLst/>
                <a:gdLst/>
                <a:ahLst/>
                <a:cxnLst/>
                <a:rect l="l" t="t" r="r" b="b"/>
                <a:pathLst>
                  <a:path w="7" h="11" extrusionOk="0">
                    <a:moveTo>
                      <a:pt x="0" y="0"/>
                    </a:moveTo>
                    <a:cubicBezTo>
                      <a:pt x="2" y="3"/>
                      <a:pt x="4" y="7"/>
                      <a:pt x="7" y="11"/>
                    </a:cubicBezTo>
                    <a:cubicBezTo>
                      <a:pt x="1" y="10"/>
                      <a:pt x="1" y="10"/>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7" name="Google Shape;67;p5"/>
              <p:cNvSpPr/>
              <p:nvPr/>
            </p:nvSpPr>
            <p:spPr>
              <a:xfrm>
                <a:off x="1216025" y="3519487"/>
                <a:ext cx="11113" cy="28575"/>
              </a:xfrm>
              <a:custGeom>
                <a:avLst/>
                <a:gdLst/>
                <a:ahLst/>
                <a:cxnLst/>
                <a:rect l="l" t="t" r="r" b="b"/>
                <a:pathLst>
                  <a:path w="5" h="11" extrusionOk="0">
                    <a:moveTo>
                      <a:pt x="3" y="11"/>
                    </a:moveTo>
                    <a:cubicBezTo>
                      <a:pt x="2" y="9"/>
                      <a:pt x="1" y="7"/>
                      <a:pt x="0" y="6"/>
                    </a:cubicBezTo>
                    <a:cubicBezTo>
                      <a:pt x="0" y="4"/>
                      <a:pt x="0" y="3"/>
                      <a:pt x="0" y="0"/>
                    </a:cubicBezTo>
                    <a:cubicBezTo>
                      <a:pt x="5" y="4"/>
                      <a:pt x="4" y="8"/>
                      <a:pt x="3" y="11"/>
                    </a:cubicBezTo>
                    <a:cubicBezTo>
                      <a:pt x="3" y="11"/>
                      <a:pt x="3" y="11"/>
                      <a:pt x="3" y="1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8" name="Google Shape;68;p5"/>
              <p:cNvSpPr/>
              <p:nvPr/>
            </p:nvSpPr>
            <p:spPr>
              <a:xfrm>
                <a:off x="790575" y="4133850"/>
                <a:ext cx="22225" cy="14288"/>
              </a:xfrm>
              <a:custGeom>
                <a:avLst/>
                <a:gdLst/>
                <a:ahLst/>
                <a:cxnLst/>
                <a:rect l="l" t="t" r="r" b="b"/>
                <a:pathLst>
                  <a:path w="9" h="6" extrusionOk="0">
                    <a:moveTo>
                      <a:pt x="0" y="1"/>
                    </a:moveTo>
                    <a:cubicBezTo>
                      <a:pt x="3" y="1"/>
                      <a:pt x="6" y="2"/>
                      <a:pt x="9" y="2"/>
                    </a:cubicBezTo>
                    <a:cubicBezTo>
                      <a:pt x="4" y="6"/>
                      <a:pt x="3" y="3"/>
                      <a:pt x="1" y="0"/>
                    </a:cubicBezTo>
                    <a:cubicBezTo>
                      <a:pt x="1" y="0"/>
                      <a:pt x="0" y="1"/>
                      <a:pt x="0"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9" name="Google Shape;69;p5"/>
              <p:cNvSpPr/>
              <p:nvPr/>
            </p:nvSpPr>
            <p:spPr>
              <a:xfrm>
                <a:off x="1052513" y="3743325"/>
                <a:ext cx="212725" cy="222250"/>
              </a:xfrm>
              <a:custGeom>
                <a:avLst/>
                <a:gdLst/>
                <a:ahLst/>
                <a:cxnLst/>
                <a:rect l="l" t="t" r="r" b="b"/>
                <a:pathLst>
                  <a:path w="86" h="90" extrusionOk="0">
                    <a:moveTo>
                      <a:pt x="46" y="75"/>
                    </a:moveTo>
                    <a:cubicBezTo>
                      <a:pt x="41" y="80"/>
                      <a:pt x="36" y="85"/>
                      <a:pt x="31" y="90"/>
                    </a:cubicBezTo>
                    <a:cubicBezTo>
                      <a:pt x="24" y="83"/>
                      <a:pt x="18" y="78"/>
                      <a:pt x="16" y="68"/>
                    </a:cubicBezTo>
                    <a:cubicBezTo>
                      <a:pt x="12" y="52"/>
                      <a:pt x="6" y="37"/>
                      <a:pt x="0" y="20"/>
                    </a:cubicBezTo>
                    <a:cubicBezTo>
                      <a:pt x="1" y="19"/>
                      <a:pt x="2" y="17"/>
                      <a:pt x="4" y="15"/>
                    </a:cubicBezTo>
                    <a:cubicBezTo>
                      <a:pt x="10" y="7"/>
                      <a:pt x="16" y="7"/>
                      <a:pt x="24" y="13"/>
                    </a:cubicBezTo>
                    <a:cubicBezTo>
                      <a:pt x="32" y="19"/>
                      <a:pt x="39" y="25"/>
                      <a:pt x="47" y="31"/>
                    </a:cubicBezTo>
                    <a:cubicBezTo>
                      <a:pt x="49" y="24"/>
                      <a:pt x="47" y="18"/>
                      <a:pt x="43" y="11"/>
                    </a:cubicBezTo>
                    <a:cubicBezTo>
                      <a:pt x="46" y="10"/>
                      <a:pt x="47" y="7"/>
                      <a:pt x="49" y="7"/>
                    </a:cubicBezTo>
                    <a:cubicBezTo>
                      <a:pt x="58" y="4"/>
                      <a:pt x="67" y="0"/>
                      <a:pt x="77" y="2"/>
                    </a:cubicBezTo>
                    <a:cubicBezTo>
                      <a:pt x="79" y="3"/>
                      <a:pt x="83" y="2"/>
                      <a:pt x="82" y="6"/>
                    </a:cubicBezTo>
                    <a:cubicBezTo>
                      <a:pt x="82" y="7"/>
                      <a:pt x="79" y="8"/>
                      <a:pt x="77" y="8"/>
                    </a:cubicBezTo>
                    <a:cubicBezTo>
                      <a:pt x="71" y="9"/>
                      <a:pt x="64" y="10"/>
                      <a:pt x="58" y="11"/>
                    </a:cubicBezTo>
                    <a:cubicBezTo>
                      <a:pt x="56" y="11"/>
                      <a:pt x="54" y="13"/>
                      <a:pt x="54" y="13"/>
                    </a:cubicBezTo>
                    <a:cubicBezTo>
                      <a:pt x="54" y="44"/>
                      <a:pt x="54" y="44"/>
                      <a:pt x="54" y="44"/>
                    </a:cubicBezTo>
                    <a:cubicBezTo>
                      <a:pt x="59" y="45"/>
                      <a:pt x="63" y="45"/>
                      <a:pt x="67" y="45"/>
                    </a:cubicBezTo>
                    <a:cubicBezTo>
                      <a:pt x="69" y="46"/>
                      <a:pt x="71" y="46"/>
                      <a:pt x="73" y="46"/>
                    </a:cubicBezTo>
                    <a:cubicBezTo>
                      <a:pt x="75" y="47"/>
                      <a:pt x="78" y="49"/>
                      <a:pt x="77" y="53"/>
                    </a:cubicBezTo>
                    <a:cubicBezTo>
                      <a:pt x="76" y="54"/>
                      <a:pt x="73" y="55"/>
                      <a:pt x="71" y="55"/>
                    </a:cubicBezTo>
                    <a:cubicBezTo>
                      <a:pt x="66" y="55"/>
                      <a:pt x="61" y="55"/>
                      <a:pt x="56" y="54"/>
                    </a:cubicBezTo>
                    <a:cubicBezTo>
                      <a:pt x="53" y="62"/>
                      <a:pt x="54" y="69"/>
                      <a:pt x="55" y="77"/>
                    </a:cubicBezTo>
                    <a:cubicBezTo>
                      <a:pt x="60" y="77"/>
                      <a:pt x="65" y="77"/>
                      <a:pt x="69" y="77"/>
                    </a:cubicBezTo>
                    <a:cubicBezTo>
                      <a:pt x="72" y="77"/>
                      <a:pt x="76" y="76"/>
                      <a:pt x="79" y="76"/>
                    </a:cubicBezTo>
                    <a:cubicBezTo>
                      <a:pt x="82" y="76"/>
                      <a:pt x="86" y="74"/>
                      <a:pt x="86" y="79"/>
                    </a:cubicBezTo>
                    <a:cubicBezTo>
                      <a:pt x="86" y="84"/>
                      <a:pt x="82" y="83"/>
                      <a:pt x="79" y="83"/>
                    </a:cubicBezTo>
                    <a:cubicBezTo>
                      <a:pt x="76" y="83"/>
                      <a:pt x="73" y="82"/>
                      <a:pt x="70" y="83"/>
                    </a:cubicBezTo>
                    <a:cubicBezTo>
                      <a:pt x="66" y="83"/>
                      <a:pt x="63" y="83"/>
                      <a:pt x="59" y="85"/>
                    </a:cubicBezTo>
                    <a:cubicBezTo>
                      <a:pt x="50" y="88"/>
                      <a:pt x="46" y="86"/>
                      <a:pt x="46" y="75"/>
                    </a:cubicBezTo>
                    <a:moveTo>
                      <a:pt x="25" y="76"/>
                    </a:moveTo>
                    <a:cubicBezTo>
                      <a:pt x="35" y="70"/>
                      <a:pt x="42" y="63"/>
                      <a:pt x="45" y="54"/>
                    </a:cubicBezTo>
                    <a:cubicBezTo>
                      <a:pt x="47" y="46"/>
                      <a:pt x="44" y="38"/>
                      <a:pt x="38" y="33"/>
                    </a:cubicBezTo>
                    <a:cubicBezTo>
                      <a:pt x="32" y="27"/>
                      <a:pt x="23" y="25"/>
                      <a:pt x="15" y="25"/>
                    </a:cubicBezTo>
                    <a:cubicBezTo>
                      <a:pt x="12" y="25"/>
                      <a:pt x="10" y="27"/>
                      <a:pt x="11" y="31"/>
                    </a:cubicBezTo>
                    <a:cubicBezTo>
                      <a:pt x="15" y="45"/>
                      <a:pt x="20" y="60"/>
                      <a:pt x="25" y="7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0" name="Google Shape;70;p5"/>
              <p:cNvSpPr/>
              <p:nvPr/>
            </p:nvSpPr>
            <p:spPr>
              <a:xfrm>
                <a:off x="1354138" y="3732212"/>
                <a:ext cx="119063" cy="257175"/>
              </a:xfrm>
              <a:custGeom>
                <a:avLst/>
                <a:gdLst/>
                <a:ahLst/>
                <a:cxnLst/>
                <a:rect l="l" t="t" r="r" b="b"/>
                <a:pathLst>
                  <a:path w="48" h="104" extrusionOk="0">
                    <a:moveTo>
                      <a:pt x="0" y="95"/>
                    </a:moveTo>
                    <a:cubicBezTo>
                      <a:pt x="4" y="96"/>
                      <a:pt x="7" y="97"/>
                      <a:pt x="10" y="97"/>
                    </a:cubicBezTo>
                    <a:cubicBezTo>
                      <a:pt x="11" y="97"/>
                      <a:pt x="12" y="97"/>
                      <a:pt x="14" y="95"/>
                    </a:cubicBezTo>
                    <a:cubicBezTo>
                      <a:pt x="12" y="94"/>
                      <a:pt x="9" y="94"/>
                      <a:pt x="7" y="92"/>
                    </a:cubicBezTo>
                    <a:cubicBezTo>
                      <a:pt x="6" y="91"/>
                      <a:pt x="5" y="88"/>
                      <a:pt x="4" y="86"/>
                    </a:cubicBezTo>
                    <a:cubicBezTo>
                      <a:pt x="6" y="86"/>
                      <a:pt x="8" y="85"/>
                      <a:pt x="10" y="85"/>
                    </a:cubicBezTo>
                    <a:cubicBezTo>
                      <a:pt x="14" y="84"/>
                      <a:pt x="17" y="85"/>
                      <a:pt x="21" y="85"/>
                    </a:cubicBezTo>
                    <a:cubicBezTo>
                      <a:pt x="31" y="85"/>
                      <a:pt x="37" y="79"/>
                      <a:pt x="39" y="69"/>
                    </a:cubicBezTo>
                    <a:cubicBezTo>
                      <a:pt x="40" y="61"/>
                      <a:pt x="34" y="53"/>
                      <a:pt x="27" y="49"/>
                    </a:cubicBezTo>
                    <a:cubicBezTo>
                      <a:pt x="23" y="47"/>
                      <a:pt x="18" y="46"/>
                      <a:pt x="15" y="44"/>
                    </a:cubicBezTo>
                    <a:cubicBezTo>
                      <a:pt x="3" y="37"/>
                      <a:pt x="0" y="18"/>
                      <a:pt x="9" y="8"/>
                    </a:cubicBezTo>
                    <a:cubicBezTo>
                      <a:pt x="11" y="6"/>
                      <a:pt x="13" y="4"/>
                      <a:pt x="15" y="2"/>
                    </a:cubicBezTo>
                    <a:cubicBezTo>
                      <a:pt x="16" y="1"/>
                      <a:pt x="19" y="0"/>
                      <a:pt x="20" y="0"/>
                    </a:cubicBezTo>
                    <a:cubicBezTo>
                      <a:pt x="25" y="3"/>
                      <a:pt x="31" y="5"/>
                      <a:pt x="35" y="9"/>
                    </a:cubicBezTo>
                    <a:cubicBezTo>
                      <a:pt x="38" y="12"/>
                      <a:pt x="41" y="16"/>
                      <a:pt x="39" y="22"/>
                    </a:cubicBezTo>
                    <a:cubicBezTo>
                      <a:pt x="37" y="22"/>
                      <a:pt x="35" y="21"/>
                      <a:pt x="33" y="20"/>
                    </a:cubicBezTo>
                    <a:cubicBezTo>
                      <a:pt x="31" y="19"/>
                      <a:pt x="28" y="17"/>
                      <a:pt x="25" y="15"/>
                    </a:cubicBezTo>
                    <a:cubicBezTo>
                      <a:pt x="20" y="13"/>
                      <a:pt x="15" y="15"/>
                      <a:pt x="13" y="19"/>
                    </a:cubicBezTo>
                    <a:cubicBezTo>
                      <a:pt x="10" y="23"/>
                      <a:pt x="12" y="27"/>
                      <a:pt x="14" y="30"/>
                    </a:cubicBezTo>
                    <a:cubicBezTo>
                      <a:pt x="18" y="34"/>
                      <a:pt x="22" y="38"/>
                      <a:pt x="27" y="40"/>
                    </a:cubicBezTo>
                    <a:cubicBezTo>
                      <a:pt x="37" y="45"/>
                      <a:pt x="42" y="55"/>
                      <a:pt x="46" y="64"/>
                    </a:cubicBezTo>
                    <a:cubicBezTo>
                      <a:pt x="48" y="66"/>
                      <a:pt x="47" y="70"/>
                      <a:pt x="45" y="73"/>
                    </a:cubicBezTo>
                    <a:cubicBezTo>
                      <a:pt x="39" y="87"/>
                      <a:pt x="28" y="96"/>
                      <a:pt x="14" y="102"/>
                    </a:cubicBezTo>
                    <a:cubicBezTo>
                      <a:pt x="10" y="104"/>
                      <a:pt x="5" y="104"/>
                      <a:pt x="1" y="100"/>
                    </a:cubicBezTo>
                    <a:cubicBezTo>
                      <a:pt x="1" y="99"/>
                      <a:pt x="1" y="97"/>
                      <a:pt x="0" y="9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1" name="Google Shape;71;p5"/>
              <p:cNvSpPr/>
              <p:nvPr/>
            </p:nvSpPr>
            <p:spPr>
              <a:xfrm>
                <a:off x="914400" y="3792537"/>
                <a:ext cx="163513" cy="207963"/>
              </a:xfrm>
              <a:custGeom>
                <a:avLst/>
                <a:gdLst/>
                <a:ahLst/>
                <a:cxnLst/>
                <a:rect l="l" t="t" r="r" b="b"/>
                <a:pathLst>
                  <a:path w="66" h="84" extrusionOk="0">
                    <a:moveTo>
                      <a:pt x="8" y="84"/>
                    </a:moveTo>
                    <a:cubicBezTo>
                      <a:pt x="5" y="80"/>
                      <a:pt x="5" y="77"/>
                      <a:pt x="10" y="75"/>
                    </a:cubicBezTo>
                    <a:cubicBezTo>
                      <a:pt x="16" y="72"/>
                      <a:pt x="22" y="68"/>
                      <a:pt x="30" y="64"/>
                    </a:cubicBezTo>
                    <a:cubicBezTo>
                      <a:pt x="28" y="50"/>
                      <a:pt x="25" y="36"/>
                      <a:pt x="23" y="22"/>
                    </a:cubicBezTo>
                    <a:cubicBezTo>
                      <a:pt x="15" y="22"/>
                      <a:pt x="10" y="29"/>
                      <a:pt x="2" y="25"/>
                    </a:cubicBezTo>
                    <a:cubicBezTo>
                      <a:pt x="0" y="20"/>
                      <a:pt x="2" y="16"/>
                      <a:pt x="7" y="15"/>
                    </a:cubicBezTo>
                    <a:cubicBezTo>
                      <a:pt x="18" y="10"/>
                      <a:pt x="30" y="5"/>
                      <a:pt x="41" y="1"/>
                    </a:cubicBezTo>
                    <a:cubicBezTo>
                      <a:pt x="43" y="0"/>
                      <a:pt x="45" y="0"/>
                      <a:pt x="47" y="0"/>
                    </a:cubicBezTo>
                    <a:cubicBezTo>
                      <a:pt x="47" y="2"/>
                      <a:pt x="47" y="5"/>
                      <a:pt x="46" y="6"/>
                    </a:cubicBezTo>
                    <a:cubicBezTo>
                      <a:pt x="42" y="9"/>
                      <a:pt x="38" y="13"/>
                      <a:pt x="34" y="17"/>
                    </a:cubicBezTo>
                    <a:cubicBezTo>
                      <a:pt x="33" y="18"/>
                      <a:pt x="32" y="20"/>
                      <a:pt x="32" y="22"/>
                    </a:cubicBezTo>
                    <a:cubicBezTo>
                      <a:pt x="32" y="35"/>
                      <a:pt x="34" y="47"/>
                      <a:pt x="37" y="58"/>
                    </a:cubicBezTo>
                    <a:cubicBezTo>
                      <a:pt x="47" y="59"/>
                      <a:pt x="56" y="60"/>
                      <a:pt x="66" y="60"/>
                    </a:cubicBezTo>
                    <a:cubicBezTo>
                      <a:pt x="64" y="63"/>
                      <a:pt x="64" y="65"/>
                      <a:pt x="62" y="65"/>
                    </a:cubicBezTo>
                    <a:cubicBezTo>
                      <a:pt x="56" y="68"/>
                      <a:pt x="49" y="70"/>
                      <a:pt x="43" y="72"/>
                    </a:cubicBezTo>
                    <a:cubicBezTo>
                      <a:pt x="37" y="74"/>
                      <a:pt x="31" y="75"/>
                      <a:pt x="25" y="77"/>
                    </a:cubicBezTo>
                    <a:cubicBezTo>
                      <a:pt x="20" y="79"/>
                      <a:pt x="14" y="82"/>
                      <a:pt x="8" y="8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2" name="Google Shape;72;p5"/>
              <p:cNvSpPr/>
              <p:nvPr/>
            </p:nvSpPr>
            <p:spPr>
              <a:xfrm>
                <a:off x="1282700" y="3730625"/>
                <a:ext cx="84138" cy="249238"/>
              </a:xfrm>
              <a:custGeom>
                <a:avLst/>
                <a:gdLst/>
                <a:ahLst/>
                <a:cxnLst/>
                <a:rect l="l" t="t" r="r" b="b"/>
                <a:pathLst>
                  <a:path w="34" h="101" extrusionOk="0">
                    <a:moveTo>
                      <a:pt x="3" y="53"/>
                    </a:moveTo>
                    <a:cubicBezTo>
                      <a:pt x="5" y="47"/>
                      <a:pt x="7" y="41"/>
                      <a:pt x="8" y="36"/>
                    </a:cubicBezTo>
                    <a:cubicBezTo>
                      <a:pt x="9" y="26"/>
                      <a:pt x="10" y="15"/>
                      <a:pt x="11" y="5"/>
                    </a:cubicBezTo>
                    <a:cubicBezTo>
                      <a:pt x="11" y="3"/>
                      <a:pt x="12" y="1"/>
                      <a:pt x="14" y="0"/>
                    </a:cubicBezTo>
                    <a:cubicBezTo>
                      <a:pt x="15" y="0"/>
                      <a:pt x="17" y="1"/>
                      <a:pt x="18" y="2"/>
                    </a:cubicBezTo>
                    <a:cubicBezTo>
                      <a:pt x="21" y="7"/>
                      <a:pt x="24" y="11"/>
                      <a:pt x="25" y="17"/>
                    </a:cubicBezTo>
                    <a:cubicBezTo>
                      <a:pt x="27" y="37"/>
                      <a:pt x="30" y="57"/>
                      <a:pt x="33" y="78"/>
                    </a:cubicBezTo>
                    <a:cubicBezTo>
                      <a:pt x="34" y="81"/>
                      <a:pt x="33" y="83"/>
                      <a:pt x="30" y="83"/>
                    </a:cubicBezTo>
                    <a:cubicBezTo>
                      <a:pt x="26" y="84"/>
                      <a:pt x="25" y="81"/>
                      <a:pt x="25" y="78"/>
                    </a:cubicBezTo>
                    <a:cubicBezTo>
                      <a:pt x="25" y="68"/>
                      <a:pt x="25" y="59"/>
                      <a:pt x="25" y="50"/>
                    </a:cubicBezTo>
                    <a:cubicBezTo>
                      <a:pt x="12" y="53"/>
                      <a:pt x="10" y="55"/>
                      <a:pt x="9" y="66"/>
                    </a:cubicBezTo>
                    <a:cubicBezTo>
                      <a:pt x="9" y="75"/>
                      <a:pt x="8" y="84"/>
                      <a:pt x="7" y="93"/>
                    </a:cubicBezTo>
                    <a:cubicBezTo>
                      <a:pt x="6" y="95"/>
                      <a:pt x="5" y="97"/>
                      <a:pt x="4" y="101"/>
                    </a:cubicBezTo>
                    <a:cubicBezTo>
                      <a:pt x="0" y="95"/>
                      <a:pt x="1" y="90"/>
                      <a:pt x="2" y="86"/>
                    </a:cubicBezTo>
                    <a:cubicBezTo>
                      <a:pt x="3" y="79"/>
                      <a:pt x="4" y="72"/>
                      <a:pt x="5" y="64"/>
                    </a:cubicBezTo>
                    <a:cubicBezTo>
                      <a:pt x="5" y="60"/>
                      <a:pt x="4" y="57"/>
                      <a:pt x="3" y="53"/>
                    </a:cubicBezTo>
                    <a:moveTo>
                      <a:pt x="18" y="22"/>
                    </a:moveTo>
                    <a:cubicBezTo>
                      <a:pt x="13" y="27"/>
                      <a:pt x="11" y="34"/>
                      <a:pt x="12" y="43"/>
                    </a:cubicBezTo>
                    <a:cubicBezTo>
                      <a:pt x="23" y="40"/>
                      <a:pt x="24" y="39"/>
                      <a:pt x="21" y="30"/>
                    </a:cubicBezTo>
                    <a:cubicBezTo>
                      <a:pt x="20" y="27"/>
                      <a:pt x="19" y="25"/>
                      <a:pt x="18" y="2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78" name="Google Shape;78;p5"/>
            <p:cNvGrpSpPr/>
            <p:nvPr/>
          </p:nvGrpSpPr>
          <p:grpSpPr>
            <a:xfrm rot="-1156271">
              <a:off x="10654340" y="104418"/>
              <a:ext cx="798513" cy="976313"/>
              <a:chOff x="6423025" y="415925"/>
              <a:chExt cx="798513" cy="976313"/>
            </a:xfrm>
          </p:grpSpPr>
          <p:sp>
            <p:nvSpPr>
              <p:cNvPr id="79" name="Google Shape;79;p5"/>
              <p:cNvSpPr/>
              <p:nvPr/>
            </p:nvSpPr>
            <p:spPr>
              <a:xfrm>
                <a:off x="6423025" y="415925"/>
                <a:ext cx="798513" cy="976313"/>
              </a:xfrm>
              <a:custGeom>
                <a:avLst/>
                <a:gdLst/>
                <a:ahLst/>
                <a:cxnLst/>
                <a:rect l="l" t="t" r="r" b="b"/>
                <a:pathLst>
                  <a:path w="323" h="395" extrusionOk="0">
                    <a:moveTo>
                      <a:pt x="105" y="136"/>
                    </a:moveTo>
                    <a:cubicBezTo>
                      <a:pt x="86" y="122"/>
                      <a:pt x="76" y="103"/>
                      <a:pt x="71" y="82"/>
                    </a:cubicBezTo>
                    <a:cubicBezTo>
                      <a:pt x="67" y="67"/>
                      <a:pt x="63" y="51"/>
                      <a:pt x="66" y="35"/>
                    </a:cubicBezTo>
                    <a:cubicBezTo>
                      <a:pt x="68" y="26"/>
                      <a:pt x="69" y="16"/>
                      <a:pt x="72" y="6"/>
                    </a:cubicBezTo>
                    <a:cubicBezTo>
                      <a:pt x="72" y="4"/>
                      <a:pt x="75" y="2"/>
                      <a:pt x="78" y="0"/>
                    </a:cubicBezTo>
                    <a:cubicBezTo>
                      <a:pt x="78" y="0"/>
                      <a:pt x="81" y="3"/>
                      <a:pt x="82" y="5"/>
                    </a:cubicBezTo>
                    <a:cubicBezTo>
                      <a:pt x="83" y="9"/>
                      <a:pt x="86" y="11"/>
                      <a:pt x="90" y="12"/>
                    </a:cubicBezTo>
                    <a:cubicBezTo>
                      <a:pt x="96" y="15"/>
                      <a:pt x="103" y="17"/>
                      <a:pt x="109" y="20"/>
                    </a:cubicBezTo>
                    <a:cubicBezTo>
                      <a:pt x="113" y="22"/>
                      <a:pt x="117" y="25"/>
                      <a:pt x="121" y="28"/>
                    </a:cubicBezTo>
                    <a:cubicBezTo>
                      <a:pt x="140" y="42"/>
                      <a:pt x="152" y="62"/>
                      <a:pt x="162" y="84"/>
                    </a:cubicBezTo>
                    <a:cubicBezTo>
                      <a:pt x="165" y="88"/>
                      <a:pt x="167" y="93"/>
                      <a:pt x="169" y="99"/>
                    </a:cubicBezTo>
                    <a:cubicBezTo>
                      <a:pt x="178" y="78"/>
                      <a:pt x="186" y="58"/>
                      <a:pt x="192" y="38"/>
                    </a:cubicBezTo>
                    <a:cubicBezTo>
                      <a:pt x="192" y="35"/>
                      <a:pt x="192" y="32"/>
                      <a:pt x="192" y="29"/>
                    </a:cubicBezTo>
                    <a:cubicBezTo>
                      <a:pt x="193" y="23"/>
                      <a:pt x="199" y="20"/>
                      <a:pt x="203" y="24"/>
                    </a:cubicBezTo>
                    <a:cubicBezTo>
                      <a:pt x="210" y="31"/>
                      <a:pt x="218" y="35"/>
                      <a:pt x="228" y="33"/>
                    </a:cubicBezTo>
                    <a:cubicBezTo>
                      <a:pt x="229" y="33"/>
                      <a:pt x="232" y="34"/>
                      <a:pt x="232" y="36"/>
                    </a:cubicBezTo>
                    <a:cubicBezTo>
                      <a:pt x="232" y="37"/>
                      <a:pt x="232" y="40"/>
                      <a:pt x="231" y="41"/>
                    </a:cubicBezTo>
                    <a:cubicBezTo>
                      <a:pt x="221" y="47"/>
                      <a:pt x="219" y="58"/>
                      <a:pt x="215" y="68"/>
                    </a:cubicBezTo>
                    <a:cubicBezTo>
                      <a:pt x="205" y="92"/>
                      <a:pt x="195" y="116"/>
                      <a:pt x="185" y="140"/>
                    </a:cubicBezTo>
                    <a:cubicBezTo>
                      <a:pt x="184" y="142"/>
                      <a:pt x="184" y="144"/>
                      <a:pt x="184" y="147"/>
                    </a:cubicBezTo>
                    <a:cubicBezTo>
                      <a:pt x="186" y="146"/>
                      <a:pt x="189" y="146"/>
                      <a:pt x="190" y="145"/>
                    </a:cubicBezTo>
                    <a:cubicBezTo>
                      <a:pt x="199" y="135"/>
                      <a:pt x="212" y="132"/>
                      <a:pt x="224" y="131"/>
                    </a:cubicBezTo>
                    <a:cubicBezTo>
                      <a:pt x="247" y="129"/>
                      <a:pt x="268" y="135"/>
                      <a:pt x="286" y="150"/>
                    </a:cubicBezTo>
                    <a:cubicBezTo>
                      <a:pt x="293" y="156"/>
                      <a:pt x="298" y="165"/>
                      <a:pt x="301" y="173"/>
                    </a:cubicBezTo>
                    <a:cubicBezTo>
                      <a:pt x="307" y="187"/>
                      <a:pt x="312" y="202"/>
                      <a:pt x="316" y="216"/>
                    </a:cubicBezTo>
                    <a:cubicBezTo>
                      <a:pt x="323" y="240"/>
                      <a:pt x="323" y="263"/>
                      <a:pt x="315" y="287"/>
                    </a:cubicBezTo>
                    <a:cubicBezTo>
                      <a:pt x="313" y="292"/>
                      <a:pt x="311" y="298"/>
                      <a:pt x="307" y="303"/>
                    </a:cubicBezTo>
                    <a:cubicBezTo>
                      <a:pt x="292" y="326"/>
                      <a:pt x="274" y="346"/>
                      <a:pt x="252" y="362"/>
                    </a:cubicBezTo>
                    <a:cubicBezTo>
                      <a:pt x="244" y="367"/>
                      <a:pt x="236" y="372"/>
                      <a:pt x="228" y="377"/>
                    </a:cubicBezTo>
                    <a:cubicBezTo>
                      <a:pt x="221" y="382"/>
                      <a:pt x="213" y="385"/>
                      <a:pt x="203" y="386"/>
                    </a:cubicBezTo>
                    <a:cubicBezTo>
                      <a:pt x="197" y="386"/>
                      <a:pt x="191" y="389"/>
                      <a:pt x="184" y="388"/>
                    </a:cubicBezTo>
                    <a:cubicBezTo>
                      <a:pt x="171" y="387"/>
                      <a:pt x="171" y="387"/>
                      <a:pt x="157" y="377"/>
                    </a:cubicBezTo>
                    <a:cubicBezTo>
                      <a:pt x="154" y="380"/>
                      <a:pt x="151" y="383"/>
                      <a:pt x="147" y="386"/>
                    </a:cubicBezTo>
                    <a:cubicBezTo>
                      <a:pt x="135" y="394"/>
                      <a:pt x="113" y="395"/>
                      <a:pt x="98" y="384"/>
                    </a:cubicBezTo>
                    <a:cubicBezTo>
                      <a:pt x="82" y="372"/>
                      <a:pt x="67" y="361"/>
                      <a:pt x="52" y="349"/>
                    </a:cubicBezTo>
                    <a:cubicBezTo>
                      <a:pt x="41" y="340"/>
                      <a:pt x="33" y="330"/>
                      <a:pt x="26" y="318"/>
                    </a:cubicBezTo>
                    <a:cubicBezTo>
                      <a:pt x="20" y="306"/>
                      <a:pt x="13" y="296"/>
                      <a:pt x="8" y="284"/>
                    </a:cubicBezTo>
                    <a:cubicBezTo>
                      <a:pt x="1" y="265"/>
                      <a:pt x="0" y="246"/>
                      <a:pt x="2" y="226"/>
                    </a:cubicBezTo>
                    <a:cubicBezTo>
                      <a:pt x="4" y="212"/>
                      <a:pt x="6" y="197"/>
                      <a:pt x="8" y="183"/>
                    </a:cubicBezTo>
                    <a:cubicBezTo>
                      <a:pt x="11" y="165"/>
                      <a:pt x="22" y="154"/>
                      <a:pt x="38" y="146"/>
                    </a:cubicBezTo>
                    <a:cubicBezTo>
                      <a:pt x="56" y="137"/>
                      <a:pt x="76" y="135"/>
                      <a:pt x="96" y="136"/>
                    </a:cubicBezTo>
                    <a:cubicBezTo>
                      <a:pt x="99" y="136"/>
                      <a:pt x="102" y="136"/>
                      <a:pt x="105" y="136"/>
                    </a:cubicBezTo>
                    <a:moveTo>
                      <a:pt x="270" y="328"/>
                    </a:moveTo>
                    <a:cubicBezTo>
                      <a:pt x="270" y="328"/>
                      <a:pt x="270" y="328"/>
                      <a:pt x="270" y="328"/>
                    </a:cubicBezTo>
                    <a:cubicBezTo>
                      <a:pt x="273" y="328"/>
                      <a:pt x="274" y="326"/>
                      <a:pt x="274" y="323"/>
                    </a:cubicBezTo>
                    <a:cubicBezTo>
                      <a:pt x="273" y="318"/>
                      <a:pt x="271" y="313"/>
                      <a:pt x="270" y="307"/>
                    </a:cubicBezTo>
                    <a:cubicBezTo>
                      <a:pt x="270" y="305"/>
                      <a:pt x="269" y="303"/>
                      <a:pt x="269" y="300"/>
                    </a:cubicBezTo>
                    <a:cubicBezTo>
                      <a:pt x="276" y="304"/>
                      <a:pt x="274" y="312"/>
                      <a:pt x="280" y="316"/>
                    </a:cubicBezTo>
                    <a:cubicBezTo>
                      <a:pt x="279" y="311"/>
                      <a:pt x="278" y="306"/>
                      <a:pt x="277" y="301"/>
                    </a:cubicBezTo>
                    <a:cubicBezTo>
                      <a:pt x="278" y="301"/>
                      <a:pt x="278" y="301"/>
                      <a:pt x="278" y="301"/>
                    </a:cubicBezTo>
                    <a:cubicBezTo>
                      <a:pt x="280" y="304"/>
                      <a:pt x="282" y="307"/>
                      <a:pt x="285" y="311"/>
                    </a:cubicBezTo>
                    <a:cubicBezTo>
                      <a:pt x="285" y="311"/>
                      <a:pt x="286" y="310"/>
                      <a:pt x="287" y="310"/>
                    </a:cubicBezTo>
                    <a:cubicBezTo>
                      <a:pt x="286" y="307"/>
                      <a:pt x="286" y="303"/>
                      <a:pt x="285" y="299"/>
                    </a:cubicBezTo>
                    <a:cubicBezTo>
                      <a:pt x="288" y="300"/>
                      <a:pt x="289" y="301"/>
                      <a:pt x="291" y="302"/>
                    </a:cubicBezTo>
                    <a:cubicBezTo>
                      <a:pt x="291" y="300"/>
                      <a:pt x="291" y="297"/>
                      <a:pt x="292" y="296"/>
                    </a:cubicBezTo>
                    <a:cubicBezTo>
                      <a:pt x="294" y="295"/>
                      <a:pt x="295" y="295"/>
                      <a:pt x="298" y="295"/>
                    </a:cubicBezTo>
                    <a:cubicBezTo>
                      <a:pt x="296" y="291"/>
                      <a:pt x="295" y="289"/>
                      <a:pt x="294" y="285"/>
                    </a:cubicBezTo>
                    <a:cubicBezTo>
                      <a:pt x="297" y="286"/>
                      <a:pt x="299" y="287"/>
                      <a:pt x="301" y="288"/>
                    </a:cubicBezTo>
                    <a:cubicBezTo>
                      <a:pt x="300" y="284"/>
                      <a:pt x="299" y="281"/>
                      <a:pt x="298" y="276"/>
                    </a:cubicBezTo>
                    <a:cubicBezTo>
                      <a:pt x="301" y="279"/>
                      <a:pt x="303" y="280"/>
                      <a:pt x="305" y="282"/>
                    </a:cubicBezTo>
                    <a:cubicBezTo>
                      <a:pt x="307" y="274"/>
                      <a:pt x="303" y="269"/>
                      <a:pt x="300" y="263"/>
                    </a:cubicBezTo>
                    <a:cubicBezTo>
                      <a:pt x="306" y="258"/>
                      <a:pt x="297" y="252"/>
                      <a:pt x="300" y="245"/>
                    </a:cubicBezTo>
                    <a:cubicBezTo>
                      <a:pt x="303" y="251"/>
                      <a:pt x="306" y="257"/>
                      <a:pt x="309" y="263"/>
                    </a:cubicBezTo>
                    <a:cubicBezTo>
                      <a:pt x="310" y="252"/>
                      <a:pt x="303" y="244"/>
                      <a:pt x="299" y="233"/>
                    </a:cubicBezTo>
                    <a:cubicBezTo>
                      <a:pt x="305" y="236"/>
                      <a:pt x="305" y="243"/>
                      <a:pt x="310" y="244"/>
                    </a:cubicBezTo>
                    <a:cubicBezTo>
                      <a:pt x="309" y="239"/>
                      <a:pt x="307" y="235"/>
                      <a:pt x="305" y="230"/>
                    </a:cubicBezTo>
                    <a:cubicBezTo>
                      <a:pt x="300" y="222"/>
                      <a:pt x="300" y="222"/>
                      <a:pt x="301" y="217"/>
                    </a:cubicBezTo>
                    <a:cubicBezTo>
                      <a:pt x="303" y="221"/>
                      <a:pt x="305" y="223"/>
                      <a:pt x="307" y="226"/>
                    </a:cubicBezTo>
                    <a:cubicBezTo>
                      <a:pt x="307" y="222"/>
                      <a:pt x="307" y="219"/>
                      <a:pt x="305" y="216"/>
                    </a:cubicBezTo>
                    <a:cubicBezTo>
                      <a:pt x="302" y="210"/>
                      <a:pt x="298" y="204"/>
                      <a:pt x="295" y="198"/>
                    </a:cubicBezTo>
                    <a:cubicBezTo>
                      <a:pt x="294" y="197"/>
                      <a:pt x="293" y="194"/>
                      <a:pt x="293" y="193"/>
                    </a:cubicBezTo>
                    <a:cubicBezTo>
                      <a:pt x="296" y="189"/>
                      <a:pt x="294" y="187"/>
                      <a:pt x="292" y="185"/>
                    </a:cubicBezTo>
                    <a:cubicBezTo>
                      <a:pt x="286" y="177"/>
                      <a:pt x="281" y="170"/>
                      <a:pt x="275" y="162"/>
                    </a:cubicBezTo>
                    <a:cubicBezTo>
                      <a:pt x="271" y="157"/>
                      <a:pt x="267" y="154"/>
                      <a:pt x="260" y="153"/>
                    </a:cubicBezTo>
                    <a:cubicBezTo>
                      <a:pt x="252" y="151"/>
                      <a:pt x="243" y="149"/>
                      <a:pt x="235" y="148"/>
                    </a:cubicBezTo>
                    <a:cubicBezTo>
                      <a:pt x="217" y="146"/>
                      <a:pt x="201" y="152"/>
                      <a:pt x="185" y="158"/>
                    </a:cubicBezTo>
                    <a:cubicBezTo>
                      <a:pt x="184" y="158"/>
                      <a:pt x="183" y="159"/>
                      <a:pt x="183" y="159"/>
                    </a:cubicBezTo>
                    <a:cubicBezTo>
                      <a:pt x="180" y="167"/>
                      <a:pt x="173" y="168"/>
                      <a:pt x="167" y="167"/>
                    </a:cubicBezTo>
                    <a:cubicBezTo>
                      <a:pt x="164" y="165"/>
                      <a:pt x="162" y="163"/>
                      <a:pt x="160" y="161"/>
                    </a:cubicBezTo>
                    <a:cubicBezTo>
                      <a:pt x="148" y="150"/>
                      <a:pt x="132" y="147"/>
                      <a:pt x="117" y="143"/>
                    </a:cubicBezTo>
                    <a:cubicBezTo>
                      <a:pt x="101" y="139"/>
                      <a:pt x="84" y="141"/>
                      <a:pt x="68" y="145"/>
                    </a:cubicBezTo>
                    <a:cubicBezTo>
                      <a:pt x="59" y="147"/>
                      <a:pt x="51" y="151"/>
                      <a:pt x="43" y="155"/>
                    </a:cubicBezTo>
                    <a:cubicBezTo>
                      <a:pt x="30" y="163"/>
                      <a:pt x="22" y="175"/>
                      <a:pt x="16" y="188"/>
                    </a:cubicBezTo>
                    <a:cubicBezTo>
                      <a:pt x="11" y="197"/>
                      <a:pt x="9" y="206"/>
                      <a:pt x="10" y="215"/>
                    </a:cubicBezTo>
                    <a:cubicBezTo>
                      <a:pt x="11" y="232"/>
                      <a:pt x="12" y="249"/>
                      <a:pt x="15" y="266"/>
                    </a:cubicBezTo>
                    <a:cubicBezTo>
                      <a:pt x="17" y="281"/>
                      <a:pt x="20" y="296"/>
                      <a:pt x="33" y="307"/>
                    </a:cubicBezTo>
                    <a:cubicBezTo>
                      <a:pt x="34" y="308"/>
                      <a:pt x="34" y="309"/>
                      <a:pt x="35" y="309"/>
                    </a:cubicBezTo>
                    <a:cubicBezTo>
                      <a:pt x="47" y="331"/>
                      <a:pt x="64" y="350"/>
                      <a:pt x="84" y="365"/>
                    </a:cubicBezTo>
                    <a:cubicBezTo>
                      <a:pt x="94" y="373"/>
                      <a:pt x="104" y="381"/>
                      <a:pt x="117" y="380"/>
                    </a:cubicBezTo>
                    <a:cubicBezTo>
                      <a:pt x="125" y="380"/>
                      <a:pt x="133" y="379"/>
                      <a:pt x="139" y="376"/>
                    </a:cubicBezTo>
                    <a:cubicBezTo>
                      <a:pt x="145" y="373"/>
                      <a:pt x="151" y="369"/>
                      <a:pt x="150" y="360"/>
                    </a:cubicBezTo>
                    <a:cubicBezTo>
                      <a:pt x="150" y="359"/>
                      <a:pt x="156" y="356"/>
                      <a:pt x="157" y="356"/>
                    </a:cubicBezTo>
                    <a:cubicBezTo>
                      <a:pt x="162" y="360"/>
                      <a:pt x="172" y="358"/>
                      <a:pt x="172" y="368"/>
                    </a:cubicBezTo>
                    <a:cubicBezTo>
                      <a:pt x="175" y="368"/>
                      <a:pt x="177" y="368"/>
                      <a:pt x="179" y="368"/>
                    </a:cubicBezTo>
                    <a:cubicBezTo>
                      <a:pt x="181" y="371"/>
                      <a:pt x="183" y="374"/>
                      <a:pt x="185" y="377"/>
                    </a:cubicBezTo>
                    <a:cubicBezTo>
                      <a:pt x="186" y="377"/>
                      <a:pt x="187" y="377"/>
                      <a:pt x="187" y="376"/>
                    </a:cubicBezTo>
                    <a:cubicBezTo>
                      <a:pt x="186" y="372"/>
                      <a:pt x="185" y="368"/>
                      <a:pt x="184" y="363"/>
                    </a:cubicBezTo>
                    <a:cubicBezTo>
                      <a:pt x="186" y="363"/>
                      <a:pt x="188" y="361"/>
                      <a:pt x="190" y="361"/>
                    </a:cubicBezTo>
                    <a:cubicBezTo>
                      <a:pt x="193" y="361"/>
                      <a:pt x="196" y="362"/>
                      <a:pt x="198" y="364"/>
                    </a:cubicBezTo>
                    <a:cubicBezTo>
                      <a:pt x="201" y="368"/>
                      <a:pt x="200" y="371"/>
                      <a:pt x="192" y="378"/>
                    </a:cubicBezTo>
                    <a:cubicBezTo>
                      <a:pt x="196" y="379"/>
                      <a:pt x="199" y="379"/>
                      <a:pt x="203" y="380"/>
                    </a:cubicBezTo>
                    <a:cubicBezTo>
                      <a:pt x="204" y="373"/>
                      <a:pt x="204" y="368"/>
                      <a:pt x="204" y="361"/>
                    </a:cubicBezTo>
                    <a:cubicBezTo>
                      <a:pt x="208" y="367"/>
                      <a:pt x="213" y="361"/>
                      <a:pt x="216" y="364"/>
                    </a:cubicBezTo>
                    <a:cubicBezTo>
                      <a:pt x="217" y="362"/>
                      <a:pt x="217" y="360"/>
                      <a:pt x="218" y="357"/>
                    </a:cubicBezTo>
                    <a:cubicBezTo>
                      <a:pt x="220" y="359"/>
                      <a:pt x="222" y="361"/>
                      <a:pt x="223" y="362"/>
                    </a:cubicBezTo>
                    <a:cubicBezTo>
                      <a:pt x="230" y="357"/>
                      <a:pt x="223" y="352"/>
                      <a:pt x="225" y="346"/>
                    </a:cubicBezTo>
                    <a:cubicBezTo>
                      <a:pt x="227" y="348"/>
                      <a:pt x="229" y="349"/>
                      <a:pt x="230" y="350"/>
                    </a:cubicBezTo>
                    <a:cubicBezTo>
                      <a:pt x="231" y="348"/>
                      <a:pt x="232" y="347"/>
                      <a:pt x="233" y="344"/>
                    </a:cubicBezTo>
                    <a:cubicBezTo>
                      <a:pt x="235" y="348"/>
                      <a:pt x="236" y="350"/>
                      <a:pt x="238" y="355"/>
                    </a:cubicBezTo>
                    <a:cubicBezTo>
                      <a:pt x="239" y="350"/>
                      <a:pt x="240" y="348"/>
                      <a:pt x="240" y="344"/>
                    </a:cubicBezTo>
                    <a:cubicBezTo>
                      <a:pt x="242" y="346"/>
                      <a:pt x="244" y="347"/>
                      <a:pt x="246" y="349"/>
                    </a:cubicBezTo>
                    <a:cubicBezTo>
                      <a:pt x="247" y="345"/>
                      <a:pt x="247" y="343"/>
                      <a:pt x="247" y="340"/>
                    </a:cubicBezTo>
                    <a:cubicBezTo>
                      <a:pt x="249" y="340"/>
                      <a:pt x="251" y="340"/>
                      <a:pt x="253" y="340"/>
                    </a:cubicBezTo>
                    <a:cubicBezTo>
                      <a:pt x="252" y="336"/>
                      <a:pt x="252" y="332"/>
                      <a:pt x="251" y="328"/>
                    </a:cubicBezTo>
                    <a:cubicBezTo>
                      <a:pt x="255" y="331"/>
                      <a:pt x="264" y="327"/>
                      <a:pt x="262" y="336"/>
                    </a:cubicBezTo>
                    <a:cubicBezTo>
                      <a:pt x="256" y="339"/>
                      <a:pt x="256" y="339"/>
                      <a:pt x="257" y="347"/>
                    </a:cubicBezTo>
                    <a:cubicBezTo>
                      <a:pt x="262" y="344"/>
                      <a:pt x="267" y="340"/>
                      <a:pt x="271" y="338"/>
                    </a:cubicBezTo>
                    <a:cubicBezTo>
                      <a:pt x="270" y="334"/>
                      <a:pt x="270" y="331"/>
                      <a:pt x="270" y="328"/>
                    </a:cubicBezTo>
                    <a:moveTo>
                      <a:pt x="163" y="149"/>
                    </a:moveTo>
                    <a:cubicBezTo>
                      <a:pt x="164" y="136"/>
                      <a:pt x="165" y="124"/>
                      <a:pt x="166" y="111"/>
                    </a:cubicBezTo>
                    <a:cubicBezTo>
                      <a:pt x="166" y="104"/>
                      <a:pt x="166" y="95"/>
                      <a:pt x="157" y="91"/>
                    </a:cubicBezTo>
                    <a:cubicBezTo>
                      <a:pt x="156" y="91"/>
                      <a:pt x="156" y="89"/>
                      <a:pt x="156" y="89"/>
                    </a:cubicBezTo>
                    <a:cubicBezTo>
                      <a:pt x="149" y="77"/>
                      <a:pt x="141" y="66"/>
                      <a:pt x="135" y="53"/>
                    </a:cubicBezTo>
                    <a:cubicBezTo>
                      <a:pt x="127" y="40"/>
                      <a:pt x="117" y="31"/>
                      <a:pt x="104" y="24"/>
                    </a:cubicBezTo>
                    <a:cubicBezTo>
                      <a:pt x="99" y="22"/>
                      <a:pt x="94" y="19"/>
                      <a:pt x="89" y="17"/>
                    </a:cubicBezTo>
                    <a:cubicBezTo>
                      <a:pt x="87" y="16"/>
                      <a:pt x="84" y="16"/>
                      <a:pt x="80" y="15"/>
                    </a:cubicBezTo>
                    <a:cubicBezTo>
                      <a:pt x="84" y="30"/>
                      <a:pt x="85" y="44"/>
                      <a:pt x="96" y="54"/>
                    </a:cubicBezTo>
                    <a:cubicBezTo>
                      <a:pt x="114" y="75"/>
                      <a:pt x="132" y="96"/>
                      <a:pt x="144" y="121"/>
                    </a:cubicBezTo>
                    <a:cubicBezTo>
                      <a:pt x="146" y="125"/>
                      <a:pt x="148" y="129"/>
                      <a:pt x="149" y="133"/>
                    </a:cubicBezTo>
                    <a:cubicBezTo>
                      <a:pt x="150" y="137"/>
                      <a:pt x="148" y="140"/>
                      <a:pt x="142" y="139"/>
                    </a:cubicBezTo>
                    <a:cubicBezTo>
                      <a:pt x="146" y="132"/>
                      <a:pt x="143" y="127"/>
                      <a:pt x="140" y="122"/>
                    </a:cubicBezTo>
                    <a:cubicBezTo>
                      <a:pt x="129" y="102"/>
                      <a:pt x="117" y="84"/>
                      <a:pt x="101" y="67"/>
                    </a:cubicBezTo>
                    <a:cubicBezTo>
                      <a:pt x="91" y="57"/>
                      <a:pt x="81" y="46"/>
                      <a:pt x="79" y="30"/>
                    </a:cubicBezTo>
                    <a:cubicBezTo>
                      <a:pt x="79" y="29"/>
                      <a:pt x="78" y="28"/>
                      <a:pt x="77" y="26"/>
                    </a:cubicBezTo>
                    <a:cubicBezTo>
                      <a:pt x="76" y="28"/>
                      <a:pt x="75" y="30"/>
                      <a:pt x="75" y="31"/>
                    </a:cubicBezTo>
                    <a:cubicBezTo>
                      <a:pt x="76" y="45"/>
                      <a:pt x="77" y="59"/>
                      <a:pt x="77" y="73"/>
                    </a:cubicBezTo>
                    <a:cubicBezTo>
                      <a:pt x="77" y="84"/>
                      <a:pt x="82" y="94"/>
                      <a:pt x="85" y="104"/>
                    </a:cubicBezTo>
                    <a:cubicBezTo>
                      <a:pt x="86" y="106"/>
                      <a:pt x="88" y="108"/>
                      <a:pt x="89" y="110"/>
                    </a:cubicBezTo>
                    <a:cubicBezTo>
                      <a:pt x="94" y="114"/>
                      <a:pt x="98" y="119"/>
                      <a:pt x="103" y="122"/>
                    </a:cubicBezTo>
                    <a:cubicBezTo>
                      <a:pt x="112" y="128"/>
                      <a:pt x="121" y="134"/>
                      <a:pt x="131" y="139"/>
                    </a:cubicBezTo>
                    <a:cubicBezTo>
                      <a:pt x="141" y="143"/>
                      <a:pt x="152" y="145"/>
                      <a:pt x="163" y="149"/>
                    </a:cubicBezTo>
                    <a:moveTo>
                      <a:pt x="15" y="179"/>
                    </a:moveTo>
                    <a:cubicBezTo>
                      <a:pt x="23" y="170"/>
                      <a:pt x="30" y="162"/>
                      <a:pt x="38" y="153"/>
                    </a:cubicBezTo>
                    <a:cubicBezTo>
                      <a:pt x="26" y="156"/>
                      <a:pt x="15" y="168"/>
                      <a:pt x="15" y="179"/>
                    </a:cubicBezTo>
                    <a:moveTo>
                      <a:pt x="208" y="40"/>
                    </a:moveTo>
                    <a:cubicBezTo>
                      <a:pt x="206" y="47"/>
                      <a:pt x="204" y="52"/>
                      <a:pt x="202" y="57"/>
                    </a:cubicBezTo>
                    <a:cubicBezTo>
                      <a:pt x="211" y="47"/>
                      <a:pt x="211" y="46"/>
                      <a:pt x="208" y="40"/>
                    </a:cubicBezTo>
                    <a:moveTo>
                      <a:pt x="173" y="104"/>
                    </a:moveTo>
                    <a:cubicBezTo>
                      <a:pt x="174" y="105"/>
                      <a:pt x="174" y="105"/>
                      <a:pt x="175" y="105"/>
                    </a:cubicBezTo>
                    <a:cubicBezTo>
                      <a:pt x="176" y="102"/>
                      <a:pt x="176" y="98"/>
                      <a:pt x="177" y="95"/>
                    </a:cubicBezTo>
                    <a:cubicBezTo>
                      <a:pt x="177" y="95"/>
                      <a:pt x="176" y="95"/>
                      <a:pt x="176" y="94"/>
                    </a:cubicBezTo>
                    <a:cubicBezTo>
                      <a:pt x="175" y="98"/>
                      <a:pt x="174" y="101"/>
                      <a:pt x="173" y="104"/>
                    </a:cubicBezTo>
                    <a:moveTo>
                      <a:pt x="231" y="142"/>
                    </a:moveTo>
                    <a:cubicBezTo>
                      <a:pt x="231" y="142"/>
                      <a:pt x="231" y="141"/>
                      <a:pt x="231" y="141"/>
                    </a:cubicBezTo>
                    <a:cubicBezTo>
                      <a:pt x="227" y="140"/>
                      <a:pt x="224" y="140"/>
                      <a:pt x="220" y="140"/>
                    </a:cubicBezTo>
                    <a:cubicBezTo>
                      <a:pt x="220" y="141"/>
                      <a:pt x="220" y="141"/>
                      <a:pt x="220" y="142"/>
                    </a:cubicBezTo>
                    <a:cubicBezTo>
                      <a:pt x="223" y="142"/>
                      <a:pt x="227" y="142"/>
                      <a:pt x="231" y="14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0" name="Google Shape;80;p5"/>
              <p:cNvSpPr/>
              <p:nvPr/>
            </p:nvSpPr>
            <p:spPr>
              <a:xfrm>
                <a:off x="6519863" y="811212"/>
                <a:ext cx="120650" cy="234950"/>
              </a:xfrm>
              <a:custGeom>
                <a:avLst/>
                <a:gdLst/>
                <a:ahLst/>
                <a:cxnLst/>
                <a:rect l="l" t="t" r="r" b="b"/>
                <a:pathLst>
                  <a:path w="49" h="95" extrusionOk="0">
                    <a:moveTo>
                      <a:pt x="49" y="30"/>
                    </a:moveTo>
                    <a:cubicBezTo>
                      <a:pt x="46" y="34"/>
                      <a:pt x="43" y="37"/>
                      <a:pt x="41" y="40"/>
                    </a:cubicBezTo>
                    <a:cubicBezTo>
                      <a:pt x="38" y="49"/>
                      <a:pt x="35" y="59"/>
                      <a:pt x="32" y="68"/>
                    </a:cubicBezTo>
                    <a:cubicBezTo>
                      <a:pt x="29" y="76"/>
                      <a:pt x="26" y="85"/>
                      <a:pt x="32" y="95"/>
                    </a:cubicBezTo>
                    <a:cubicBezTo>
                      <a:pt x="29" y="95"/>
                      <a:pt x="27" y="95"/>
                      <a:pt x="26" y="94"/>
                    </a:cubicBezTo>
                    <a:cubicBezTo>
                      <a:pt x="24" y="91"/>
                      <a:pt x="23" y="87"/>
                      <a:pt x="17" y="87"/>
                    </a:cubicBezTo>
                    <a:cubicBezTo>
                      <a:pt x="17" y="87"/>
                      <a:pt x="16" y="84"/>
                      <a:pt x="15" y="82"/>
                    </a:cubicBezTo>
                    <a:cubicBezTo>
                      <a:pt x="11" y="77"/>
                      <a:pt x="10" y="69"/>
                      <a:pt x="0" y="70"/>
                    </a:cubicBezTo>
                    <a:cubicBezTo>
                      <a:pt x="0" y="50"/>
                      <a:pt x="2" y="31"/>
                      <a:pt x="12" y="15"/>
                    </a:cubicBezTo>
                    <a:cubicBezTo>
                      <a:pt x="15" y="10"/>
                      <a:pt x="13" y="1"/>
                      <a:pt x="21" y="0"/>
                    </a:cubicBezTo>
                    <a:cubicBezTo>
                      <a:pt x="22" y="0"/>
                      <a:pt x="23" y="0"/>
                      <a:pt x="23" y="1"/>
                    </a:cubicBezTo>
                    <a:cubicBezTo>
                      <a:pt x="27" y="10"/>
                      <a:pt x="35" y="16"/>
                      <a:pt x="43" y="23"/>
                    </a:cubicBezTo>
                    <a:cubicBezTo>
                      <a:pt x="46" y="25"/>
                      <a:pt x="48" y="28"/>
                      <a:pt x="49" y="30"/>
                    </a:cubicBezTo>
                    <a:moveTo>
                      <a:pt x="24" y="15"/>
                    </a:moveTo>
                    <a:cubicBezTo>
                      <a:pt x="19" y="33"/>
                      <a:pt x="14" y="48"/>
                      <a:pt x="8" y="63"/>
                    </a:cubicBezTo>
                    <a:cubicBezTo>
                      <a:pt x="13" y="67"/>
                      <a:pt x="18" y="71"/>
                      <a:pt x="22" y="74"/>
                    </a:cubicBezTo>
                    <a:cubicBezTo>
                      <a:pt x="26" y="59"/>
                      <a:pt x="31" y="44"/>
                      <a:pt x="35" y="32"/>
                    </a:cubicBezTo>
                    <a:cubicBezTo>
                      <a:pt x="31" y="26"/>
                      <a:pt x="28" y="21"/>
                      <a:pt x="24"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1" name="Google Shape;81;p5"/>
              <p:cNvSpPr/>
              <p:nvPr/>
            </p:nvSpPr>
            <p:spPr>
              <a:xfrm>
                <a:off x="7075488" y="1201737"/>
                <a:ext cx="15875" cy="41275"/>
              </a:xfrm>
              <a:custGeom>
                <a:avLst/>
                <a:gdLst/>
                <a:ahLst/>
                <a:cxnLst/>
                <a:rect l="l" t="t" r="r" b="b"/>
                <a:pathLst>
                  <a:path w="6" h="17" extrusionOk="0">
                    <a:moveTo>
                      <a:pt x="6" y="10"/>
                    </a:moveTo>
                    <a:cubicBezTo>
                      <a:pt x="5" y="12"/>
                      <a:pt x="3" y="13"/>
                      <a:pt x="1" y="17"/>
                    </a:cubicBezTo>
                    <a:cubicBezTo>
                      <a:pt x="1" y="10"/>
                      <a:pt x="0" y="5"/>
                      <a:pt x="0" y="0"/>
                    </a:cubicBezTo>
                    <a:cubicBezTo>
                      <a:pt x="1" y="0"/>
                      <a:pt x="1" y="0"/>
                      <a:pt x="2" y="0"/>
                    </a:cubicBezTo>
                    <a:cubicBezTo>
                      <a:pt x="3" y="3"/>
                      <a:pt x="5" y="7"/>
                      <a:pt x="6" y="10"/>
                    </a:cubicBezTo>
                    <a:cubicBezTo>
                      <a:pt x="6" y="10"/>
                      <a:pt x="6" y="10"/>
                      <a:pt x="6" y="1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sp>
          <p:nvSpPr>
            <p:cNvPr id="82" name="Google Shape;82;p5"/>
            <p:cNvSpPr/>
            <p:nvPr/>
          </p:nvSpPr>
          <p:spPr>
            <a:xfrm rot="-607673">
              <a:off x="4368288" y="3944937"/>
              <a:ext cx="1177925" cy="1254125"/>
            </a:xfrm>
            <a:custGeom>
              <a:avLst/>
              <a:gdLst/>
              <a:ahLst/>
              <a:cxnLst/>
              <a:rect l="l" t="t" r="r" b="b"/>
              <a:pathLst>
                <a:path w="477" h="507" extrusionOk="0">
                  <a:moveTo>
                    <a:pt x="453" y="442"/>
                  </a:moveTo>
                  <a:cubicBezTo>
                    <a:pt x="447" y="432"/>
                    <a:pt x="440" y="422"/>
                    <a:pt x="434" y="412"/>
                  </a:cubicBezTo>
                  <a:cubicBezTo>
                    <a:pt x="428" y="403"/>
                    <a:pt x="423" y="394"/>
                    <a:pt x="417" y="385"/>
                  </a:cubicBezTo>
                  <a:cubicBezTo>
                    <a:pt x="415" y="381"/>
                    <a:pt x="414" y="378"/>
                    <a:pt x="415" y="374"/>
                  </a:cubicBezTo>
                  <a:cubicBezTo>
                    <a:pt x="415" y="369"/>
                    <a:pt x="411" y="364"/>
                    <a:pt x="409" y="359"/>
                  </a:cubicBezTo>
                  <a:cubicBezTo>
                    <a:pt x="406" y="353"/>
                    <a:pt x="401" y="354"/>
                    <a:pt x="395" y="353"/>
                  </a:cubicBezTo>
                  <a:cubicBezTo>
                    <a:pt x="378" y="348"/>
                    <a:pt x="360" y="343"/>
                    <a:pt x="349" y="327"/>
                  </a:cubicBezTo>
                  <a:cubicBezTo>
                    <a:pt x="345" y="329"/>
                    <a:pt x="341" y="332"/>
                    <a:pt x="338" y="334"/>
                  </a:cubicBezTo>
                  <a:cubicBezTo>
                    <a:pt x="327" y="339"/>
                    <a:pt x="321" y="338"/>
                    <a:pt x="313" y="329"/>
                  </a:cubicBezTo>
                  <a:cubicBezTo>
                    <a:pt x="306" y="320"/>
                    <a:pt x="298" y="312"/>
                    <a:pt x="290" y="303"/>
                  </a:cubicBezTo>
                  <a:cubicBezTo>
                    <a:pt x="290" y="303"/>
                    <a:pt x="289" y="302"/>
                    <a:pt x="287" y="301"/>
                  </a:cubicBezTo>
                  <a:cubicBezTo>
                    <a:pt x="285" y="305"/>
                    <a:pt x="284" y="309"/>
                    <a:pt x="283" y="312"/>
                  </a:cubicBezTo>
                  <a:cubicBezTo>
                    <a:pt x="280" y="319"/>
                    <a:pt x="277" y="320"/>
                    <a:pt x="271" y="317"/>
                  </a:cubicBezTo>
                  <a:cubicBezTo>
                    <a:pt x="262" y="312"/>
                    <a:pt x="254" y="306"/>
                    <a:pt x="248" y="297"/>
                  </a:cubicBezTo>
                  <a:cubicBezTo>
                    <a:pt x="243" y="290"/>
                    <a:pt x="237" y="283"/>
                    <a:pt x="230" y="275"/>
                  </a:cubicBezTo>
                  <a:cubicBezTo>
                    <a:pt x="225" y="287"/>
                    <a:pt x="217" y="295"/>
                    <a:pt x="207" y="303"/>
                  </a:cubicBezTo>
                  <a:cubicBezTo>
                    <a:pt x="201" y="307"/>
                    <a:pt x="197" y="314"/>
                    <a:pt x="193" y="320"/>
                  </a:cubicBezTo>
                  <a:cubicBezTo>
                    <a:pt x="188" y="328"/>
                    <a:pt x="184" y="336"/>
                    <a:pt x="179" y="344"/>
                  </a:cubicBezTo>
                  <a:cubicBezTo>
                    <a:pt x="176" y="348"/>
                    <a:pt x="174" y="353"/>
                    <a:pt x="167" y="349"/>
                  </a:cubicBezTo>
                  <a:cubicBezTo>
                    <a:pt x="167" y="340"/>
                    <a:pt x="164" y="330"/>
                    <a:pt x="154" y="325"/>
                  </a:cubicBezTo>
                  <a:cubicBezTo>
                    <a:pt x="140" y="336"/>
                    <a:pt x="125" y="347"/>
                    <a:pt x="111" y="359"/>
                  </a:cubicBezTo>
                  <a:cubicBezTo>
                    <a:pt x="105" y="363"/>
                    <a:pt x="102" y="363"/>
                    <a:pt x="100" y="356"/>
                  </a:cubicBezTo>
                  <a:cubicBezTo>
                    <a:pt x="98" y="351"/>
                    <a:pt x="97" y="347"/>
                    <a:pt x="96" y="342"/>
                  </a:cubicBezTo>
                  <a:cubicBezTo>
                    <a:pt x="94" y="338"/>
                    <a:pt x="91" y="336"/>
                    <a:pt x="87" y="337"/>
                  </a:cubicBezTo>
                  <a:cubicBezTo>
                    <a:pt x="82" y="338"/>
                    <a:pt x="78" y="338"/>
                    <a:pt x="76" y="344"/>
                  </a:cubicBezTo>
                  <a:cubicBezTo>
                    <a:pt x="67" y="365"/>
                    <a:pt x="59" y="387"/>
                    <a:pt x="50" y="409"/>
                  </a:cubicBezTo>
                  <a:cubicBezTo>
                    <a:pt x="45" y="419"/>
                    <a:pt x="39" y="428"/>
                    <a:pt x="35" y="438"/>
                  </a:cubicBezTo>
                  <a:cubicBezTo>
                    <a:pt x="28" y="452"/>
                    <a:pt x="22" y="467"/>
                    <a:pt x="15" y="483"/>
                  </a:cubicBezTo>
                  <a:cubicBezTo>
                    <a:pt x="24" y="483"/>
                    <a:pt x="29" y="478"/>
                    <a:pt x="33" y="474"/>
                  </a:cubicBezTo>
                  <a:cubicBezTo>
                    <a:pt x="36" y="470"/>
                    <a:pt x="39" y="466"/>
                    <a:pt x="42" y="461"/>
                  </a:cubicBezTo>
                  <a:cubicBezTo>
                    <a:pt x="45" y="456"/>
                    <a:pt x="50" y="453"/>
                    <a:pt x="55" y="450"/>
                  </a:cubicBezTo>
                  <a:cubicBezTo>
                    <a:pt x="63" y="444"/>
                    <a:pt x="70" y="437"/>
                    <a:pt x="78" y="430"/>
                  </a:cubicBezTo>
                  <a:cubicBezTo>
                    <a:pt x="87" y="422"/>
                    <a:pt x="92" y="422"/>
                    <a:pt x="103" y="429"/>
                  </a:cubicBezTo>
                  <a:cubicBezTo>
                    <a:pt x="110" y="433"/>
                    <a:pt x="117" y="436"/>
                    <a:pt x="125" y="440"/>
                  </a:cubicBezTo>
                  <a:cubicBezTo>
                    <a:pt x="141" y="447"/>
                    <a:pt x="157" y="455"/>
                    <a:pt x="174" y="462"/>
                  </a:cubicBezTo>
                  <a:cubicBezTo>
                    <a:pt x="179" y="465"/>
                    <a:pt x="185" y="467"/>
                    <a:pt x="189" y="470"/>
                  </a:cubicBezTo>
                  <a:cubicBezTo>
                    <a:pt x="195" y="474"/>
                    <a:pt x="199" y="474"/>
                    <a:pt x="204" y="471"/>
                  </a:cubicBezTo>
                  <a:cubicBezTo>
                    <a:pt x="214" y="468"/>
                    <a:pt x="223" y="465"/>
                    <a:pt x="232" y="462"/>
                  </a:cubicBezTo>
                  <a:cubicBezTo>
                    <a:pt x="242" y="458"/>
                    <a:pt x="253" y="454"/>
                    <a:pt x="263" y="451"/>
                  </a:cubicBezTo>
                  <a:cubicBezTo>
                    <a:pt x="271" y="448"/>
                    <a:pt x="280" y="446"/>
                    <a:pt x="288" y="444"/>
                  </a:cubicBezTo>
                  <a:cubicBezTo>
                    <a:pt x="293" y="443"/>
                    <a:pt x="296" y="445"/>
                    <a:pt x="295" y="451"/>
                  </a:cubicBezTo>
                  <a:cubicBezTo>
                    <a:pt x="288" y="454"/>
                    <a:pt x="280" y="456"/>
                    <a:pt x="273" y="459"/>
                  </a:cubicBezTo>
                  <a:cubicBezTo>
                    <a:pt x="268" y="460"/>
                    <a:pt x="263" y="461"/>
                    <a:pt x="259" y="463"/>
                  </a:cubicBezTo>
                  <a:cubicBezTo>
                    <a:pt x="247" y="470"/>
                    <a:pt x="235" y="472"/>
                    <a:pt x="223" y="474"/>
                  </a:cubicBezTo>
                  <a:cubicBezTo>
                    <a:pt x="218" y="475"/>
                    <a:pt x="214" y="478"/>
                    <a:pt x="211" y="480"/>
                  </a:cubicBezTo>
                  <a:cubicBezTo>
                    <a:pt x="205" y="485"/>
                    <a:pt x="196" y="487"/>
                    <a:pt x="191" y="481"/>
                  </a:cubicBezTo>
                  <a:cubicBezTo>
                    <a:pt x="183" y="473"/>
                    <a:pt x="173" y="471"/>
                    <a:pt x="163" y="467"/>
                  </a:cubicBezTo>
                  <a:cubicBezTo>
                    <a:pt x="155" y="464"/>
                    <a:pt x="147" y="460"/>
                    <a:pt x="139" y="456"/>
                  </a:cubicBezTo>
                  <a:cubicBezTo>
                    <a:pt x="129" y="450"/>
                    <a:pt x="119" y="444"/>
                    <a:pt x="109" y="439"/>
                  </a:cubicBezTo>
                  <a:cubicBezTo>
                    <a:pt x="95" y="433"/>
                    <a:pt x="83" y="435"/>
                    <a:pt x="72" y="446"/>
                  </a:cubicBezTo>
                  <a:cubicBezTo>
                    <a:pt x="56" y="462"/>
                    <a:pt x="40" y="478"/>
                    <a:pt x="23" y="495"/>
                  </a:cubicBezTo>
                  <a:cubicBezTo>
                    <a:pt x="19" y="499"/>
                    <a:pt x="14" y="502"/>
                    <a:pt x="8" y="507"/>
                  </a:cubicBezTo>
                  <a:cubicBezTo>
                    <a:pt x="5" y="503"/>
                    <a:pt x="2" y="501"/>
                    <a:pt x="0" y="499"/>
                  </a:cubicBezTo>
                  <a:cubicBezTo>
                    <a:pt x="7" y="482"/>
                    <a:pt x="14" y="466"/>
                    <a:pt x="21" y="451"/>
                  </a:cubicBezTo>
                  <a:cubicBezTo>
                    <a:pt x="31" y="427"/>
                    <a:pt x="42" y="404"/>
                    <a:pt x="53" y="380"/>
                  </a:cubicBezTo>
                  <a:cubicBezTo>
                    <a:pt x="59" y="367"/>
                    <a:pt x="65" y="353"/>
                    <a:pt x="66" y="338"/>
                  </a:cubicBezTo>
                  <a:cubicBezTo>
                    <a:pt x="66" y="329"/>
                    <a:pt x="70" y="320"/>
                    <a:pt x="75" y="313"/>
                  </a:cubicBezTo>
                  <a:cubicBezTo>
                    <a:pt x="82" y="300"/>
                    <a:pt x="89" y="288"/>
                    <a:pt x="97" y="276"/>
                  </a:cubicBezTo>
                  <a:cubicBezTo>
                    <a:pt x="105" y="265"/>
                    <a:pt x="114" y="255"/>
                    <a:pt x="122" y="245"/>
                  </a:cubicBezTo>
                  <a:cubicBezTo>
                    <a:pt x="131" y="235"/>
                    <a:pt x="140" y="227"/>
                    <a:pt x="147" y="217"/>
                  </a:cubicBezTo>
                  <a:cubicBezTo>
                    <a:pt x="158" y="200"/>
                    <a:pt x="174" y="193"/>
                    <a:pt x="191" y="186"/>
                  </a:cubicBezTo>
                  <a:cubicBezTo>
                    <a:pt x="198" y="183"/>
                    <a:pt x="205" y="179"/>
                    <a:pt x="212" y="174"/>
                  </a:cubicBezTo>
                  <a:cubicBezTo>
                    <a:pt x="219" y="170"/>
                    <a:pt x="221" y="163"/>
                    <a:pt x="221" y="155"/>
                  </a:cubicBezTo>
                  <a:cubicBezTo>
                    <a:pt x="220" y="149"/>
                    <a:pt x="220" y="142"/>
                    <a:pt x="221" y="136"/>
                  </a:cubicBezTo>
                  <a:cubicBezTo>
                    <a:pt x="221" y="129"/>
                    <a:pt x="224" y="122"/>
                    <a:pt x="212" y="118"/>
                  </a:cubicBezTo>
                  <a:cubicBezTo>
                    <a:pt x="223" y="113"/>
                    <a:pt x="222" y="107"/>
                    <a:pt x="222" y="100"/>
                  </a:cubicBezTo>
                  <a:cubicBezTo>
                    <a:pt x="221" y="82"/>
                    <a:pt x="221" y="64"/>
                    <a:pt x="220" y="46"/>
                  </a:cubicBezTo>
                  <a:cubicBezTo>
                    <a:pt x="219" y="38"/>
                    <a:pt x="218" y="30"/>
                    <a:pt x="218" y="23"/>
                  </a:cubicBezTo>
                  <a:cubicBezTo>
                    <a:pt x="218" y="15"/>
                    <a:pt x="219" y="8"/>
                    <a:pt x="220" y="0"/>
                  </a:cubicBezTo>
                  <a:cubicBezTo>
                    <a:pt x="232" y="1"/>
                    <a:pt x="226" y="9"/>
                    <a:pt x="228" y="14"/>
                  </a:cubicBezTo>
                  <a:cubicBezTo>
                    <a:pt x="236" y="19"/>
                    <a:pt x="244" y="18"/>
                    <a:pt x="253" y="17"/>
                  </a:cubicBezTo>
                  <a:cubicBezTo>
                    <a:pt x="280" y="15"/>
                    <a:pt x="307" y="15"/>
                    <a:pt x="334" y="23"/>
                  </a:cubicBezTo>
                  <a:cubicBezTo>
                    <a:pt x="343" y="25"/>
                    <a:pt x="354" y="26"/>
                    <a:pt x="363" y="27"/>
                  </a:cubicBezTo>
                  <a:cubicBezTo>
                    <a:pt x="386" y="29"/>
                    <a:pt x="409" y="31"/>
                    <a:pt x="433" y="33"/>
                  </a:cubicBezTo>
                  <a:cubicBezTo>
                    <a:pt x="437" y="33"/>
                    <a:pt x="441" y="34"/>
                    <a:pt x="445" y="36"/>
                  </a:cubicBezTo>
                  <a:cubicBezTo>
                    <a:pt x="447" y="37"/>
                    <a:pt x="451" y="40"/>
                    <a:pt x="451" y="43"/>
                  </a:cubicBezTo>
                  <a:cubicBezTo>
                    <a:pt x="451" y="46"/>
                    <a:pt x="449" y="49"/>
                    <a:pt x="446" y="51"/>
                  </a:cubicBezTo>
                  <a:cubicBezTo>
                    <a:pt x="442" y="54"/>
                    <a:pt x="437" y="56"/>
                    <a:pt x="433" y="59"/>
                  </a:cubicBezTo>
                  <a:cubicBezTo>
                    <a:pt x="414" y="68"/>
                    <a:pt x="396" y="77"/>
                    <a:pt x="377" y="85"/>
                  </a:cubicBezTo>
                  <a:cubicBezTo>
                    <a:pt x="357" y="94"/>
                    <a:pt x="335" y="96"/>
                    <a:pt x="314" y="100"/>
                  </a:cubicBezTo>
                  <a:cubicBezTo>
                    <a:pt x="300" y="104"/>
                    <a:pt x="285" y="106"/>
                    <a:pt x="271" y="113"/>
                  </a:cubicBezTo>
                  <a:cubicBezTo>
                    <a:pt x="262" y="117"/>
                    <a:pt x="251" y="119"/>
                    <a:pt x="241" y="121"/>
                  </a:cubicBezTo>
                  <a:cubicBezTo>
                    <a:pt x="231" y="124"/>
                    <a:pt x="230" y="125"/>
                    <a:pt x="230" y="135"/>
                  </a:cubicBezTo>
                  <a:cubicBezTo>
                    <a:pt x="229" y="145"/>
                    <a:pt x="230" y="155"/>
                    <a:pt x="231" y="165"/>
                  </a:cubicBezTo>
                  <a:cubicBezTo>
                    <a:pt x="231" y="169"/>
                    <a:pt x="233" y="172"/>
                    <a:pt x="236" y="175"/>
                  </a:cubicBezTo>
                  <a:cubicBezTo>
                    <a:pt x="243" y="182"/>
                    <a:pt x="250" y="188"/>
                    <a:pt x="258" y="194"/>
                  </a:cubicBezTo>
                  <a:cubicBezTo>
                    <a:pt x="263" y="198"/>
                    <a:pt x="269" y="201"/>
                    <a:pt x="275" y="204"/>
                  </a:cubicBezTo>
                  <a:cubicBezTo>
                    <a:pt x="284" y="207"/>
                    <a:pt x="288" y="215"/>
                    <a:pt x="293" y="222"/>
                  </a:cubicBezTo>
                  <a:cubicBezTo>
                    <a:pt x="296" y="227"/>
                    <a:pt x="300" y="233"/>
                    <a:pt x="304" y="239"/>
                  </a:cubicBezTo>
                  <a:cubicBezTo>
                    <a:pt x="305" y="241"/>
                    <a:pt x="308" y="243"/>
                    <a:pt x="311" y="244"/>
                  </a:cubicBezTo>
                  <a:cubicBezTo>
                    <a:pt x="317" y="245"/>
                    <a:pt x="323" y="246"/>
                    <a:pt x="329" y="247"/>
                  </a:cubicBezTo>
                  <a:cubicBezTo>
                    <a:pt x="329" y="247"/>
                    <a:pt x="330" y="247"/>
                    <a:pt x="330" y="248"/>
                  </a:cubicBezTo>
                  <a:cubicBezTo>
                    <a:pt x="341" y="266"/>
                    <a:pt x="353" y="284"/>
                    <a:pt x="363" y="302"/>
                  </a:cubicBezTo>
                  <a:cubicBezTo>
                    <a:pt x="368" y="310"/>
                    <a:pt x="371" y="319"/>
                    <a:pt x="375" y="328"/>
                  </a:cubicBezTo>
                  <a:cubicBezTo>
                    <a:pt x="378" y="334"/>
                    <a:pt x="381" y="339"/>
                    <a:pt x="390" y="339"/>
                  </a:cubicBezTo>
                  <a:cubicBezTo>
                    <a:pt x="396" y="339"/>
                    <a:pt x="400" y="346"/>
                    <a:pt x="407" y="344"/>
                  </a:cubicBezTo>
                  <a:cubicBezTo>
                    <a:pt x="409" y="343"/>
                    <a:pt x="413" y="348"/>
                    <a:pt x="414" y="351"/>
                  </a:cubicBezTo>
                  <a:cubicBezTo>
                    <a:pt x="423" y="364"/>
                    <a:pt x="431" y="378"/>
                    <a:pt x="439" y="392"/>
                  </a:cubicBezTo>
                  <a:cubicBezTo>
                    <a:pt x="444" y="400"/>
                    <a:pt x="447" y="409"/>
                    <a:pt x="451" y="418"/>
                  </a:cubicBezTo>
                  <a:cubicBezTo>
                    <a:pt x="459" y="433"/>
                    <a:pt x="467" y="449"/>
                    <a:pt x="475" y="464"/>
                  </a:cubicBezTo>
                  <a:cubicBezTo>
                    <a:pt x="476" y="467"/>
                    <a:pt x="476" y="469"/>
                    <a:pt x="477" y="473"/>
                  </a:cubicBezTo>
                  <a:cubicBezTo>
                    <a:pt x="467" y="474"/>
                    <a:pt x="460" y="469"/>
                    <a:pt x="454" y="464"/>
                  </a:cubicBezTo>
                  <a:cubicBezTo>
                    <a:pt x="441" y="453"/>
                    <a:pt x="429" y="441"/>
                    <a:pt x="416" y="430"/>
                  </a:cubicBezTo>
                  <a:cubicBezTo>
                    <a:pt x="404" y="421"/>
                    <a:pt x="390" y="419"/>
                    <a:pt x="377" y="420"/>
                  </a:cubicBezTo>
                  <a:cubicBezTo>
                    <a:pt x="356" y="422"/>
                    <a:pt x="338" y="414"/>
                    <a:pt x="320" y="408"/>
                  </a:cubicBezTo>
                  <a:cubicBezTo>
                    <a:pt x="306" y="402"/>
                    <a:pt x="292" y="396"/>
                    <a:pt x="278" y="390"/>
                  </a:cubicBezTo>
                  <a:cubicBezTo>
                    <a:pt x="274" y="388"/>
                    <a:pt x="271" y="389"/>
                    <a:pt x="268" y="392"/>
                  </a:cubicBezTo>
                  <a:cubicBezTo>
                    <a:pt x="260" y="401"/>
                    <a:pt x="252" y="411"/>
                    <a:pt x="243" y="421"/>
                  </a:cubicBezTo>
                  <a:cubicBezTo>
                    <a:pt x="243" y="421"/>
                    <a:pt x="240" y="421"/>
                    <a:pt x="238" y="420"/>
                  </a:cubicBezTo>
                  <a:cubicBezTo>
                    <a:pt x="234" y="418"/>
                    <a:pt x="233" y="414"/>
                    <a:pt x="237" y="412"/>
                  </a:cubicBezTo>
                  <a:cubicBezTo>
                    <a:pt x="249" y="404"/>
                    <a:pt x="257" y="392"/>
                    <a:pt x="267" y="381"/>
                  </a:cubicBezTo>
                  <a:cubicBezTo>
                    <a:pt x="272" y="375"/>
                    <a:pt x="280" y="378"/>
                    <a:pt x="286" y="380"/>
                  </a:cubicBezTo>
                  <a:cubicBezTo>
                    <a:pt x="292" y="383"/>
                    <a:pt x="297" y="386"/>
                    <a:pt x="302" y="389"/>
                  </a:cubicBezTo>
                  <a:cubicBezTo>
                    <a:pt x="317" y="399"/>
                    <a:pt x="333" y="405"/>
                    <a:pt x="350" y="409"/>
                  </a:cubicBezTo>
                  <a:cubicBezTo>
                    <a:pt x="362" y="411"/>
                    <a:pt x="374" y="410"/>
                    <a:pt x="385" y="410"/>
                  </a:cubicBezTo>
                  <a:cubicBezTo>
                    <a:pt x="394" y="409"/>
                    <a:pt x="401" y="412"/>
                    <a:pt x="408" y="417"/>
                  </a:cubicBezTo>
                  <a:cubicBezTo>
                    <a:pt x="421" y="427"/>
                    <a:pt x="434" y="438"/>
                    <a:pt x="451" y="444"/>
                  </a:cubicBezTo>
                  <a:cubicBezTo>
                    <a:pt x="451" y="443"/>
                    <a:pt x="452" y="443"/>
                    <a:pt x="453" y="442"/>
                  </a:cubicBezTo>
                  <a:moveTo>
                    <a:pt x="172" y="332"/>
                  </a:moveTo>
                  <a:cubicBezTo>
                    <a:pt x="175" y="329"/>
                    <a:pt x="177" y="327"/>
                    <a:pt x="178" y="325"/>
                  </a:cubicBezTo>
                  <a:cubicBezTo>
                    <a:pt x="186" y="316"/>
                    <a:pt x="194" y="306"/>
                    <a:pt x="201" y="296"/>
                  </a:cubicBezTo>
                  <a:cubicBezTo>
                    <a:pt x="208" y="286"/>
                    <a:pt x="218" y="278"/>
                    <a:pt x="221" y="265"/>
                  </a:cubicBezTo>
                  <a:cubicBezTo>
                    <a:pt x="223" y="260"/>
                    <a:pt x="227" y="260"/>
                    <a:pt x="232" y="264"/>
                  </a:cubicBezTo>
                  <a:cubicBezTo>
                    <a:pt x="237" y="269"/>
                    <a:pt x="243" y="275"/>
                    <a:pt x="248" y="280"/>
                  </a:cubicBezTo>
                  <a:cubicBezTo>
                    <a:pt x="256" y="288"/>
                    <a:pt x="264" y="295"/>
                    <a:pt x="272" y="303"/>
                  </a:cubicBezTo>
                  <a:cubicBezTo>
                    <a:pt x="274" y="298"/>
                    <a:pt x="275" y="294"/>
                    <a:pt x="277" y="290"/>
                  </a:cubicBezTo>
                  <a:cubicBezTo>
                    <a:pt x="279" y="285"/>
                    <a:pt x="282" y="283"/>
                    <a:pt x="287" y="285"/>
                  </a:cubicBezTo>
                  <a:cubicBezTo>
                    <a:pt x="290" y="287"/>
                    <a:pt x="292" y="289"/>
                    <a:pt x="294" y="291"/>
                  </a:cubicBezTo>
                  <a:cubicBezTo>
                    <a:pt x="299" y="297"/>
                    <a:pt x="304" y="304"/>
                    <a:pt x="308" y="310"/>
                  </a:cubicBezTo>
                  <a:cubicBezTo>
                    <a:pt x="313" y="316"/>
                    <a:pt x="317" y="322"/>
                    <a:pt x="323" y="326"/>
                  </a:cubicBezTo>
                  <a:cubicBezTo>
                    <a:pt x="328" y="323"/>
                    <a:pt x="331" y="320"/>
                    <a:pt x="335" y="317"/>
                  </a:cubicBezTo>
                  <a:cubicBezTo>
                    <a:pt x="342" y="313"/>
                    <a:pt x="345" y="313"/>
                    <a:pt x="351" y="318"/>
                  </a:cubicBezTo>
                  <a:cubicBezTo>
                    <a:pt x="354" y="320"/>
                    <a:pt x="357" y="323"/>
                    <a:pt x="360" y="325"/>
                  </a:cubicBezTo>
                  <a:cubicBezTo>
                    <a:pt x="360" y="324"/>
                    <a:pt x="361" y="323"/>
                    <a:pt x="362" y="323"/>
                  </a:cubicBezTo>
                  <a:cubicBezTo>
                    <a:pt x="351" y="308"/>
                    <a:pt x="346" y="291"/>
                    <a:pt x="331" y="278"/>
                  </a:cubicBezTo>
                  <a:cubicBezTo>
                    <a:pt x="312" y="263"/>
                    <a:pt x="296" y="245"/>
                    <a:pt x="281" y="226"/>
                  </a:cubicBezTo>
                  <a:cubicBezTo>
                    <a:pt x="279" y="223"/>
                    <a:pt x="277" y="221"/>
                    <a:pt x="274" y="219"/>
                  </a:cubicBezTo>
                  <a:cubicBezTo>
                    <a:pt x="265" y="211"/>
                    <a:pt x="255" y="203"/>
                    <a:pt x="246" y="195"/>
                  </a:cubicBezTo>
                  <a:cubicBezTo>
                    <a:pt x="239" y="189"/>
                    <a:pt x="233" y="182"/>
                    <a:pt x="224" y="178"/>
                  </a:cubicBezTo>
                  <a:cubicBezTo>
                    <a:pt x="213" y="185"/>
                    <a:pt x="202" y="192"/>
                    <a:pt x="190" y="199"/>
                  </a:cubicBezTo>
                  <a:cubicBezTo>
                    <a:pt x="186" y="201"/>
                    <a:pt x="182" y="204"/>
                    <a:pt x="177" y="205"/>
                  </a:cubicBezTo>
                  <a:cubicBezTo>
                    <a:pt x="165" y="207"/>
                    <a:pt x="157" y="215"/>
                    <a:pt x="151" y="225"/>
                  </a:cubicBezTo>
                  <a:cubicBezTo>
                    <a:pt x="144" y="234"/>
                    <a:pt x="138" y="244"/>
                    <a:pt x="132" y="253"/>
                  </a:cubicBezTo>
                  <a:cubicBezTo>
                    <a:pt x="125" y="263"/>
                    <a:pt x="118" y="274"/>
                    <a:pt x="111" y="284"/>
                  </a:cubicBezTo>
                  <a:cubicBezTo>
                    <a:pt x="103" y="296"/>
                    <a:pt x="95" y="308"/>
                    <a:pt x="85" y="321"/>
                  </a:cubicBezTo>
                  <a:cubicBezTo>
                    <a:pt x="99" y="323"/>
                    <a:pt x="105" y="333"/>
                    <a:pt x="112" y="342"/>
                  </a:cubicBezTo>
                  <a:cubicBezTo>
                    <a:pt x="115" y="340"/>
                    <a:pt x="118" y="338"/>
                    <a:pt x="121" y="335"/>
                  </a:cubicBezTo>
                  <a:cubicBezTo>
                    <a:pt x="128" y="329"/>
                    <a:pt x="135" y="322"/>
                    <a:pt x="141" y="316"/>
                  </a:cubicBezTo>
                  <a:cubicBezTo>
                    <a:pt x="152" y="306"/>
                    <a:pt x="160" y="307"/>
                    <a:pt x="167" y="320"/>
                  </a:cubicBezTo>
                  <a:cubicBezTo>
                    <a:pt x="169" y="323"/>
                    <a:pt x="170" y="327"/>
                    <a:pt x="172" y="332"/>
                  </a:cubicBezTo>
                  <a:moveTo>
                    <a:pt x="226" y="31"/>
                  </a:moveTo>
                  <a:cubicBezTo>
                    <a:pt x="233" y="57"/>
                    <a:pt x="224" y="83"/>
                    <a:pt x="232" y="109"/>
                  </a:cubicBezTo>
                  <a:cubicBezTo>
                    <a:pt x="238" y="100"/>
                    <a:pt x="243" y="93"/>
                    <a:pt x="250" y="86"/>
                  </a:cubicBezTo>
                  <a:cubicBezTo>
                    <a:pt x="254" y="81"/>
                    <a:pt x="255" y="77"/>
                    <a:pt x="255" y="71"/>
                  </a:cubicBezTo>
                  <a:cubicBezTo>
                    <a:pt x="255" y="66"/>
                    <a:pt x="255" y="60"/>
                    <a:pt x="255" y="55"/>
                  </a:cubicBezTo>
                  <a:cubicBezTo>
                    <a:pt x="258" y="37"/>
                    <a:pt x="246" y="26"/>
                    <a:pt x="226" y="31"/>
                  </a:cubicBezTo>
                  <a:moveTo>
                    <a:pt x="328" y="268"/>
                  </a:moveTo>
                  <a:cubicBezTo>
                    <a:pt x="328" y="260"/>
                    <a:pt x="328" y="260"/>
                    <a:pt x="321" y="261"/>
                  </a:cubicBezTo>
                  <a:cubicBezTo>
                    <a:pt x="322" y="262"/>
                    <a:pt x="322" y="264"/>
                    <a:pt x="323" y="265"/>
                  </a:cubicBezTo>
                  <a:cubicBezTo>
                    <a:pt x="324" y="266"/>
                    <a:pt x="326" y="267"/>
                    <a:pt x="328" y="26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nvGrpSpPr>
            <p:cNvPr id="87" name="Google Shape;87;p5"/>
            <p:cNvGrpSpPr/>
            <p:nvPr/>
          </p:nvGrpSpPr>
          <p:grpSpPr>
            <a:xfrm>
              <a:off x="10744200" y="2057400"/>
              <a:ext cx="1189038" cy="1398587"/>
              <a:chOff x="7239000" y="3962400"/>
              <a:chExt cx="1189038" cy="1398587"/>
            </a:xfrm>
          </p:grpSpPr>
          <p:sp>
            <p:nvSpPr>
              <p:cNvPr id="88" name="Google Shape;88;p5"/>
              <p:cNvSpPr/>
              <p:nvPr/>
            </p:nvSpPr>
            <p:spPr>
              <a:xfrm>
                <a:off x="7239000" y="3962400"/>
                <a:ext cx="1017588" cy="1196975"/>
              </a:xfrm>
              <a:custGeom>
                <a:avLst/>
                <a:gdLst/>
                <a:ahLst/>
                <a:cxnLst/>
                <a:rect l="l" t="t" r="r" b="b"/>
                <a:pathLst>
                  <a:path w="412" h="484" extrusionOk="0">
                    <a:moveTo>
                      <a:pt x="4" y="3"/>
                    </a:moveTo>
                    <a:cubicBezTo>
                      <a:pt x="8" y="4"/>
                      <a:pt x="12" y="5"/>
                      <a:pt x="15" y="6"/>
                    </a:cubicBezTo>
                    <a:cubicBezTo>
                      <a:pt x="20" y="7"/>
                      <a:pt x="24" y="9"/>
                      <a:pt x="28" y="4"/>
                    </a:cubicBezTo>
                    <a:cubicBezTo>
                      <a:pt x="31" y="0"/>
                      <a:pt x="36" y="2"/>
                      <a:pt x="39" y="4"/>
                    </a:cubicBezTo>
                    <a:cubicBezTo>
                      <a:pt x="47" y="8"/>
                      <a:pt x="55" y="13"/>
                      <a:pt x="64" y="17"/>
                    </a:cubicBezTo>
                    <a:cubicBezTo>
                      <a:pt x="90" y="32"/>
                      <a:pt x="116" y="46"/>
                      <a:pt x="142" y="60"/>
                    </a:cubicBezTo>
                    <a:cubicBezTo>
                      <a:pt x="156" y="68"/>
                      <a:pt x="169" y="77"/>
                      <a:pt x="183" y="85"/>
                    </a:cubicBezTo>
                    <a:cubicBezTo>
                      <a:pt x="188" y="88"/>
                      <a:pt x="195" y="90"/>
                      <a:pt x="201" y="92"/>
                    </a:cubicBezTo>
                    <a:cubicBezTo>
                      <a:pt x="203" y="93"/>
                      <a:pt x="205" y="93"/>
                      <a:pt x="206" y="94"/>
                    </a:cubicBezTo>
                    <a:cubicBezTo>
                      <a:pt x="210" y="103"/>
                      <a:pt x="217" y="100"/>
                      <a:pt x="224" y="99"/>
                    </a:cubicBezTo>
                    <a:cubicBezTo>
                      <a:pt x="241" y="96"/>
                      <a:pt x="258" y="94"/>
                      <a:pt x="274" y="87"/>
                    </a:cubicBezTo>
                    <a:cubicBezTo>
                      <a:pt x="279" y="84"/>
                      <a:pt x="285" y="84"/>
                      <a:pt x="291" y="83"/>
                    </a:cubicBezTo>
                    <a:cubicBezTo>
                      <a:pt x="309" y="81"/>
                      <a:pt x="327" y="79"/>
                      <a:pt x="346" y="77"/>
                    </a:cubicBezTo>
                    <a:cubicBezTo>
                      <a:pt x="354" y="76"/>
                      <a:pt x="362" y="73"/>
                      <a:pt x="370" y="71"/>
                    </a:cubicBezTo>
                    <a:cubicBezTo>
                      <a:pt x="376" y="72"/>
                      <a:pt x="382" y="74"/>
                      <a:pt x="389" y="75"/>
                    </a:cubicBezTo>
                    <a:cubicBezTo>
                      <a:pt x="390" y="80"/>
                      <a:pt x="391" y="86"/>
                      <a:pt x="392" y="92"/>
                    </a:cubicBezTo>
                    <a:cubicBezTo>
                      <a:pt x="393" y="131"/>
                      <a:pt x="393" y="171"/>
                      <a:pt x="390" y="210"/>
                    </a:cubicBezTo>
                    <a:cubicBezTo>
                      <a:pt x="389" y="222"/>
                      <a:pt x="391" y="233"/>
                      <a:pt x="392" y="245"/>
                    </a:cubicBezTo>
                    <a:cubicBezTo>
                      <a:pt x="396" y="274"/>
                      <a:pt x="396" y="303"/>
                      <a:pt x="394" y="333"/>
                    </a:cubicBezTo>
                    <a:cubicBezTo>
                      <a:pt x="391" y="364"/>
                      <a:pt x="392" y="395"/>
                      <a:pt x="391" y="426"/>
                    </a:cubicBezTo>
                    <a:cubicBezTo>
                      <a:pt x="391" y="432"/>
                      <a:pt x="392" y="436"/>
                      <a:pt x="396" y="441"/>
                    </a:cubicBezTo>
                    <a:cubicBezTo>
                      <a:pt x="403" y="448"/>
                      <a:pt x="408" y="457"/>
                      <a:pt x="412" y="467"/>
                    </a:cubicBezTo>
                    <a:cubicBezTo>
                      <a:pt x="410" y="465"/>
                      <a:pt x="408" y="464"/>
                      <a:pt x="406" y="462"/>
                    </a:cubicBezTo>
                    <a:cubicBezTo>
                      <a:pt x="402" y="456"/>
                      <a:pt x="397" y="449"/>
                      <a:pt x="392" y="444"/>
                    </a:cubicBezTo>
                    <a:cubicBezTo>
                      <a:pt x="390" y="441"/>
                      <a:pt x="386" y="440"/>
                      <a:pt x="382" y="439"/>
                    </a:cubicBezTo>
                    <a:cubicBezTo>
                      <a:pt x="377" y="438"/>
                      <a:pt x="371" y="438"/>
                      <a:pt x="365" y="437"/>
                    </a:cubicBezTo>
                    <a:cubicBezTo>
                      <a:pt x="363" y="437"/>
                      <a:pt x="360" y="436"/>
                      <a:pt x="358" y="436"/>
                    </a:cubicBezTo>
                    <a:cubicBezTo>
                      <a:pt x="325" y="432"/>
                      <a:pt x="292" y="430"/>
                      <a:pt x="259" y="426"/>
                    </a:cubicBezTo>
                    <a:cubicBezTo>
                      <a:pt x="239" y="423"/>
                      <a:pt x="219" y="419"/>
                      <a:pt x="199" y="415"/>
                    </a:cubicBezTo>
                    <a:cubicBezTo>
                      <a:pt x="194" y="414"/>
                      <a:pt x="190" y="411"/>
                      <a:pt x="183" y="409"/>
                    </a:cubicBezTo>
                    <a:cubicBezTo>
                      <a:pt x="170" y="415"/>
                      <a:pt x="155" y="421"/>
                      <a:pt x="141" y="429"/>
                    </a:cubicBezTo>
                    <a:cubicBezTo>
                      <a:pt x="110" y="447"/>
                      <a:pt x="77" y="461"/>
                      <a:pt x="45" y="476"/>
                    </a:cubicBezTo>
                    <a:cubicBezTo>
                      <a:pt x="42" y="478"/>
                      <a:pt x="39" y="479"/>
                      <a:pt x="35" y="481"/>
                    </a:cubicBezTo>
                    <a:cubicBezTo>
                      <a:pt x="28" y="483"/>
                      <a:pt x="23" y="484"/>
                      <a:pt x="22" y="474"/>
                    </a:cubicBezTo>
                    <a:cubicBezTo>
                      <a:pt x="18" y="474"/>
                      <a:pt x="16" y="474"/>
                      <a:pt x="13" y="475"/>
                    </a:cubicBezTo>
                    <a:cubicBezTo>
                      <a:pt x="3" y="476"/>
                      <a:pt x="0" y="474"/>
                      <a:pt x="1" y="463"/>
                    </a:cubicBezTo>
                    <a:cubicBezTo>
                      <a:pt x="4" y="432"/>
                      <a:pt x="4" y="401"/>
                      <a:pt x="2" y="370"/>
                    </a:cubicBezTo>
                    <a:cubicBezTo>
                      <a:pt x="2" y="367"/>
                      <a:pt x="2" y="364"/>
                      <a:pt x="2" y="361"/>
                    </a:cubicBezTo>
                    <a:cubicBezTo>
                      <a:pt x="7" y="339"/>
                      <a:pt x="6" y="316"/>
                      <a:pt x="6" y="294"/>
                    </a:cubicBezTo>
                    <a:cubicBezTo>
                      <a:pt x="5" y="282"/>
                      <a:pt x="7" y="270"/>
                      <a:pt x="7" y="258"/>
                    </a:cubicBezTo>
                    <a:cubicBezTo>
                      <a:pt x="8" y="248"/>
                      <a:pt x="8" y="238"/>
                      <a:pt x="8" y="228"/>
                    </a:cubicBezTo>
                    <a:cubicBezTo>
                      <a:pt x="8" y="192"/>
                      <a:pt x="7" y="157"/>
                      <a:pt x="6" y="122"/>
                    </a:cubicBezTo>
                    <a:cubicBezTo>
                      <a:pt x="6" y="85"/>
                      <a:pt x="4" y="48"/>
                      <a:pt x="3" y="11"/>
                    </a:cubicBezTo>
                    <a:cubicBezTo>
                      <a:pt x="3" y="9"/>
                      <a:pt x="3" y="7"/>
                      <a:pt x="4" y="3"/>
                    </a:cubicBezTo>
                    <a:moveTo>
                      <a:pt x="229" y="288"/>
                    </a:moveTo>
                    <a:cubicBezTo>
                      <a:pt x="225" y="285"/>
                      <a:pt x="221" y="283"/>
                      <a:pt x="216" y="280"/>
                    </a:cubicBezTo>
                    <a:cubicBezTo>
                      <a:pt x="217" y="287"/>
                      <a:pt x="218" y="294"/>
                      <a:pt x="219" y="300"/>
                    </a:cubicBezTo>
                    <a:cubicBezTo>
                      <a:pt x="219" y="300"/>
                      <a:pt x="220" y="301"/>
                      <a:pt x="221" y="301"/>
                    </a:cubicBezTo>
                    <a:cubicBezTo>
                      <a:pt x="222" y="298"/>
                      <a:pt x="223" y="295"/>
                      <a:pt x="224" y="293"/>
                    </a:cubicBezTo>
                    <a:cubicBezTo>
                      <a:pt x="225" y="291"/>
                      <a:pt x="227" y="289"/>
                      <a:pt x="229" y="288"/>
                    </a:cubicBezTo>
                    <a:cubicBezTo>
                      <a:pt x="230" y="284"/>
                      <a:pt x="232" y="281"/>
                      <a:pt x="235" y="276"/>
                    </a:cubicBezTo>
                    <a:cubicBezTo>
                      <a:pt x="228" y="280"/>
                      <a:pt x="226" y="283"/>
                      <a:pt x="229" y="288"/>
                    </a:cubicBezTo>
                    <a:moveTo>
                      <a:pt x="339" y="201"/>
                    </a:moveTo>
                    <a:cubicBezTo>
                      <a:pt x="355" y="192"/>
                      <a:pt x="359" y="184"/>
                      <a:pt x="354" y="173"/>
                    </a:cubicBezTo>
                    <a:cubicBezTo>
                      <a:pt x="349" y="182"/>
                      <a:pt x="344" y="190"/>
                      <a:pt x="340" y="199"/>
                    </a:cubicBezTo>
                    <a:cubicBezTo>
                      <a:pt x="339" y="200"/>
                      <a:pt x="340" y="201"/>
                      <a:pt x="340" y="201"/>
                    </a:cubicBezTo>
                    <a:cubicBezTo>
                      <a:pt x="334" y="207"/>
                      <a:pt x="334" y="207"/>
                      <a:pt x="334" y="207"/>
                    </a:cubicBezTo>
                    <a:cubicBezTo>
                      <a:pt x="334" y="207"/>
                      <a:pt x="335" y="208"/>
                      <a:pt x="336" y="208"/>
                    </a:cubicBezTo>
                    <a:cubicBezTo>
                      <a:pt x="337" y="206"/>
                      <a:pt x="338" y="204"/>
                      <a:pt x="339" y="201"/>
                    </a:cubicBezTo>
                    <a:moveTo>
                      <a:pt x="281" y="253"/>
                    </a:moveTo>
                    <a:cubicBezTo>
                      <a:pt x="287" y="255"/>
                      <a:pt x="288" y="251"/>
                      <a:pt x="291" y="248"/>
                    </a:cubicBezTo>
                    <a:cubicBezTo>
                      <a:pt x="295" y="245"/>
                      <a:pt x="299" y="241"/>
                      <a:pt x="303" y="238"/>
                    </a:cubicBezTo>
                    <a:cubicBezTo>
                      <a:pt x="307" y="237"/>
                      <a:pt x="313" y="239"/>
                      <a:pt x="314" y="232"/>
                    </a:cubicBezTo>
                    <a:cubicBezTo>
                      <a:pt x="310" y="234"/>
                      <a:pt x="307" y="236"/>
                      <a:pt x="303" y="238"/>
                    </a:cubicBezTo>
                    <a:cubicBezTo>
                      <a:pt x="306" y="233"/>
                      <a:pt x="310" y="228"/>
                      <a:pt x="313" y="223"/>
                    </a:cubicBezTo>
                    <a:cubicBezTo>
                      <a:pt x="313" y="223"/>
                      <a:pt x="312" y="222"/>
                      <a:pt x="312" y="222"/>
                    </a:cubicBezTo>
                    <a:cubicBezTo>
                      <a:pt x="302" y="232"/>
                      <a:pt x="292" y="243"/>
                      <a:pt x="282" y="253"/>
                    </a:cubicBezTo>
                    <a:cubicBezTo>
                      <a:pt x="280" y="256"/>
                      <a:pt x="278" y="259"/>
                      <a:pt x="276" y="261"/>
                    </a:cubicBezTo>
                    <a:cubicBezTo>
                      <a:pt x="277" y="262"/>
                      <a:pt x="277" y="262"/>
                      <a:pt x="278" y="263"/>
                    </a:cubicBezTo>
                    <a:cubicBezTo>
                      <a:pt x="279" y="259"/>
                      <a:pt x="280" y="256"/>
                      <a:pt x="281" y="253"/>
                    </a:cubicBezTo>
                    <a:moveTo>
                      <a:pt x="274" y="200"/>
                    </a:moveTo>
                    <a:cubicBezTo>
                      <a:pt x="264" y="209"/>
                      <a:pt x="255" y="220"/>
                      <a:pt x="247" y="232"/>
                    </a:cubicBezTo>
                    <a:cubicBezTo>
                      <a:pt x="251" y="230"/>
                      <a:pt x="254" y="227"/>
                      <a:pt x="258" y="224"/>
                    </a:cubicBezTo>
                    <a:cubicBezTo>
                      <a:pt x="264" y="217"/>
                      <a:pt x="271" y="210"/>
                      <a:pt x="278" y="203"/>
                    </a:cubicBezTo>
                    <a:cubicBezTo>
                      <a:pt x="283" y="205"/>
                      <a:pt x="285" y="201"/>
                      <a:pt x="288" y="198"/>
                    </a:cubicBezTo>
                    <a:cubicBezTo>
                      <a:pt x="298" y="186"/>
                      <a:pt x="308" y="175"/>
                      <a:pt x="318" y="163"/>
                    </a:cubicBezTo>
                    <a:cubicBezTo>
                      <a:pt x="326" y="153"/>
                      <a:pt x="333" y="142"/>
                      <a:pt x="338" y="130"/>
                    </a:cubicBezTo>
                    <a:cubicBezTo>
                      <a:pt x="336" y="130"/>
                      <a:pt x="334" y="130"/>
                      <a:pt x="334" y="130"/>
                    </a:cubicBezTo>
                    <a:cubicBezTo>
                      <a:pt x="318" y="151"/>
                      <a:pt x="302" y="171"/>
                      <a:pt x="286" y="192"/>
                    </a:cubicBezTo>
                    <a:cubicBezTo>
                      <a:pt x="279" y="189"/>
                      <a:pt x="277" y="196"/>
                      <a:pt x="274" y="200"/>
                    </a:cubicBezTo>
                    <a:moveTo>
                      <a:pt x="325" y="262"/>
                    </a:moveTo>
                    <a:cubicBezTo>
                      <a:pt x="326" y="261"/>
                      <a:pt x="329" y="261"/>
                      <a:pt x="330" y="259"/>
                    </a:cubicBezTo>
                    <a:cubicBezTo>
                      <a:pt x="337" y="251"/>
                      <a:pt x="344" y="243"/>
                      <a:pt x="351" y="235"/>
                    </a:cubicBezTo>
                    <a:cubicBezTo>
                      <a:pt x="353" y="233"/>
                      <a:pt x="354" y="230"/>
                      <a:pt x="355" y="228"/>
                    </a:cubicBezTo>
                    <a:cubicBezTo>
                      <a:pt x="355" y="227"/>
                      <a:pt x="354" y="227"/>
                      <a:pt x="353" y="226"/>
                    </a:cubicBezTo>
                    <a:cubicBezTo>
                      <a:pt x="344" y="238"/>
                      <a:pt x="334" y="250"/>
                      <a:pt x="325" y="262"/>
                    </a:cubicBezTo>
                    <a:cubicBezTo>
                      <a:pt x="321" y="265"/>
                      <a:pt x="317" y="267"/>
                      <a:pt x="313" y="270"/>
                    </a:cubicBezTo>
                    <a:cubicBezTo>
                      <a:pt x="312" y="262"/>
                      <a:pt x="308" y="268"/>
                      <a:pt x="307" y="270"/>
                    </a:cubicBezTo>
                    <a:cubicBezTo>
                      <a:pt x="295" y="281"/>
                      <a:pt x="283" y="293"/>
                      <a:pt x="271" y="304"/>
                    </a:cubicBezTo>
                    <a:cubicBezTo>
                      <a:pt x="267" y="307"/>
                      <a:pt x="264" y="309"/>
                      <a:pt x="260" y="312"/>
                    </a:cubicBezTo>
                    <a:cubicBezTo>
                      <a:pt x="261" y="310"/>
                      <a:pt x="261" y="309"/>
                      <a:pt x="261" y="307"/>
                    </a:cubicBezTo>
                    <a:cubicBezTo>
                      <a:pt x="277" y="292"/>
                      <a:pt x="293" y="276"/>
                      <a:pt x="308" y="261"/>
                    </a:cubicBezTo>
                    <a:cubicBezTo>
                      <a:pt x="308" y="261"/>
                      <a:pt x="308" y="259"/>
                      <a:pt x="307" y="258"/>
                    </a:cubicBezTo>
                    <a:cubicBezTo>
                      <a:pt x="304" y="261"/>
                      <a:pt x="301" y="264"/>
                      <a:pt x="298" y="266"/>
                    </a:cubicBezTo>
                    <a:cubicBezTo>
                      <a:pt x="292" y="271"/>
                      <a:pt x="285" y="277"/>
                      <a:pt x="278" y="282"/>
                    </a:cubicBezTo>
                    <a:cubicBezTo>
                      <a:pt x="268" y="282"/>
                      <a:pt x="266" y="290"/>
                      <a:pt x="260" y="296"/>
                    </a:cubicBezTo>
                    <a:cubicBezTo>
                      <a:pt x="264" y="294"/>
                      <a:pt x="268" y="292"/>
                      <a:pt x="272" y="290"/>
                    </a:cubicBezTo>
                    <a:cubicBezTo>
                      <a:pt x="268" y="295"/>
                      <a:pt x="264" y="301"/>
                      <a:pt x="260" y="306"/>
                    </a:cubicBezTo>
                    <a:cubicBezTo>
                      <a:pt x="253" y="312"/>
                      <a:pt x="246" y="318"/>
                      <a:pt x="239" y="325"/>
                    </a:cubicBezTo>
                    <a:cubicBezTo>
                      <a:pt x="240" y="325"/>
                      <a:pt x="240" y="326"/>
                      <a:pt x="241" y="326"/>
                    </a:cubicBezTo>
                    <a:cubicBezTo>
                      <a:pt x="247" y="321"/>
                      <a:pt x="254" y="316"/>
                      <a:pt x="261" y="312"/>
                    </a:cubicBezTo>
                    <a:cubicBezTo>
                      <a:pt x="259" y="314"/>
                      <a:pt x="257" y="318"/>
                      <a:pt x="255" y="320"/>
                    </a:cubicBezTo>
                    <a:cubicBezTo>
                      <a:pt x="244" y="330"/>
                      <a:pt x="234" y="341"/>
                      <a:pt x="223" y="351"/>
                    </a:cubicBezTo>
                    <a:cubicBezTo>
                      <a:pt x="222" y="353"/>
                      <a:pt x="221" y="355"/>
                      <a:pt x="220" y="357"/>
                    </a:cubicBezTo>
                    <a:cubicBezTo>
                      <a:pt x="230" y="351"/>
                      <a:pt x="238" y="343"/>
                      <a:pt x="246" y="335"/>
                    </a:cubicBezTo>
                    <a:cubicBezTo>
                      <a:pt x="259" y="323"/>
                      <a:pt x="272" y="312"/>
                      <a:pt x="285" y="300"/>
                    </a:cubicBezTo>
                    <a:cubicBezTo>
                      <a:pt x="285" y="301"/>
                      <a:pt x="285" y="303"/>
                      <a:pt x="284" y="303"/>
                    </a:cubicBezTo>
                    <a:cubicBezTo>
                      <a:pt x="273" y="314"/>
                      <a:pt x="262" y="325"/>
                      <a:pt x="250" y="336"/>
                    </a:cubicBezTo>
                    <a:cubicBezTo>
                      <a:pt x="245" y="341"/>
                      <a:pt x="241" y="346"/>
                      <a:pt x="238" y="352"/>
                    </a:cubicBezTo>
                    <a:cubicBezTo>
                      <a:pt x="261" y="332"/>
                      <a:pt x="283" y="312"/>
                      <a:pt x="303" y="288"/>
                    </a:cubicBezTo>
                    <a:cubicBezTo>
                      <a:pt x="297" y="292"/>
                      <a:pt x="291" y="296"/>
                      <a:pt x="285" y="300"/>
                    </a:cubicBezTo>
                    <a:cubicBezTo>
                      <a:pt x="294" y="290"/>
                      <a:pt x="304" y="280"/>
                      <a:pt x="314" y="270"/>
                    </a:cubicBezTo>
                    <a:cubicBezTo>
                      <a:pt x="314" y="272"/>
                      <a:pt x="314" y="273"/>
                      <a:pt x="314" y="276"/>
                    </a:cubicBezTo>
                    <a:cubicBezTo>
                      <a:pt x="320" y="272"/>
                      <a:pt x="325" y="269"/>
                      <a:pt x="325" y="262"/>
                    </a:cubicBezTo>
                    <a:moveTo>
                      <a:pt x="318" y="311"/>
                    </a:moveTo>
                    <a:cubicBezTo>
                      <a:pt x="327" y="313"/>
                      <a:pt x="330" y="306"/>
                      <a:pt x="333" y="300"/>
                    </a:cubicBezTo>
                    <a:cubicBezTo>
                      <a:pt x="328" y="304"/>
                      <a:pt x="323" y="308"/>
                      <a:pt x="318" y="311"/>
                    </a:cubicBezTo>
                    <a:cubicBezTo>
                      <a:pt x="328" y="298"/>
                      <a:pt x="338" y="285"/>
                      <a:pt x="350" y="273"/>
                    </a:cubicBezTo>
                    <a:cubicBezTo>
                      <a:pt x="355" y="266"/>
                      <a:pt x="357" y="260"/>
                      <a:pt x="354" y="252"/>
                    </a:cubicBezTo>
                    <a:cubicBezTo>
                      <a:pt x="352" y="254"/>
                      <a:pt x="351" y="256"/>
                      <a:pt x="350" y="258"/>
                    </a:cubicBezTo>
                    <a:cubicBezTo>
                      <a:pt x="349" y="261"/>
                      <a:pt x="349" y="265"/>
                      <a:pt x="347" y="268"/>
                    </a:cubicBezTo>
                    <a:cubicBezTo>
                      <a:pt x="336" y="282"/>
                      <a:pt x="325" y="297"/>
                      <a:pt x="312" y="310"/>
                    </a:cubicBezTo>
                    <a:cubicBezTo>
                      <a:pt x="288" y="332"/>
                      <a:pt x="263" y="354"/>
                      <a:pt x="238" y="376"/>
                    </a:cubicBezTo>
                    <a:cubicBezTo>
                      <a:pt x="233" y="381"/>
                      <a:pt x="226" y="384"/>
                      <a:pt x="219" y="389"/>
                    </a:cubicBezTo>
                    <a:cubicBezTo>
                      <a:pt x="225" y="393"/>
                      <a:pt x="231" y="391"/>
                      <a:pt x="236" y="386"/>
                    </a:cubicBezTo>
                    <a:cubicBezTo>
                      <a:pt x="251" y="372"/>
                      <a:pt x="266" y="358"/>
                      <a:pt x="282" y="344"/>
                    </a:cubicBezTo>
                    <a:cubicBezTo>
                      <a:pt x="294" y="333"/>
                      <a:pt x="306" y="322"/>
                      <a:pt x="318" y="311"/>
                    </a:cubicBezTo>
                    <a:moveTo>
                      <a:pt x="36" y="471"/>
                    </a:moveTo>
                    <a:cubicBezTo>
                      <a:pt x="57" y="462"/>
                      <a:pt x="76" y="454"/>
                      <a:pt x="94" y="445"/>
                    </a:cubicBezTo>
                    <a:cubicBezTo>
                      <a:pt x="121" y="431"/>
                      <a:pt x="147" y="416"/>
                      <a:pt x="175" y="402"/>
                    </a:cubicBezTo>
                    <a:cubicBezTo>
                      <a:pt x="187" y="396"/>
                      <a:pt x="192" y="389"/>
                      <a:pt x="192" y="377"/>
                    </a:cubicBezTo>
                    <a:cubicBezTo>
                      <a:pt x="193" y="346"/>
                      <a:pt x="195" y="316"/>
                      <a:pt x="196" y="286"/>
                    </a:cubicBezTo>
                    <a:cubicBezTo>
                      <a:pt x="196" y="262"/>
                      <a:pt x="194" y="238"/>
                      <a:pt x="194" y="214"/>
                    </a:cubicBezTo>
                    <a:cubicBezTo>
                      <a:pt x="194" y="180"/>
                      <a:pt x="196" y="147"/>
                      <a:pt x="197" y="114"/>
                    </a:cubicBezTo>
                    <a:cubicBezTo>
                      <a:pt x="198" y="105"/>
                      <a:pt x="194" y="101"/>
                      <a:pt x="187" y="97"/>
                    </a:cubicBezTo>
                    <a:cubicBezTo>
                      <a:pt x="172" y="88"/>
                      <a:pt x="154" y="82"/>
                      <a:pt x="141" y="68"/>
                    </a:cubicBezTo>
                    <a:cubicBezTo>
                      <a:pt x="139" y="67"/>
                      <a:pt x="137" y="66"/>
                      <a:pt x="134" y="64"/>
                    </a:cubicBezTo>
                    <a:cubicBezTo>
                      <a:pt x="115" y="55"/>
                      <a:pt x="96" y="46"/>
                      <a:pt x="77" y="36"/>
                    </a:cubicBezTo>
                    <a:cubicBezTo>
                      <a:pt x="75" y="35"/>
                      <a:pt x="73" y="35"/>
                      <a:pt x="72" y="34"/>
                    </a:cubicBezTo>
                    <a:cubicBezTo>
                      <a:pt x="66" y="24"/>
                      <a:pt x="54" y="22"/>
                      <a:pt x="45" y="15"/>
                    </a:cubicBezTo>
                    <a:cubicBezTo>
                      <a:pt x="42" y="14"/>
                      <a:pt x="39" y="14"/>
                      <a:pt x="35" y="13"/>
                    </a:cubicBezTo>
                    <a:cubicBezTo>
                      <a:pt x="30" y="46"/>
                      <a:pt x="31" y="78"/>
                      <a:pt x="32" y="109"/>
                    </a:cubicBezTo>
                    <a:cubicBezTo>
                      <a:pt x="33" y="143"/>
                      <a:pt x="35" y="177"/>
                      <a:pt x="36" y="211"/>
                    </a:cubicBezTo>
                    <a:cubicBezTo>
                      <a:pt x="36" y="230"/>
                      <a:pt x="35" y="250"/>
                      <a:pt x="37" y="270"/>
                    </a:cubicBezTo>
                    <a:cubicBezTo>
                      <a:pt x="38" y="296"/>
                      <a:pt x="39" y="322"/>
                      <a:pt x="36" y="348"/>
                    </a:cubicBezTo>
                    <a:cubicBezTo>
                      <a:pt x="34" y="369"/>
                      <a:pt x="33" y="389"/>
                      <a:pt x="32" y="410"/>
                    </a:cubicBezTo>
                    <a:cubicBezTo>
                      <a:pt x="32" y="425"/>
                      <a:pt x="33" y="441"/>
                      <a:pt x="34" y="456"/>
                    </a:cubicBezTo>
                    <a:cubicBezTo>
                      <a:pt x="34" y="461"/>
                      <a:pt x="35" y="465"/>
                      <a:pt x="36" y="471"/>
                    </a:cubicBezTo>
                    <a:moveTo>
                      <a:pt x="29" y="466"/>
                    </a:moveTo>
                    <a:cubicBezTo>
                      <a:pt x="29" y="455"/>
                      <a:pt x="30" y="444"/>
                      <a:pt x="29" y="434"/>
                    </a:cubicBezTo>
                    <a:cubicBezTo>
                      <a:pt x="27" y="406"/>
                      <a:pt x="28" y="378"/>
                      <a:pt x="32" y="350"/>
                    </a:cubicBezTo>
                    <a:cubicBezTo>
                      <a:pt x="34" y="330"/>
                      <a:pt x="33" y="311"/>
                      <a:pt x="33" y="291"/>
                    </a:cubicBezTo>
                    <a:cubicBezTo>
                      <a:pt x="33" y="280"/>
                      <a:pt x="32" y="270"/>
                      <a:pt x="31" y="259"/>
                    </a:cubicBezTo>
                    <a:cubicBezTo>
                      <a:pt x="30" y="237"/>
                      <a:pt x="30" y="215"/>
                      <a:pt x="30" y="192"/>
                    </a:cubicBezTo>
                    <a:cubicBezTo>
                      <a:pt x="28" y="143"/>
                      <a:pt x="27" y="94"/>
                      <a:pt x="26" y="46"/>
                    </a:cubicBezTo>
                    <a:cubicBezTo>
                      <a:pt x="26" y="35"/>
                      <a:pt x="26" y="25"/>
                      <a:pt x="26" y="14"/>
                    </a:cubicBezTo>
                    <a:cubicBezTo>
                      <a:pt x="21" y="15"/>
                      <a:pt x="16" y="15"/>
                      <a:pt x="11" y="15"/>
                    </a:cubicBezTo>
                    <a:cubicBezTo>
                      <a:pt x="11" y="21"/>
                      <a:pt x="10" y="26"/>
                      <a:pt x="11" y="31"/>
                    </a:cubicBezTo>
                    <a:cubicBezTo>
                      <a:pt x="11" y="62"/>
                      <a:pt x="13" y="94"/>
                      <a:pt x="13" y="125"/>
                    </a:cubicBezTo>
                    <a:cubicBezTo>
                      <a:pt x="15" y="176"/>
                      <a:pt x="17" y="226"/>
                      <a:pt x="13" y="276"/>
                    </a:cubicBezTo>
                    <a:cubicBezTo>
                      <a:pt x="12" y="286"/>
                      <a:pt x="11" y="296"/>
                      <a:pt x="12" y="306"/>
                    </a:cubicBezTo>
                    <a:cubicBezTo>
                      <a:pt x="13" y="323"/>
                      <a:pt x="13" y="339"/>
                      <a:pt x="9" y="356"/>
                    </a:cubicBezTo>
                    <a:cubicBezTo>
                      <a:pt x="8" y="360"/>
                      <a:pt x="8" y="364"/>
                      <a:pt x="8" y="368"/>
                    </a:cubicBezTo>
                    <a:cubicBezTo>
                      <a:pt x="8" y="391"/>
                      <a:pt x="8" y="413"/>
                      <a:pt x="8" y="436"/>
                    </a:cubicBezTo>
                    <a:cubicBezTo>
                      <a:pt x="9" y="446"/>
                      <a:pt x="9" y="455"/>
                      <a:pt x="10" y="465"/>
                    </a:cubicBezTo>
                    <a:cubicBezTo>
                      <a:pt x="17" y="465"/>
                      <a:pt x="22" y="466"/>
                      <a:pt x="29" y="466"/>
                    </a:cubicBezTo>
                    <a:moveTo>
                      <a:pt x="337" y="330"/>
                    </a:moveTo>
                    <a:cubicBezTo>
                      <a:pt x="316" y="346"/>
                      <a:pt x="294" y="361"/>
                      <a:pt x="277" y="381"/>
                    </a:cubicBezTo>
                    <a:cubicBezTo>
                      <a:pt x="298" y="365"/>
                      <a:pt x="320" y="350"/>
                      <a:pt x="337" y="330"/>
                    </a:cubicBezTo>
                    <a:moveTo>
                      <a:pt x="211" y="376"/>
                    </a:moveTo>
                    <a:cubicBezTo>
                      <a:pt x="216" y="365"/>
                      <a:pt x="215" y="330"/>
                      <a:pt x="211" y="321"/>
                    </a:cubicBezTo>
                    <a:cubicBezTo>
                      <a:pt x="207" y="349"/>
                      <a:pt x="207" y="369"/>
                      <a:pt x="211" y="376"/>
                    </a:cubicBezTo>
                    <a:moveTo>
                      <a:pt x="317" y="123"/>
                    </a:moveTo>
                    <a:cubicBezTo>
                      <a:pt x="310" y="125"/>
                      <a:pt x="304" y="125"/>
                      <a:pt x="302" y="128"/>
                    </a:cubicBezTo>
                    <a:cubicBezTo>
                      <a:pt x="295" y="137"/>
                      <a:pt x="290" y="147"/>
                      <a:pt x="284" y="157"/>
                    </a:cubicBezTo>
                    <a:cubicBezTo>
                      <a:pt x="286" y="158"/>
                      <a:pt x="286" y="158"/>
                      <a:pt x="286" y="158"/>
                    </a:cubicBezTo>
                    <a:cubicBezTo>
                      <a:pt x="296" y="147"/>
                      <a:pt x="305" y="136"/>
                      <a:pt x="317" y="123"/>
                    </a:cubicBezTo>
                    <a:moveTo>
                      <a:pt x="317" y="359"/>
                    </a:moveTo>
                    <a:cubicBezTo>
                      <a:pt x="332" y="351"/>
                      <a:pt x="343" y="340"/>
                      <a:pt x="352" y="327"/>
                    </a:cubicBezTo>
                    <a:cubicBezTo>
                      <a:pt x="338" y="336"/>
                      <a:pt x="321" y="351"/>
                      <a:pt x="317" y="359"/>
                    </a:cubicBezTo>
                    <a:moveTo>
                      <a:pt x="281" y="327"/>
                    </a:moveTo>
                    <a:cubicBezTo>
                      <a:pt x="295" y="321"/>
                      <a:pt x="313" y="303"/>
                      <a:pt x="316" y="294"/>
                    </a:cubicBezTo>
                    <a:cubicBezTo>
                      <a:pt x="304" y="305"/>
                      <a:pt x="292" y="316"/>
                      <a:pt x="281" y="327"/>
                    </a:cubicBezTo>
                    <a:moveTo>
                      <a:pt x="233" y="325"/>
                    </a:moveTo>
                    <a:cubicBezTo>
                      <a:pt x="228" y="321"/>
                      <a:pt x="224" y="318"/>
                      <a:pt x="219" y="314"/>
                    </a:cubicBezTo>
                    <a:cubicBezTo>
                      <a:pt x="219" y="322"/>
                      <a:pt x="220" y="328"/>
                      <a:pt x="221" y="335"/>
                    </a:cubicBezTo>
                    <a:cubicBezTo>
                      <a:pt x="225" y="331"/>
                      <a:pt x="228" y="329"/>
                      <a:pt x="233" y="325"/>
                    </a:cubicBezTo>
                    <a:moveTo>
                      <a:pt x="257" y="163"/>
                    </a:moveTo>
                    <a:cubicBezTo>
                      <a:pt x="255" y="163"/>
                      <a:pt x="254" y="162"/>
                      <a:pt x="253" y="161"/>
                    </a:cubicBezTo>
                    <a:cubicBezTo>
                      <a:pt x="246" y="170"/>
                      <a:pt x="240" y="180"/>
                      <a:pt x="233" y="189"/>
                    </a:cubicBezTo>
                    <a:cubicBezTo>
                      <a:pt x="234" y="190"/>
                      <a:pt x="235" y="190"/>
                      <a:pt x="235" y="191"/>
                    </a:cubicBezTo>
                    <a:lnTo>
                      <a:pt x="257" y="163"/>
                    </a:lnTo>
                    <a:close/>
                    <a:moveTo>
                      <a:pt x="253" y="354"/>
                    </a:moveTo>
                    <a:cubicBezTo>
                      <a:pt x="254" y="354"/>
                      <a:pt x="254" y="355"/>
                      <a:pt x="255" y="356"/>
                    </a:cubicBezTo>
                    <a:cubicBezTo>
                      <a:pt x="262" y="348"/>
                      <a:pt x="270" y="341"/>
                      <a:pt x="277" y="334"/>
                    </a:cubicBezTo>
                    <a:cubicBezTo>
                      <a:pt x="276" y="334"/>
                      <a:pt x="276" y="333"/>
                      <a:pt x="275" y="332"/>
                    </a:cubicBezTo>
                    <a:cubicBezTo>
                      <a:pt x="268" y="339"/>
                      <a:pt x="260" y="346"/>
                      <a:pt x="253" y="354"/>
                    </a:cubicBezTo>
                    <a:moveTo>
                      <a:pt x="383" y="364"/>
                    </a:moveTo>
                    <a:cubicBezTo>
                      <a:pt x="384" y="364"/>
                      <a:pt x="385" y="364"/>
                      <a:pt x="386" y="364"/>
                    </a:cubicBezTo>
                    <a:cubicBezTo>
                      <a:pt x="386" y="356"/>
                      <a:pt x="386" y="348"/>
                      <a:pt x="386" y="340"/>
                    </a:cubicBezTo>
                    <a:cubicBezTo>
                      <a:pt x="385" y="340"/>
                      <a:pt x="384" y="340"/>
                      <a:pt x="383" y="340"/>
                    </a:cubicBezTo>
                    <a:cubicBezTo>
                      <a:pt x="383" y="348"/>
                      <a:pt x="383" y="356"/>
                      <a:pt x="383" y="364"/>
                    </a:cubicBezTo>
                    <a:moveTo>
                      <a:pt x="275" y="129"/>
                    </a:moveTo>
                    <a:cubicBezTo>
                      <a:pt x="273" y="128"/>
                      <a:pt x="272" y="127"/>
                      <a:pt x="271" y="127"/>
                    </a:cubicBezTo>
                    <a:cubicBezTo>
                      <a:pt x="257" y="148"/>
                      <a:pt x="257" y="148"/>
                      <a:pt x="257" y="148"/>
                    </a:cubicBezTo>
                    <a:cubicBezTo>
                      <a:pt x="257" y="149"/>
                      <a:pt x="258" y="149"/>
                      <a:pt x="259" y="150"/>
                    </a:cubicBezTo>
                    <a:cubicBezTo>
                      <a:pt x="264" y="143"/>
                      <a:pt x="269" y="136"/>
                      <a:pt x="275" y="129"/>
                    </a:cubicBezTo>
                    <a:moveTo>
                      <a:pt x="201" y="237"/>
                    </a:moveTo>
                    <a:cubicBezTo>
                      <a:pt x="206" y="228"/>
                      <a:pt x="206" y="219"/>
                      <a:pt x="203" y="210"/>
                    </a:cubicBezTo>
                    <a:cubicBezTo>
                      <a:pt x="202" y="219"/>
                      <a:pt x="201" y="228"/>
                      <a:pt x="201" y="237"/>
                    </a:cubicBezTo>
                    <a:moveTo>
                      <a:pt x="342" y="365"/>
                    </a:moveTo>
                    <a:cubicBezTo>
                      <a:pt x="342" y="365"/>
                      <a:pt x="341" y="364"/>
                      <a:pt x="341" y="363"/>
                    </a:cubicBezTo>
                    <a:cubicBezTo>
                      <a:pt x="335" y="369"/>
                      <a:pt x="329" y="374"/>
                      <a:pt x="322" y="380"/>
                    </a:cubicBezTo>
                    <a:cubicBezTo>
                      <a:pt x="330" y="375"/>
                      <a:pt x="336" y="370"/>
                      <a:pt x="342" y="365"/>
                    </a:cubicBezTo>
                    <a:moveTo>
                      <a:pt x="240" y="125"/>
                    </a:moveTo>
                    <a:cubicBezTo>
                      <a:pt x="240" y="126"/>
                      <a:pt x="239" y="127"/>
                      <a:pt x="238" y="128"/>
                    </a:cubicBezTo>
                    <a:cubicBezTo>
                      <a:pt x="240" y="129"/>
                      <a:pt x="243" y="132"/>
                      <a:pt x="245" y="132"/>
                    </a:cubicBezTo>
                    <a:cubicBezTo>
                      <a:pt x="249" y="133"/>
                      <a:pt x="253" y="131"/>
                      <a:pt x="252" y="125"/>
                    </a:cubicBezTo>
                    <a:cubicBezTo>
                      <a:pt x="248" y="125"/>
                      <a:pt x="244" y="125"/>
                      <a:pt x="240" y="125"/>
                    </a:cubicBezTo>
                    <a:moveTo>
                      <a:pt x="353" y="373"/>
                    </a:moveTo>
                    <a:cubicBezTo>
                      <a:pt x="347" y="379"/>
                      <a:pt x="343" y="383"/>
                      <a:pt x="339" y="387"/>
                    </a:cubicBezTo>
                    <a:cubicBezTo>
                      <a:pt x="346" y="386"/>
                      <a:pt x="353" y="385"/>
                      <a:pt x="353" y="373"/>
                    </a:cubicBezTo>
                    <a:moveTo>
                      <a:pt x="318" y="407"/>
                    </a:moveTo>
                    <a:cubicBezTo>
                      <a:pt x="318" y="408"/>
                      <a:pt x="318" y="409"/>
                      <a:pt x="318" y="410"/>
                    </a:cubicBezTo>
                    <a:cubicBezTo>
                      <a:pt x="327" y="410"/>
                      <a:pt x="336" y="413"/>
                      <a:pt x="345" y="409"/>
                    </a:cubicBezTo>
                    <a:lnTo>
                      <a:pt x="318" y="407"/>
                    </a:lnTo>
                    <a:close/>
                    <a:moveTo>
                      <a:pt x="366" y="359"/>
                    </a:moveTo>
                    <a:cubicBezTo>
                      <a:pt x="357" y="368"/>
                      <a:pt x="357" y="368"/>
                      <a:pt x="363" y="375"/>
                    </a:cubicBezTo>
                    <a:cubicBezTo>
                      <a:pt x="364" y="370"/>
                      <a:pt x="365" y="365"/>
                      <a:pt x="366" y="359"/>
                    </a:cubicBezTo>
                    <a:moveTo>
                      <a:pt x="375" y="218"/>
                    </a:moveTo>
                    <a:cubicBezTo>
                      <a:pt x="369" y="224"/>
                      <a:pt x="368" y="230"/>
                      <a:pt x="372" y="238"/>
                    </a:cubicBezTo>
                    <a:cubicBezTo>
                      <a:pt x="373" y="231"/>
                      <a:pt x="374" y="225"/>
                      <a:pt x="375" y="218"/>
                    </a:cubicBezTo>
                    <a:moveTo>
                      <a:pt x="350" y="92"/>
                    </a:moveTo>
                    <a:cubicBezTo>
                      <a:pt x="350" y="95"/>
                      <a:pt x="350" y="95"/>
                      <a:pt x="350" y="95"/>
                    </a:cubicBezTo>
                    <a:cubicBezTo>
                      <a:pt x="353" y="96"/>
                      <a:pt x="356" y="97"/>
                      <a:pt x="360" y="97"/>
                    </a:cubicBezTo>
                    <a:cubicBezTo>
                      <a:pt x="360" y="97"/>
                      <a:pt x="361" y="93"/>
                      <a:pt x="363" y="88"/>
                    </a:cubicBezTo>
                    <a:cubicBezTo>
                      <a:pt x="357" y="90"/>
                      <a:pt x="354" y="91"/>
                      <a:pt x="350" y="92"/>
                    </a:cubicBezTo>
                    <a:moveTo>
                      <a:pt x="368" y="326"/>
                    </a:moveTo>
                    <a:cubicBezTo>
                      <a:pt x="367" y="325"/>
                      <a:pt x="366" y="325"/>
                      <a:pt x="365" y="325"/>
                    </a:cubicBezTo>
                    <a:cubicBezTo>
                      <a:pt x="364" y="329"/>
                      <a:pt x="362" y="333"/>
                      <a:pt x="361" y="338"/>
                    </a:cubicBezTo>
                    <a:cubicBezTo>
                      <a:pt x="362" y="338"/>
                      <a:pt x="363" y="338"/>
                      <a:pt x="364" y="339"/>
                    </a:cubicBezTo>
                    <a:cubicBezTo>
                      <a:pt x="366" y="334"/>
                      <a:pt x="367" y="330"/>
                      <a:pt x="368" y="326"/>
                    </a:cubicBezTo>
                    <a:moveTo>
                      <a:pt x="375" y="93"/>
                    </a:moveTo>
                    <a:cubicBezTo>
                      <a:pt x="374" y="93"/>
                      <a:pt x="373" y="92"/>
                      <a:pt x="372" y="92"/>
                    </a:cubicBezTo>
                    <a:cubicBezTo>
                      <a:pt x="371" y="97"/>
                      <a:pt x="371" y="102"/>
                      <a:pt x="371" y="107"/>
                    </a:cubicBezTo>
                    <a:cubicBezTo>
                      <a:pt x="372" y="107"/>
                      <a:pt x="372" y="107"/>
                      <a:pt x="373" y="107"/>
                    </a:cubicBezTo>
                    <a:cubicBezTo>
                      <a:pt x="374" y="102"/>
                      <a:pt x="374" y="97"/>
                      <a:pt x="375" y="93"/>
                    </a:cubicBezTo>
                    <a:moveTo>
                      <a:pt x="326" y="388"/>
                    </a:moveTo>
                    <a:cubicBezTo>
                      <a:pt x="327" y="389"/>
                      <a:pt x="327" y="390"/>
                      <a:pt x="328" y="391"/>
                    </a:cubicBezTo>
                    <a:cubicBezTo>
                      <a:pt x="331" y="388"/>
                      <a:pt x="334" y="386"/>
                      <a:pt x="337" y="383"/>
                    </a:cubicBezTo>
                    <a:cubicBezTo>
                      <a:pt x="337" y="382"/>
                      <a:pt x="336" y="382"/>
                      <a:pt x="335" y="381"/>
                    </a:cubicBezTo>
                    <a:cubicBezTo>
                      <a:pt x="332" y="383"/>
                      <a:pt x="329" y="386"/>
                      <a:pt x="326" y="388"/>
                    </a:cubicBezTo>
                    <a:moveTo>
                      <a:pt x="290" y="340"/>
                    </a:moveTo>
                    <a:cubicBezTo>
                      <a:pt x="291" y="341"/>
                      <a:pt x="292" y="341"/>
                      <a:pt x="292" y="342"/>
                    </a:cubicBezTo>
                    <a:cubicBezTo>
                      <a:pt x="295" y="339"/>
                      <a:pt x="297" y="337"/>
                      <a:pt x="300" y="334"/>
                    </a:cubicBezTo>
                    <a:cubicBezTo>
                      <a:pt x="299" y="333"/>
                      <a:pt x="299" y="333"/>
                      <a:pt x="299" y="333"/>
                    </a:cubicBezTo>
                    <a:cubicBezTo>
                      <a:pt x="296" y="335"/>
                      <a:pt x="293" y="338"/>
                      <a:pt x="290" y="340"/>
                    </a:cubicBezTo>
                    <a:moveTo>
                      <a:pt x="366" y="281"/>
                    </a:moveTo>
                    <a:cubicBezTo>
                      <a:pt x="363" y="280"/>
                      <a:pt x="363" y="280"/>
                      <a:pt x="363" y="280"/>
                    </a:cubicBezTo>
                    <a:cubicBezTo>
                      <a:pt x="360" y="286"/>
                      <a:pt x="360" y="286"/>
                      <a:pt x="363" y="293"/>
                    </a:cubicBezTo>
                    <a:cubicBezTo>
                      <a:pt x="364" y="288"/>
                      <a:pt x="365" y="285"/>
                      <a:pt x="366" y="281"/>
                    </a:cubicBezTo>
                    <a:moveTo>
                      <a:pt x="260" y="183"/>
                    </a:moveTo>
                    <a:cubicBezTo>
                      <a:pt x="260" y="182"/>
                      <a:pt x="259" y="182"/>
                      <a:pt x="258" y="181"/>
                    </a:cubicBezTo>
                    <a:cubicBezTo>
                      <a:pt x="256" y="184"/>
                      <a:pt x="253" y="188"/>
                      <a:pt x="250" y="192"/>
                    </a:cubicBezTo>
                    <a:cubicBezTo>
                      <a:pt x="251" y="192"/>
                      <a:pt x="251" y="192"/>
                      <a:pt x="252" y="193"/>
                    </a:cubicBezTo>
                    <a:cubicBezTo>
                      <a:pt x="255" y="190"/>
                      <a:pt x="257" y="186"/>
                      <a:pt x="260" y="183"/>
                    </a:cubicBezTo>
                    <a:moveTo>
                      <a:pt x="319" y="144"/>
                    </a:moveTo>
                    <a:cubicBezTo>
                      <a:pt x="319" y="143"/>
                      <a:pt x="318" y="143"/>
                      <a:pt x="317" y="142"/>
                    </a:cubicBezTo>
                    <a:cubicBezTo>
                      <a:pt x="314" y="146"/>
                      <a:pt x="310" y="149"/>
                      <a:pt x="310" y="156"/>
                    </a:cubicBezTo>
                    <a:cubicBezTo>
                      <a:pt x="313" y="152"/>
                      <a:pt x="316" y="148"/>
                      <a:pt x="319" y="144"/>
                    </a:cubicBezTo>
                    <a:moveTo>
                      <a:pt x="374" y="185"/>
                    </a:moveTo>
                    <a:cubicBezTo>
                      <a:pt x="373" y="185"/>
                      <a:pt x="372" y="184"/>
                      <a:pt x="370" y="184"/>
                    </a:cubicBezTo>
                    <a:cubicBezTo>
                      <a:pt x="370" y="188"/>
                      <a:pt x="369" y="191"/>
                      <a:pt x="369" y="195"/>
                    </a:cubicBezTo>
                    <a:cubicBezTo>
                      <a:pt x="370" y="195"/>
                      <a:pt x="371" y="195"/>
                      <a:pt x="372" y="195"/>
                    </a:cubicBezTo>
                    <a:cubicBezTo>
                      <a:pt x="373" y="192"/>
                      <a:pt x="373" y="188"/>
                      <a:pt x="374" y="185"/>
                    </a:cubicBezTo>
                    <a:moveTo>
                      <a:pt x="314" y="109"/>
                    </a:moveTo>
                    <a:cubicBezTo>
                      <a:pt x="313" y="108"/>
                      <a:pt x="312" y="107"/>
                      <a:pt x="311" y="106"/>
                    </a:cubicBezTo>
                    <a:cubicBezTo>
                      <a:pt x="309" y="109"/>
                      <a:pt x="307" y="111"/>
                      <a:pt x="305" y="114"/>
                    </a:cubicBezTo>
                    <a:cubicBezTo>
                      <a:pt x="306" y="115"/>
                      <a:pt x="307" y="115"/>
                      <a:pt x="307" y="116"/>
                    </a:cubicBezTo>
                    <a:cubicBezTo>
                      <a:pt x="309" y="114"/>
                      <a:pt x="312" y="111"/>
                      <a:pt x="314" y="109"/>
                    </a:cubicBezTo>
                    <a:moveTo>
                      <a:pt x="285" y="173"/>
                    </a:moveTo>
                    <a:cubicBezTo>
                      <a:pt x="286" y="173"/>
                      <a:pt x="287" y="174"/>
                      <a:pt x="288" y="174"/>
                    </a:cubicBezTo>
                    <a:cubicBezTo>
                      <a:pt x="290" y="171"/>
                      <a:pt x="291" y="169"/>
                      <a:pt x="293" y="166"/>
                    </a:cubicBezTo>
                    <a:cubicBezTo>
                      <a:pt x="293" y="165"/>
                      <a:pt x="292" y="165"/>
                      <a:pt x="291" y="165"/>
                    </a:cubicBezTo>
                    <a:cubicBezTo>
                      <a:pt x="289" y="167"/>
                      <a:pt x="287" y="170"/>
                      <a:pt x="285" y="173"/>
                    </a:cubicBezTo>
                    <a:moveTo>
                      <a:pt x="311" y="290"/>
                    </a:moveTo>
                    <a:cubicBezTo>
                      <a:pt x="311" y="291"/>
                      <a:pt x="311" y="291"/>
                      <a:pt x="312" y="292"/>
                    </a:cubicBezTo>
                    <a:cubicBezTo>
                      <a:pt x="313" y="290"/>
                      <a:pt x="315" y="289"/>
                      <a:pt x="316" y="287"/>
                    </a:cubicBezTo>
                    <a:cubicBezTo>
                      <a:pt x="315" y="287"/>
                      <a:pt x="315" y="286"/>
                      <a:pt x="315" y="286"/>
                    </a:cubicBezTo>
                    <a:cubicBezTo>
                      <a:pt x="313" y="287"/>
                      <a:pt x="312" y="289"/>
                      <a:pt x="311" y="290"/>
                    </a:cubicBezTo>
                    <a:moveTo>
                      <a:pt x="272" y="116"/>
                    </a:moveTo>
                    <a:cubicBezTo>
                      <a:pt x="279" y="116"/>
                      <a:pt x="279" y="116"/>
                      <a:pt x="279" y="109"/>
                    </a:cubicBezTo>
                    <a:cubicBezTo>
                      <a:pt x="277" y="111"/>
                      <a:pt x="275" y="113"/>
                      <a:pt x="272" y="116"/>
                    </a:cubicBezTo>
                    <a:moveTo>
                      <a:pt x="379" y="165"/>
                    </a:moveTo>
                    <a:cubicBezTo>
                      <a:pt x="378" y="165"/>
                      <a:pt x="378" y="165"/>
                      <a:pt x="377" y="164"/>
                    </a:cubicBezTo>
                    <a:cubicBezTo>
                      <a:pt x="377" y="166"/>
                      <a:pt x="376" y="169"/>
                      <a:pt x="375" y="171"/>
                    </a:cubicBezTo>
                    <a:cubicBezTo>
                      <a:pt x="376" y="171"/>
                      <a:pt x="376" y="171"/>
                      <a:pt x="377" y="171"/>
                    </a:cubicBezTo>
                    <a:cubicBezTo>
                      <a:pt x="378" y="169"/>
                      <a:pt x="378" y="167"/>
                      <a:pt x="379" y="165"/>
                    </a:cubicBezTo>
                    <a:moveTo>
                      <a:pt x="263" y="397"/>
                    </a:moveTo>
                    <a:cubicBezTo>
                      <a:pt x="263" y="397"/>
                      <a:pt x="263" y="398"/>
                      <a:pt x="263" y="398"/>
                    </a:cubicBezTo>
                    <a:cubicBezTo>
                      <a:pt x="264" y="399"/>
                      <a:pt x="264" y="400"/>
                      <a:pt x="265" y="400"/>
                    </a:cubicBezTo>
                    <a:cubicBezTo>
                      <a:pt x="266" y="400"/>
                      <a:pt x="268" y="400"/>
                      <a:pt x="269" y="400"/>
                    </a:cubicBezTo>
                    <a:cubicBezTo>
                      <a:pt x="269" y="399"/>
                      <a:pt x="269" y="398"/>
                      <a:pt x="269" y="398"/>
                    </a:cubicBezTo>
                    <a:cubicBezTo>
                      <a:pt x="267" y="397"/>
                      <a:pt x="265" y="397"/>
                      <a:pt x="263" y="397"/>
                    </a:cubicBezTo>
                    <a:moveTo>
                      <a:pt x="351" y="419"/>
                    </a:moveTo>
                    <a:cubicBezTo>
                      <a:pt x="351" y="420"/>
                      <a:pt x="351" y="421"/>
                      <a:pt x="351" y="422"/>
                    </a:cubicBezTo>
                    <a:cubicBezTo>
                      <a:pt x="353" y="422"/>
                      <a:pt x="355" y="423"/>
                      <a:pt x="356" y="423"/>
                    </a:cubicBezTo>
                    <a:cubicBezTo>
                      <a:pt x="357" y="423"/>
                      <a:pt x="357" y="421"/>
                      <a:pt x="357" y="420"/>
                    </a:cubicBezTo>
                    <a:cubicBezTo>
                      <a:pt x="355" y="420"/>
                      <a:pt x="353" y="419"/>
                      <a:pt x="351" y="419"/>
                    </a:cubicBezTo>
                    <a:moveTo>
                      <a:pt x="260" y="237"/>
                    </a:moveTo>
                    <a:cubicBezTo>
                      <a:pt x="260" y="237"/>
                      <a:pt x="261" y="238"/>
                      <a:pt x="261" y="239"/>
                    </a:cubicBezTo>
                    <a:cubicBezTo>
                      <a:pt x="263" y="237"/>
                      <a:pt x="264" y="235"/>
                      <a:pt x="265" y="234"/>
                    </a:cubicBezTo>
                    <a:cubicBezTo>
                      <a:pt x="265" y="233"/>
                      <a:pt x="264" y="233"/>
                      <a:pt x="264" y="233"/>
                    </a:cubicBezTo>
                    <a:cubicBezTo>
                      <a:pt x="263" y="234"/>
                      <a:pt x="261" y="235"/>
                      <a:pt x="260" y="23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9" name="Google Shape;89;p5"/>
              <p:cNvSpPr/>
              <p:nvPr/>
            </p:nvSpPr>
            <p:spPr>
              <a:xfrm>
                <a:off x="7545388" y="5053012"/>
                <a:ext cx="514350" cy="288925"/>
              </a:xfrm>
              <a:custGeom>
                <a:avLst/>
                <a:gdLst/>
                <a:ahLst/>
                <a:cxnLst/>
                <a:rect l="l" t="t" r="r" b="b"/>
                <a:pathLst>
                  <a:path w="208" h="117" extrusionOk="0">
                    <a:moveTo>
                      <a:pt x="0" y="117"/>
                    </a:moveTo>
                    <a:cubicBezTo>
                      <a:pt x="5" y="107"/>
                      <a:pt x="8" y="99"/>
                      <a:pt x="18" y="97"/>
                    </a:cubicBezTo>
                    <a:cubicBezTo>
                      <a:pt x="21" y="96"/>
                      <a:pt x="23" y="93"/>
                      <a:pt x="26" y="92"/>
                    </a:cubicBezTo>
                    <a:cubicBezTo>
                      <a:pt x="29" y="90"/>
                      <a:pt x="32" y="88"/>
                      <a:pt x="35" y="87"/>
                    </a:cubicBezTo>
                    <a:cubicBezTo>
                      <a:pt x="38" y="86"/>
                      <a:pt x="41" y="85"/>
                      <a:pt x="44" y="80"/>
                    </a:cubicBezTo>
                    <a:cubicBezTo>
                      <a:pt x="45" y="78"/>
                      <a:pt x="51" y="75"/>
                      <a:pt x="55" y="75"/>
                    </a:cubicBezTo>
                    <a:cubicBezTo>
                      <a:pt x="65" y="76"/>
                      <a:pt x="71" y="68"/>
                      <a:pt x="79" y="65"/>
                    </a:cubicBezTo>
                    <a:cubicBezTo>
                      <a:pt x="81" y="64"/>
                      <a:pt x="82" y="58"/>
                      <a:pt x="83" y="55"/>
                    </a:cubicBezTo>
                    <a:cubicBezTo>
                      <a:pt x="79" y="50"/>
                      <a:pt x="70" y="55"/>
                      <a:pt x="67" y="46"/>
                    </a:cubicBezTo>
                    <a:cubicBezTo>
                      <a:pt x="76" y="40"/>
                      <a:pt x="86" y="45"/>
                      <a:pt x="97" y="41"/>
                    </a:cubicBezTo>
                    <a:cubicBezTo>
                      <a:pt x="85" y="35"/>
                      <a:pt x="71" y="40"/>
                      <a:pt x="60" y="32"/>
                    </a:cubicBezTo>
                    <a:cubicBezTo>
                      <a:pt x="79" y="22"/>
                      <a:pt x="100" y="30"/>
                      <a:pt x="119" y="24"/>
                    </a:cubicBezTo>
                    <a:cubicBezTo>
                      <a:pt x="110" y="21"/>
                      <a:pt x="100" y="24"/>
                      <a:pt x="91" y="19"/>
                    </a:cubicBezTo>
                    <a:cubicBezTo>
                      <a:pt x="102" y="10"/>
                      <a:pt x="114" y="17"/>
                      <a:pt x="125" y="13"/>
                    </a:cubicBezTo>
                    <a:cubicBezTo>
                      <a:pt x="124" y="10"/>
                      <a:pt x="124" y="7"/>
                      <a:pt x="123" y="4"/>
                    </a:cubicBezTo>
                    <a:cubicBezTo>
                      <a:pt x="142" y="0"/>
                      <a:pt x="157" y="1"/>
                      <a:pt x="170" y="8"/>
                    </a:cubicBezTo>
                    <a:cubicBezTo>
                      <a:pt x="159" y="7"/>
                      <a:pt x="149" y="6"/>
                      <a:pt x="139" y="6"/>
                    </a:cubicBezTo>
                    <a:cubicBezTo>
                      <a:pt x="150" y="14"/>
                      <a:pt x="162" y="11"/>
                      <a:pt x="173" y="13"/>
                    </a:cubicBezTo>
                    <a:cubicBezTo>
                      <a:pt x="184" y="15"/>
                      <a:pt x="195" y="19"/>
                      <a:pt x="208" y="23"/>
                    </a:cubicBezTo>
                    <a:cubicBezTo>
                      <a:pt x="197" y="28"/>
                      <a:pt x="188" y="24"/>
                      <a:pt x="179" y="23"/>
                    </a:cubicBezTo>
                    <a:cubicBezTo>
                      <a:pt x="169" y="23"/>
                      <a:pt x="160" y="22"/>
                      <a:pt x="150" y="23"/>
                    </a:cubicBezTo>
                    <a:cubicBezTo>
                      <a:pt x="165" y="26"/>
                      <a:pt x="180" y="25"/>
                      <a:pt x="195" y="29"/>
                    </a:cubicBezTo>
                    <a:cubicBezTo>
                      <a:pt x="195" y="30"/>
                      <a:pt x="195" y="31"/>
                      <a:pt x="195" y="32"/>
                    </a:cubicBezTo>
                    <a:cubicBezTo>
                      <a:pt x="176" y="31"/>
                      <a:pt x="156" y="30"/>
                      <a:pt x="137" y="30"/>
                    </a:cubicBezTo>
                    <a:cubicBezTo>
                      <a:pt x="118" y="29"/>
                      <a:pt x="98" y="30"/>
                      <a:pt x="79" y="32"/>
                    </a:cubicBezTo>
                    <a:cubicBezTo>
                      <a:pt x="106" y="40"/>
                      <a:pt x="134" y="36"/>
                      <a:pt x="161" y="45"/>
                    </a:cubicBezTo>
                    <a:cubicBezTo>
                      <a:pt x="148" y="47"/>
                      <a:pt x="135" y="44"/>
                      <a:pt x="122" y="44"/>
                    </a:cubicBezTo>
                    <a:cubicBezTo>
                      <a:pt x="109" y="44"/>
                      <a:pt x="96" y="45"/>
                      <a:pt x="83" y="46"/>
                    </a:cubicBezTo>
                    <a:cubicBezTo>
                      <a:pt x="83" y="47"/>
                      <a:pt x="83" y="49"/>
                      <a:pt x="83" y="50"/>
                    </a:cubicBezTo>
                    <a:cubicBezTo>
                      <a:pt x="101" y="52"/>
                      <a:pt x="118" y="53"/>
                      <a:pt x="136" y="55"/>
                    </a:cubicBezTo>
                    <a:cubicBezTo>
                      <a:pt x="130" y="64"/>
                      <a:pt x="123" y="59"/>
                      <a:pt x="118" y="59"/>
                    </a:cubicBezTo>
                    <a:cubicBezTo>
                      <a:pt x="112" y="59"/>
                      <a:pt x="106" y="59"/>
                      <a:pt x="98" y="59"/>
                    </a:cubicBezTo>
                    <a:cubicBezTo>
                      <a:pt x="104" y="65"/>
                      <a:pt x="112" y="59"/>
                      <a:pt x="116" y="68"/>
                    </a:cubicBezTo>
                    <a:cubicBezTo>
                      <a:pt x="103" y="71"/>
                      <a:pt x="89" y="63"/>
                      <a:pt x="77" y="73"/>
                    </a:cubicBezTo>
                    <a:cubicBezTo>
                      <a:pt x="82" y="75"/>
                      <a:pt x="86" y="77"/>
                      <a:pt x="94" y="80"/>
                    </a:cubicBezTo>
                    <a:cubicBezTo>
                      <a:pt x="79" y="86"/>
                      <a:pt x="68" y="77"/>
                      <a:pt x="56" y="81"/>
                    </a:cubicBezTo>
                    <a:cubicBezTo>
                      <a:pt x="60" y="87"/>
                      <a:pt x="71" y="80"/>
                      <a:pt x="71" y="92"/>
                    </a:cubicBezTo>
                    <a:cubicBezTo>
                      <a:pt x="60" y="92"/>
                      <a:pt x="49" y="91"/>
                      <a:pt x="37" y="90"/>
                    </a:cubicBezTo>
                    <a:cubicBezTo>
                      <a:pt x="39" y="96"/>
                      <a:pt x="49" y="93"/>
                      <a:pt x="46" y="101"/>
                    </a:cubicBezTo>
                    <a:cubicBezTo>
                      <a:pt x="46" y="101"/>
                      <a:pt x="3" y="116"/>
                      <a:pt x="0" y="1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0" name="Google Shape;90;p5"/>
              <p:cNvSpPr/>
              <p:nvPr/>
            </p:nvSpPr>
            <p:spPr>
              <a:xfrm>
                <a:off x="8348663" y="5262562"/>
                <a:ext cx="79375" cy="98425"/>
              </a:xfrm>
              <a:custGeom>
                <a:avLst/>
                <a:gdLst/>
                <a:ahLst/>
                <a:cxnLst/>
                <a:rect l="l" t="t" r="r" b="b"/>
                <a:pathLst>
                  <a:path w="32" h="40" extrusionOk="0">
                    <a:moveTo>
                      <a:pt x="32" y="39"/>
                    </a:moveTo>
                    <a:cubicBezTo>
                      <a:pt x="30" y="39"/>
                      <a:pt x="29" y="40"/>
                      <a:pt x="29" y="40"/>
                    </a:cubicBezTo>
                    <a:cubicBezTo>
                      <a:pt x="19" y="29"/>
                      <a:pt x="10" y="18"/>
                      <a:pt x="1" y="7"/>
                    </a:cubicBezTo>
                    <a:cubicBezTo>
                      <a:pt x="0" y="6"/>
                      <a:pt x="1" y="3"/>
                      <a:pt x="2" y="0"/>
                    </a:cubicBezTo>
                    <a:cubicBezTo>
                      <a:pt x="4" y="2"/>
                      <a:pt x="8" y="3"/>
                      <a:pt x="8" y="4"/>
                    </a:cubicBezTo>
                    <a:cubicBezTo>
                      <a:pt x="7" y="10"/>
                      <a:pt x="12" y="12"/>
                      <a:pt x="15" y="15"/>
                    </a:cubicBezTo>
                    <a:cubicBezTo>
                      <a:pt x="21" y="21"/>
                      <a:pt x="26" y="26"/>
                      <a:pt x="31" y="31"/>
                    </a:cubicBezTo>
                    <a:cubicBezTo>
                      <a:pt x="32" y="33"/>
                      <a:pt x="31" y="37"/>
                      <a:pt x="32" y="39"/>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1" name="Google Shape;91;p5"/>
              <p:cNvSpPr/>
              <p:nvPr/>
            </p:nvSpPr>
            <p:spPr>
              <a:xfrm>
                <a:off x="8278813" y="5146675"/>
                <a:ext cx="52388" cy="85725"/>
              </a:xfrm>
              <a:custGeom>
                <a:avLst/>
                <a:gdLst/>
                <a:ahLst/>
                <a:cxnLst/>
                <a:rect l="l" t="t" r="r" b="b"/>
                <a:pathLst>
                  <a:path w="21" h="35" extrusionOk="0">
                    <a:moveTo>
                      <a:pt x="21" y="35"/>
                    </a:moveTo>
                    <a:cubicBezTo>
                      <a:pt x="18" y="32"/>
                      <a:pt x="15" y="29"/>
                      <a:pt x="13" y="26"/>
                    </a:cubicBezTo>
                    <a:cubicBezTo>
                      <a:pt x="9" y="21"/>
                      <a:pt x="5" y="15"/>
                      <a:pt x="1" y="9"/>
                    </a:cubicBezTo>
                    <a:cubicBezTo>
                      <a:pt x="0" y="7"/>
                      <a:pt x="1" y="4"/>
                      <a:pt x="1" y="0"/>
                    </a:cubicBezTo>
                    <a:cubicBezTo>
                      <a:pt x="15" y="12"/>
                      <a:pt x="21" y="21"/>
                      <a:pt x="21" y="3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2" name="Google Shape;92;p5"/>
              <p:cNvSpPr/>
              <p:nvPr/>
            </p:nvSpPr>
            <p:spPr>
              <a:xfrm>
                <a:off x="7367588" y="4476750"/>
                <a:ext cx="112713" cy="146050"/>
              </a:xfrm>
              <a:custGeom>
                <a:avLst/>
                <a:gdLst/>
                <a:ahLst/>
                <a:cxnLst/>
                <a:rect l="l" t="t" r="r" b="b"/>
                <a:pathLst>
                  <a:path w="46" h="59" extrusionOk="0">
                    <a:moveTo>
                      <a:pt x="0" y="28"/>
                    </a:moveTo>
                    <a:cubicBezTo>
                      <a:pt x="1" y="23"/>
                      <a:pt x="2" y="18"/>
                      <a:pt x="4" y="13"/>
                    </a:cubicBezTo>
                    <a:cubicBezTo>
                      <a:pt x="6" y="6"/>
                      <a:pt x="12" y="1"/>
                      <a:pt x="20" y="1"/>
                    </a:cubicBezTo>
                    <a:cubicBezTo>
                      <a:pt x="28" y="0"/>
                      <a:pt x="35" y="4"/>
                      <a:pt x="38" y="11"/>
                    </a:cubicBezTo>
                    <a:cubicBezTo>
                      <a:pt x="42" y="20"/>
                      <a:pt x="44" y="29"/>
                      <a:pt x="45" y="38"/>
                    </a:cubicBezTo>
                    <a:cubicBezTo>
                      <a:pt x="46" y="49"/>
                      <a:pt x="39" y="57"/>
                      <a:pt x="29" y="58"/>
                    </a:cubicBezTo>
                    <a:cubicBezTo>
                      <a:pt x="14" y="59"/>
                      <a:pt x="2" y="52"/>
                      <a:pt x="0" y="40"/>
                    </a:cubicBezTo>
                    <a:cubicBezTo>
                      <a:pt x="0" y="36"/>
                      <a:pt x="0" y="32"/>
                      <a:pt x="0" y="28"/>
                    </a:cubicBezTo>
                    <a:moveTo>
                      <a:pt x="25" y="13"/>
                    </a:moveTo>
                    <a:cubicBezTo>
                      <a:pt x="24" y="19"/>
                      <a:pt x="23" y="23"/>
                      <a:pt x="21" y="30"/>
                    </a:cubicBezTo>
                    <a:cubicBezTo>
                      <a:pt x="18" y="25"/>
                      <a:pt x="17" y="22"/>
                      <a:pt x="15" y="18"/>
                    </a:cubicBezTo>
                    <a:cubicBezTo>
                      <a:pt x="11" y="28"/>
                      <a:pt x="11" y="30"/>
                      <a:pt x="13" y="35"/>
                    </a:cubicBezTo>
                    <a:cubicBezTo>
                      <a:pt x="16" y="42"/>
                      <a:pt x="21" y="45"/>
                      <a:pt x="26" y="43"/>
                    </a:cubicBezTo>
                    <a:cubicBezTo>
                      <a:pt x="34" y="39"/>
                      <a:pt x="38" y="33"/>
                      <a:pt x="35" y="27"/>
                    </a:cubicBezTo>
                    <a:cubicBezTo>
                      <a:pt x="33" y="22"/>
                      <a:pt x="29" y="19"/>
                      <a:pt x="25"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93" name="Google Shape;93;p5"/>
            <p:cNvGrpSpPr/>
            <p:nvPr/>
          </p:nvGrpSpPr>
          <p:grpSpPr>
            <a:xfrm>
              <a:off x="2133600" y="228600"/>
              <a:ext cx="1584325" cy="1419225"/>
              <a:chOff x="2133600" y="228600"/>
              <a:chExt cx="1584325" cy="1419225"/>
            </a:xfrm>
          </p:grpSpPr>
          <p:sp>
            <p:nvSpPr>
              <p:cNvPr id="94" name="Google Shape;94;p5"/>
              <p:cNvSpPr/>
              <p:nvPr/>
            </p:nvSpPr>
            <p:spPr>
              <a:xfrm>
                <a:off x="2819400" y="533400"/>
                <a:ext cx="898525" cy="1114425"/>
              </a:xfrm>
              <a:custGeom>
                <a:avLst/>
                <a:gdLst/>
                <a:ahLst/>
                <a:cxnLst/>
                <a:rect l="l" t="t" r="r" b="b"/>
                <a:pathLst>
                  <a:path w="364" h="451" extrusionOk="0">
                    <a:moveTo>
                      <a:pt x="22" y="309"/>
                    </a:moveTo>
                    <a:cubicBezTo>
                      <a:pt x="26" y="309"/>
                      <a:pt x="29" y="309"/>
                      <a:pt x="32" y="309"/>
                    </a:cubicBezTo>
                    <a:cubicBezTo>
                      <a:pt x="48" y="309"/>
                      <a:pt x="53" y="305"/>
                      <a:pt x="58" y="290"/>
                    </a:cubicBezTo>
                    <a:cubicBezTo>
                      <a:pt x="60" y="284"/>
                      <a:pt x="62" y="278"/>
                      <a:pt x="65" y="271"/>
                    </a:cubicBezTo>
                    <a:cubicBezTo>
                      <a:pt x="58" y="265"/>
                      <a:pt x="49" y="262"/>
                      <a:pt x="39" y="263"/>
                    </a:cubicBezTo>
                    <a:cubicBezTo>
                      <a:pt x="31" y="254"/>
                      <a:pt x="31" y="243"/>
                      <a:pt x="34" y="233"/>
                    </a:cubicBezTo>
                    <a:cubicBezTo>
                      <a:pt x="39" y="214"/>
                      <a:pt x="45" y="196"/>
                      <a:pt x="52" y="178"/>
                    </a:cubicBezTo>
                    <a:cubicBezTo>
                      <a:pt x="57" y="164"/>
                      <a:pt x="66" y="152"/>
                      <a:pt x="77" y="142"/>
                    </a:cubicBezTo>
                    <a:cubicBezTo>
                      <a:pt x="82" y="137"/>
                      <a:pt x="87" y="137"/>
                      <a:pt x="93" y="138"/>
                    </a:cubicBezTo>
                    <a:cubicBezTo>
                      <a:pt x="107" y="139"/>
                      <a:pt x="121" y="138"/>
                      <a:pt x="134" y="134"/>
                    </a:cubicBezTo>
                    <a:cubicBezTo>
                      <a:pt x="150" y="128"/>
                      <a:pt x="158" y="115"/>
                      <a:pt x="162" y="100"/>
                    </a:cubicBezTo>
                    <a:cubicBezTo>
                      <a:pt x="164" y="91"/>
                      <a:pt x="158" y="80"/>
                      <a:pt x="149" y="77"/>
                    </a:cubicBezTo>
                    <a:cubicBezTo>
                      <a:pt x="143" y="74"/>
                      <a:pt x="137" y="71"/>
                      <a:pt x="131" y="70"/>
                    </a:cubicBezTo>
                    <a:cubicBezTo>
                      <a:pt x="124" y="68"/>
                      <a:pt x="121" y="63"/>
                      <a:pt x="119" y="56"/>
                    </a:cubicBezTo>
                    <a:cubicBezTo>
                      <a:pt x="115" y="44"/>
                      <a:pt x="118" y="33"/>
                      <a:pt x="122" y="22"/>
                    </a:cubicBezTo>
                    <a:cubicBezTo>
                      <a:pt x="124" y="17"/>
                      <a:pt x="127" y="12"/>
                      <a:pt x="125" y="6"/>
                    </a:cubicBezTo>
                    <a:cubicBezTo>
                      <a:pt x="124" y="5"/>
                      <a:pt x="126" y="1"/>
                      <a:pt x="127" y="1"/>
                    </a:cubicBezTo>
                    <a:cubicBezTo>
                      <a:pt x="129" y="0"/>
                      <a:pt x="132" y="1"/>
                      <a:pt x="134" y="2"/>
                    </a:cubicBezTo>
                    <a:cubicBezTo>
                      <a:pt x="136" y="3"/>
                      <a:pt x="138" y="6"/>
                      <a:pt x="140" y="8"/>
                    </a:cubicBezTo>
                    <a:cubicBezTo>
                      <a:pt x="142" y="10"/>
                      <a:pt x="144" y="12"/>
                      <a:pt x="146" y="12"/>
                    </a:cubicBezTo>
                    <a:cubicBezTo>
                      <a:pt x="170" y="17"/>
                      <a:pt x="193" y="25"/>
                      <a:pt x="215" y="35"/>
                    </a:cubicBezTo>
                    <a:cubicBezTo>
                      <a:pt x="230" y="41"/>
                      <a:pt x="244" y="50"/>
                      <a:pt x="259" y="56"/>
                    </a:cubicBezTo>
                    <a:cubicBezTo>
                      <a:pt x="262" y="58"/>
                      <a:pt x="265" y="61"/>
                      <a:pt x="270" y="58"/>
                    </a:cubicBezTo>
                    <a:cubicBezTo>
                      <a:pt x="271" y="57"/>
                      <a:pt x="274" y="58"/>
                      <a:pt x="276" y="58"/>
                    </a:cubicBezTo>
                    <a:cubicBezTo>
                      <a:pt x="294" y="67"/>
                      <a:pt x="313" y="75"/>
                      <a:pt x="329" y="86"/>
                    </a:cubicBezTo>
                    <a:cubicBezTo>
                      <a:pt x="338" y="92"/>
                      <a:pt x="347" y="99"/>
                      <a:pt x="356" y="105"/>
                    </a:cubicBezTo>
                    <a:cubicBezTo>
                      <a:pt x="363" y="110"/>
                      <a:pt x="364" y="118"/>
                      <a:pt x="361" y="126"/>
                    </a:cubicBezTo>
                    <a:cubicBezTo>
                      <a:pt x="355" y="149"/>
                      <a:pt x="342" y="168"/>
                      <a:pt x="333" y="189"/>
                    </a:cubicBezTo>
                    <a:cubicBezTo>
                      <a:pt x="328" y="199"/>
                      <a:pt x="326" y="209"/>
                      <a:pt x="323" y="219"/>
                    </a:cubicBezTo>
                    <a:cubicBezTo>
                      <a:pt x="321" y="228"/>
                      <a:pt x="321" y="229"/>
                      <a:pt x="310" y="229"/>
                    </a:cubicBezTo>
                    <a:cubicBezTo>
                      <a:pt x="302" y="217"/>
                      <a:pt x="288" y="211"/>
                      <a:pt x="273" y="214"/>
                    </a:cubicBezTo>
                    <a:cubicBezTo>
                      <a:pt x="265" y="215"/>
                      <a:pt x="260" y="220"/>
                      <a:pt x="257" y="227"/>
                    </a:cubicBezTo>
                    <a:cubicBezTo>
                      <a:pt x="252" y="237"/>
                      <a:pt x="248" y="249"/>
                      <a:pt x="244" y="260"/>
                    </a:cubicBezTo>
                    <a:cubicBezTo>
                      <a:pt x="242" y="266"/>
                      <a:pt x="251" y="276"/>
                      <a:pt x="259" y="277"/>
                    </a:cubicBezTo>
                    <a:cubicBezTo>
                      <a:pt x="266" y="279"/>
                      <a:pt x="274" y="279"/>
                      <a:pt x="281" y="280"/>
                    </a:cubicBezTo>
                    <a:cubicBezTo>
                      <a:pt x="288" y="281"/>
                      <a:pt x="290" y="284"/>
                      <a:pt x="287" y="290"/>
                    </a:cubicBezTo>
                    <a:cubicBezTo>
                      <a:pt x="280" y="304"/>
                      <a:pt x="273" y="318"/>
                      <a:pt x="267" y="332"/>
                    </a:cubicBezTo>
                    <a:cubicBezTo>
                      <a:pt x="263" y="342"/>
                      <a:pt x="259" y="351"/>
                      <a:pt x="255" y="361"/>
                    </a:cubicBezTo>
                    <a:cubicBezTo>
                      <a:pt x="253" y="367"/>
                      <a:pt x="250" y="372"/>
                      <a:pt x="245" y="375"/>
                    </a:cubicBezTo>
                    <a:cubicBezTo>
                      <a:pt x="224" y="363"/>
                      <a:pt x="202" y="354"/>
                      <a:pt x="179" y="347"/>
                    </a:cubicBezTo>
                    <a:cubicBezTo>
                      <a:pt x="169" y="343"/>
                      <a:pt x="158" y="339"/>
                      <a:pt x="148" y="335"/>
                    </a:cubicBezTo>
                    <a:cubicBezTo>
                      <a:pt x="140" y="332"/>
                      <a:pt x="137" y="332"/>
                      <a:pt x="133" y="340"/>
                    </a:cubicBezTo>
                    <a:cubicBezTo>
                      <a:pt x="129" y="348"/>
                      <a:pt x="126" y="357"/>
                      <a:pt x="134" y="366"/>
                    </a:cubicBezTo>
                    <a:cubicBezTo>
                      <a:pt x="136" y="369"/>
                      <a:pt x="137" y="372"/>
                      <a:pt x="139" y="376"/>
                    </a:cubicBezTo>
                    <a:cubicBezTo>
                      <a:pt x="150" y="399"/>
                      <a:pt x="144" y="425"/>
                      <a:pt x="122" y="440"/>
                    </a:cubicBezTo>
                    <a:cubicBezTo>
                      <a:pt x="120" y="442"/>
                      <a:pt x="117" y="443"/>
                      <a:pt x="115" y="445"/>
                    </a:cubicBezTo>
                    <a:cubicBezTo>
                      <a:pt x="109" y="450"/>
                      <a:pt x="102" y="451"/>
                      <a:pt x="95" y="448"/>
                    </a:cubicBezTo>
                    <a:cubicBezTo>
                      <a:pt x="87" y="445"/>
                      <a:pt x="79" y="442"/>
                      <a:pt x="71" y="440"/>
                    </a:cubicBezTo>
                    <a:cubicBezTo>
                      <a:pt x="57" y="435"/>
                      <a:pt x="47" y="427"/>
                      <a:pt x="37" y="418"/>
                    </a:cubicBezTo>
                    <a:cubicBezTo>
                      <a:pt x="23" y="404"/>
                      <a:pt x="14" y="388"/>
                      <a:pt x="6" y="371"/>
                    </a:cubicBezTo>
                    <a:cubicBezTo>
                      <a:pt x="1" y="361"/>
                      <a:pt x="0" y="350"/>
                      <a:pt x="6" y="340"/>
                    </a:cubicBezTo>
                    <a:cubicBezTo>
                      <a:pt x="11" y="330"/>
                      <a:pt x="16" y="320"/>
                      <a:pt x="22" y="309"/>
                    </a:cubicBezTo>
                    <a:moveTo>
                      <a:pt x="154" y="22"/>
                    </a:moveTo>
                    <a:cubicBezTo>
                      <a:pt x="144" y="19"/>
                      <a:pt x="144" y="19"/>
                      <a:pt x="144" y="19"/>
                    </a:cubicBezTo>
                    <a:cubicBezTo>
                      <a:pt x="144" y="20"/>
                      <a:pt x="144" y="20"/>
                      <a:pt x="144" y="21"/>
                    </a:cubicBezTo>
                    <a:cubicBezTo>
                      <a:pt x="148" y="21"/>
                      <a:pt x="151" y="21"/>
                      <a:pt x="154" y="22"/>
                    </a:cubicBezTo>
                    <a:cubicBezTo>
                      <a:pt x="155" y="23"/>
                      <a:pt x="156" y="26"/>
                      <a:pt x="158" y="27"/>
                    </a:cubicBezTo>
                    <a:cubicBezTo>
                      <a:pt x="171" y="33"/>
                      <a:pt x="185" y="38"/>
                      <a:pt x="199" y="44"/>
                    </a:cubicBezTo>
                    <a:cubicBezTo>
                      <a:pt x="201" y="45"/>
                      <a:pt x="204" y="44"/>
                      <a:pt x="209" y="45"/>
                    </a:cubicBezTo>
                    <a:cubicBezTo>
                      <a:pt x="205" y="42"/>
                      <a:pt x="203" y="41"/>
                      <a:pt x="202" y="40"/>
                    </a:cubicBezTo>
                    <a:cubicBezTo>
                      <a:pt x="186" y="34"/>
                      <a:pt x="170" y="28"/>
                      <a:pt x="154" y="22"/>
                    </a:cubicBezTo>
                    <a:moveTo>
                      <a:pt x="291" y="94"/>
                    </a:moveTo>
                    <a:cubicBezTo>
                      <a:pt x="295" y="95"/>
                      <a:pt x="299" y="97"/>
                      <a:pt x="303" y="99"/>
                    </a:cubicBezTo>
                    <a:cubicBezTo>
                      <a:pt x="300" y="94"/>
                      <a:pt x="296" y="92"/>
                      <a:pt x="290" y="94"/>
                    </a:cubicBezTo>
                    <a:cubicBezTo>
                      <a:pt x="291" y="89"/>
                      <a:pt x="286" y="88"/>
                      <a:pt x="283" y="86"/>
                    </a:cubicBezTo>
                    <a:cubicBezTo>
                      <a:pt x="273" y="81"/>
                      <a:pt x="264" y="77"/>
                      <a:pt x="255" y="72"/>
                    </a:cubicBezTo>
                    <a:cubicBezTo>
                      <a:pt x="250" y="70"/>
                      <a:pt x="245" y="68"/>
                      <a:pt x="240" y="67"/>
                    </a:cubicBezTo>
                    <a:cubicBezTo>
                      <a:pt x="234" y="64"/>
                      <a:pt x="227" y="62"/>
                      <a:pt x="220" y="60"/>
                    </a:cubicBezTo>
                    <a:cubicBezTo>
                      <a:pt x="206" y="55"/>
                      <a:pt x="193" y="49"/>
                      <a:pt x="179" y="43"/>
                    </a:cubicBezTo>
                    <a:cubicBezTo>
                      <a:pt x="168" y="39"/>
                      <a:pt x="157" y="34"/>
                      <a:pt x="146" y="30"/>
                    </a:cubicBezTo>
                    <a:cubicBezTo>
                      <a:pt x="139" y="28"/>
                      <a:pt x="136" y="29"/>
                      <a:pt x="134" y="36"/>
                    </a:cubicBezTo>
                    <a:cubicBezTo>
                      <a:pt x="133" y="39"/>
                      <a:pt x="133" y="43"/>
                      <a:pt x="132" y="47"/>
                    </a:cubicBezTo>
                    <a:cubicBezTo>
                      <a:pt x="153" y="53"/>
                      <a:pt x="168" y="67"/>
                      <a:pt x="171" y="84"/>
                    </a:cubicBezTo>
                    <a:cubicBezTo>
                      <a:pt x="177" y="111"/>
                      <a:pt x="159" y="141"/>
                      <a:pt x="135" y="147"/>
                    </a:cubicBezTo>
                    <a:cubicBezTo>
                      <a:pt x="125" y="150"/>
                      <a:pt x="116" y="150"/>
                      <a:pt x="106" y="151"/>
                    </a:cubicBezTo>
                    <a:cubicBezTo>
                      <a:pt x="94" y="152"/>
                      <a:pt x="92" y="154"/>
                      <a:pt x="87" y="165"/>
                    </a:cubicBezTo>
                    <a:cubicBezTo>
                      <a:pt x="85" y="173"/>
                      <a:pt x="82" y="181"/>
                      <a:pt x="80" y="189"/>
                    </a:cubicBezTo>
                    <a:cubicBezTo>
                      <a:pt x="74" y="206"/>
                      <a:pt x="70" y="223"/>
                      <a:pt x="59" y="237"/>
                    </a:cubicBezTo>
                    <a:cubicBezTo>
                      <a:pt x="56" y="242"/>
                      <a:pt x="55" y="247"/>
                      <a:pt x="53" y="252"/>
                    </a:cubicBezTo>
                    <a:cubicBezTo>
                      <a:pt x="66" y="259"/>
                      <a:pt x="77" y="266"/>
                      <a:pt x="88" y="273"/>
                    </a:cubicBezTo>
                    <a:cubicBezTo>
                      <a:pt x="87" y="276"/>
                      <a:pt x="87" y="278"/>
                      <a:pt x="86" y="280"/>
                    </a:cubicBezTo>
                    <a:cubicBezTo>
                      <a:pt x="78" y="298"/>
                      <a:pt x="67" y="316"/>
                      <a:pt x="72" y="338"/>
                    </a:cubicBezTo>
                    <a:cubicBezTo>
                      <a:pt x="72" y="341"/>
                      <a:pt x="70" y="343"/>
                      <a:pt x="66" y="342"/>
                    </a:cubicBezTo>
                    <a:cubicBezTo>
                      <a:pt x="64" y="342"/>
                      <a:pt x="62" y="340"/>
                      <a:pt x="60" y="339"/>
                    </a:cubicBezTo>
                    <a:cubicBezTo>
                      <a:pt x="47" y="335"/>
                      <a:pt x="29" y="342"/>
                      <a:pt x="25" y="353"/>
                    </a:cubicBezTo>
                    <a:cubicBezTo>
                      <a:pt x="21" y="365"/>
                      <a:pt x="21" y="379"/>
                      <a:pt x="29" y="390"/>
                    </a:cubicBezTo>
                    <a:cubicBezTo>
                      <a:pt x="37" y="402"/>
                      <a:pt x="47" y="414"/>
                      <a:pt x="61" y="423"/>
                    </a:cubicBezTo>
                    <a:cubicBezTo>
                      <a:pt x="79" y="434"/>
                      <a:pt x="96" y="438"/>
                      <a:pt x="115" y="427"/>
                    </a:cubicBezTo>
                    <a:cubicBezTo>
                      <a:pt x="126" y="420"/>
                      <a:pt x="131" y="414"/>
                      <a:pt x="131" y="401"/>
                    </a:cubicBezTo>
                    <a:cubicBezTo>
                      <a:pt x="130" y="383"/>
                      <a:pt x="126" y="366"/>
                      <a:pt x="115" y="351"/>
                    </a:cubicBezTo>
                    <a:cubicBezTo>
                      <a:pt x="114" y="349"/>
                      <a:pt x="114" y="346"/>
                      <a:pt x="114" y="343"/>
                    </a:cubicBezTo>
                    <a:cubicBezTo>
                      <a:pt x="122" y="343"/>
                      <a:pt x="122" y="343"/>
                      <a:pt x="122" y="343"/>
                    </a:cubicBezTo>
                    <a:cubicBezTo>
                      <a:pt x="125" y="338"/>
                      <a:pt x="128" y="333"/>
                      <a:pt x="130" y="327"/>
                    </a:cubicBezTo>
                    <a:cubicBezTo>
                      <a:pt x="132" y="323"/>
                      <a:pt x="134" y="320"/>
                      <a:pt x="140" y="321"/>
                    </a:cubicBezTo>
                    <a:cubicBezTo>
                      <a:pt x="159" y="325"/>
                      <a:pt x="178" y="330"/>
                      <a:pt x="194" y="342"/>
                    </a:cubicBezTo>
                    <a:cubicBezTo>
                      <a:pt x="198" y="344"/>
                      <a:pt x="203" y="347"/>
                      <a:pt x="208" y="349"/>
                    </a:cubicBezTo>
                    <a:cubicBezTo>
                      <a:pt x="216" y="352"/>
                      <a:pt x="224" y="355"/>
                      <a:pt x="232" y="358"/>
                    </a:cubicBezTo>
                    <a:cubicBezTo>
                      <a:pt x="241" y="363"/>
                      <a:pt x="245" y="361"/>
                      <a:pt x="249" y="353"/>
                    </a:cubicBezTo>
                    <a:cubicBezTo>
                      <a:pt x="257" y="336"/>
                      <a:pt x="265" y="320"/>
                      <a:pt x="273" y="303"/>
                    </a:cubicBezTo>
                    <a:cubicBezTo>
                      <a:pt x="275" y="298"/>
                      <a:pt x="276" y="294"/>
                      <a:pt x="278" y="288"/>
                    </a:cubicBezTo>
                    <a:cubicBezTo>
                      <a:pt x="271" y="287"/>
                      <a:pt x="265" y="287"/>
                      <a:pt x="259" y="285"/>
                    </a:cubicBezTo>
                    <a:cubicBezTo>
                      <a:pt x="253" y="283"/>
                      <a:pt x="246" y="281"/>
                      <a:pt x="241" y="278"/>
                    </a:cubicBezTo>
                    <a:cubicBezTo>
                      <a:pt x="236" y="274"/>
                      <a:pt x="237" y="268"/>
                      <a:pt x="238" y="262"/>
                    </a:cubicBezTo>
                    <a:cubicBezTo>
                      <a:pt x="239" y="262"/>
                      <a:pt x="239" y="261"/>
                      <a:pt x="238" y="261"/>
                    </a:cubicBezTo>
                    <a:cubicBezTo>
                      <a:pt x="234" y="251"/>
                      <a:pt x="238" y="242"/>
                      <a:pt x="241" y="233"/>
                    </a:cubicBezTo>
                    <a:cubicBezTo>
                      <a:pt x="246" y="215"/>
                      <a:pt x="259" y="208"/>
                      <a:pt x="276" y="206"/>
                    </a:cubicBezTo>
                    <a:cubicBezTo>
                      <a:pt x="289" y="205"/>
                      <a:pt x="301" y="208"/>
                      <a:pt x="311" y="213"/>
                    </a:cubicBezTo>
                    <a:cubicBezTo>
                      <a:pt x="317" y="199"/>
                      <a:pt x="322" y="186"/>
                      <a:pt x="329" y="173"/>
                    </a:cubicBezTo>
                    <a:cubicBezTo>
                      <a:pt x="333" y="164"/>
                      <a:pt x="339" y="155"/>
                      <a:pt x="344" y="146"/>
                    </a:cubicBezTo>
                    <a:cubicBezTo>
                      <a:pt x="348" y="140"/>
                      <a:pt x="351" y="133"/>
                      <a:pt x="350" y="125"/>
                    </a:cubicBezTo>
                    <a:cubicBezTo>
                      <a:pt x="331" y="111"/>
                      <a:pt x="306" y="108"/>
                      <a:pt x="288" y="93"/>
                    </a:cubicBezTo>
                    <a:cubicBezTo>
                      <a:pt x="289" y="93"/>
                      <a:pt x="290" y="94"/>
                      <a:pt x="291" y="94"/>
                    </a:cubicBezTo>
                    <a:moveTo>
                      <a:pt x="138" y="391"/>
                    </a:moveTo>
                    <a:cubicBezTo>
                      <a:pt x="138" y="391"/>
                      <a:pt x="137" y="391"/>
                      <a:pt x="137" y="391"/>
                    </a:cubicBezTo>
                    <a:cubicBezTo>
                      <a:pt x="137" y="401"/>
                      <a:pt x="137" y="401"/>
                      <a:pt x="137" y="401"/>
                    </a:cubicBezTo>
                    <a:cubicBezTo>
                      <a:pt x="138" y="401"/>
                      <a:pt x="138" y="401"/>
                      <a:pt x="138" y="401"/>
                    </a:cubicBezTo>
                    <a:lnTo>
                      <a:pt x="138" y="391"/>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5" name="Google Shape;95;p5"/>
              <p:cNvSpPr/>
              <p:nvPr/>
            </p:nvSpPr>
            <p:spPr>
              <a:xfrm>
                <a:off x="2133600" y="228600"/>
                <a:ext cx="873125" cy="868363"/>
              </a:xfrm>
              <a:custGeom>
                <a:avLst/>
                <a:gdLst/>
                <a:ahLst/>
                <a:cxnLst/>
                <a:rect l="l" t="t" r="r" b="b"/>
                <a:pathLst>
                  <a:path w="353" h="351" extrusionOk="0">
                    <a:moveTo>
                      <a:pt x="146" y="243"/>
                    </a:moveTo>
                    <a:cubicBezTo>
                      <a:pt x="150" y="242"/>
                      <a:pt x="153" y="249"/>
                      <a:pt x="157" y="243"/>
                    </a:cubicBezTo>
                    <a:cubicBezTo>
                      <a:pt x="157" y="243"/>
                      <a:pt x="160" y="243"/>
                      <a:pt x="162" y="244"/>
                    </a:cubicBezTo>
                    <a:cubicBezTo>
                      <a:pt x="170" y="249"/>
                      <a:pt x="179" y="247"/>
                      <a:pt x="187" y="243"/>
                    </a:cubicBezTo>
                    <a:cubicBezTo>
                      <a:pt x="189" y="226"/>
                      <a:pt x="182" y="213"/>
                      <a:pt x="167" y="206"/>
                    </a:cubicBezTo>
                    <a:cubicBezTo>
                      <a:pt x="164" y="204"/>
                      <a:pt x="162" y="202"/>
                      <a:pt x="159" y="200"/>
                    </a:cubicBezTo>
                    <a:cubicBezTo>
                      <a:pt x="158" y="199"/>
                      <a:pt x="157" y="197"/>
                      <a:pt x="156" y="197"/>
                    </a:cubicBezTo>
                    <a:cubicBezTo>
                      <a:pt x="140" y="194"/>
                      <a:pt x="123" y="186"/>
                      <a:pt x="106" y="194"/>
                    </a:cubicBezTo>
                    <a:cubicBezTo>
                      <a:pt x="100" y="196"/>
                      <a:pt x="98" y="200"/>
                      <a:pt x="101" y="205"/>
                    </a:cubicBezTo>
                    <a:cubicBezTo>
                      <a:pt x="104" y="210"/>
                      <a:pt x="109" y="214"/>
                      <a:pt x="114" y="217"/>
                    </a:cubicBezTo>
                    <a:cubicBezTo>
                      <a:pt x="122" y="222"/>
                      <a:pt x="124" y="225"/>
                      <a:pt x="118" y="232"/>
                    </a:cubicBezTo>
                    <a:cubicBezTo>
                      <a:pt x="106" y="249"/>
                      <a:pt x="98" y="267"/>
                      <a:pt x="90" y="285"/>
                    </a:cubicBezTo>
                    <a:cubicBezTo>
                      <a:pt x="88" y="288"/>
                      <a:pt x="87" y="292"/>
                      <a:pt x="87" y="295"/>
                    </a:cubicBezTo>
                    <a:cubicBezTo>
                      <a:pt x="87" y="302"/>
                      <a:pt x="84" y="304"/>
                      <a:pt x="77" y="305"/>
                    </a:cubicBezTo>
                    <a:cubicBezTo>
                      <a:pt x="62" y="288"/>
                      <a:pt x="44" y="275"/>
                      <a:pt x="19" y="269"/>
                    </a:cubicBezTo>
                    <a:cubicBezTo>
                      <a:pt x="19" y="268"/>
                      <a:pt x="19" y="266"/>
                      <a:pt x="17" y="265"/>
                    </a:cubicBezTo>
                    <a:cubicBezTo>
                      <a:pt x="5" y="257"/>
                      <a:pt x="7" y="245"/>
                      <a:pt x="7" y="234"/>
                    </a:cubicBezTo>
                    <a:cubicBezTo>
                      <a:pt x="7" y="230"/>
                      <a:pt x="7" y="225"/>
                      <a:pt x="9" y="224"/>
                    </a:cubicBezTo>
                    <a:cubicBezTo>
                      <a:pt x="15" y="221"/>
                      <a:pt x="15" y="215"/>
                      <a:pt x="18" y="211"/>
                    </a:cubicBezTo>
                    <a:cubicBezTo>
                      <a:pt x="24" y="199"/>
                      <a:pt x="31" y="188"/>
                      <a:pt x="37" y="176"/>
                    </a:cubicBezTo>
                    <a:cubicBezTo>
                      <a:pt x="45" y="162"/>
                      <a:pt x="53" y="147"/>
                      <a:pt x="61" y="132"/>
                    </a:cubicBezTo>
                    <a:cubicBezTo>
                      <a:pt x="63" y="128"/>
                      <a:pt x="62" y="123"/>
                      <a:pt x="63" y="118"/>
                    </a:cubicBezTo>
                    <a:cubicBezTo>
                      <a:pt x="56" y="115"/>
                      <a:pt x="49" y="114"/>
                      <a:pt x="44" y="121"/>
                    </a:cubicBezTo>
                    <a:cubicBezTo>
                      <a:pt x="43" y="122"/>
                      <a:pt x="42" y="122"/>
                      <a:pt x="42" y="122"/>
                    </a:cubicBezTo>
                    <a:cubicBezTo>
                      <a:pt x="36" y="125"/>
                      <a:pt x="31" y="130"/>
                      <a:pt x="25" y="131"/>
                    </a:cubicBezTo>
                    <a:cubicBezTo>
                      <a:pt x="18" y="131"/>
                      <a:pt x="17" y="123"/>
                      <a:pt x="13" y="119"/>
                    </a:cubicBezTo>
                    <a:cubicBezTo>
                      <a:pt x="2" y="111"/>
                      <a:pt x="1" y="100"/>
                      <a:pt x="0" y="88"/>
                    </a:cubicBezTo>
                    <a:cubicBezTo>
                      <a:pt x="0" y="72"/>
                      <a:pt x="2" y="56"/>
                      <a:pt x="7" y="41"/>
                    </a:cubicBezTo>
                    <a:cubicBezTo>
                      <a:pt x="14" y="21"/>
                      <a:pt x="27" y="7"/>
                      <a:pt x="49" y="2"/>
                    </a:cubicBezTo>
                    <a:cubicBezTo>
                      <a:pt x="60" y="0"/>
                      <a:pt x="72" y="6"/>
                      <a:pt x="75" y="17"/>
                    </a:cubicBezTo>
                    <a:cubicBezTo>
                      <a:pt x="79" y="26"/>
                      <a:pt x="82" y="36"/>
                      <a:pt x="77" y="47"/>
                    </a:cubicBezTo>
                    <a:cubicBezTo>
                      <a:pt x="84" y="52"/>
                      <a:pt x="90" y="56"/>
                      <a:pt x="97" y="61"/>
                    </a:cubicBezTo>
                    <a:cubicBezTo>
                      <a:pt x="103" y="51"/>
                      <a:pt x="107" y="43"/>
                      <a:pt x="112" y="35"/>
                    </a:cubicBezTo>
                    <a:cubicBezTo>
                      <a:pt x="118" y="27"/>
                      <a:pt x="122" y="26"/>
                      <a:pt x="131" y="30"/>
                    </a:cubicBezTo>
                    <a:cubicBezTo>
                      <a:pt x="156" y="43"/>
                      <a:pt x="182" y="54"/>
                      <a:pt x="209" y="64"/>
                    </a:cubicBezTo>
                    <a:cubicBezTo>
                      <a:pt x="231" y="72"/>
                      <a:pt x="253" y="84"/>
                      <a:pt x="274" y="95"/>
                    </a:cubicBezTo>
                    <a:cubicBezTo>
                      <a:pt x="289" y="102"/>
                      <a:pt x="303" y="109"/>
                      <a:pt x="317" y="116"/>
                    </a:cubicBezTo>
                    <a:cubicBezTo>
                      <a:pt x="322" y="118"/>
                      <a:pt x="323" y="121"/>
                      <a:pt x="322" y="125"/>
                    </a:cubicBezTo>
                    <a:cubicBezTo>
                      <a:pt x="321" y="131"/>
                      <a:pt x="319" y="136"/>
                      <a:pt x="317" y="142"/>
                    </a:cubicBezTo>
                    <a:cubicBezTo>
                      <a:pt x="315" y="147"/>
                      <a:pt x="315" y="150"/>
                      <a:pt x="320" y="153"/>
                    </a:cubicBezTo>
                    <a:cubicBezTo>
                      <a:pt x="335" y="161"/>
                      <a:pt x="341" y="175"/>
                      <a:pt x="347" y="190"/>
                    </a:cubicBezTo>
                    <a:cubicBezTo>
                      <a:pt x="353" y="202"/>
                      <a:pt x="352" y="214"/>
                      <a:pt x="348" y="226"/>
                    </a:cubicBezTo>
                    <a:cubicBezTo>
                      <a:pt x="345" y="235"/>
                      <a:pt x="339" y="241"/>
                      <a:pt x="330" y="245"/>
                    </a:cubicBezTo>
                    <a:cubicBezTo>
                      <a:pt x="323" y="247"/>
                      <a:pt x="317" y="250"/>
                      <a:pt x="310" y="251"/>
                    </a:cubicBezTo>
                    <a:cubicBezTo>
                      <a:pt x="299" y="255"/>
                      <a:pt x="288" y="255"/>
                      <a:pt x="279" y="247"/>
                    </a:cubicBezTo>
                    <a:cubicBezTo>
                      <a:pt x="277" y="246"/>
                      <a:pt x="274" y="245"/>
                      <a:pt x="272" y="244"/>
                    </a:cubicBezTo>
                    <a:cubicBezTo>
                      <a:pt x="267" y="252"/>
                      <a:pt x="262" y="260"/>
                      <a:pt x="258" y="268"/>
                    </a:cubicBezTo>
                    <a:cubicBezTo>
                      <a:pt x="249" y="288"/>
                      <a:pt x="239" y="308"/>
                      <a:pt x="230" y="328"/>
                    </a:cubicBezTo>
                    <a:cubicBezTo>
                      <a:pt x="227" y="334"/>
                      <a:pt x="226" y="342"/>
                      <a:pt x="224" y="351"/>
                    </a:cubicBezTo>
                    <a:cubicBezTo>
                      <a:pt x="220" y="350"/>
                      <a:pt x="215" y="350"/>
                      <a:pt x="213" y="348"/>
                    </a:cubicBezTo>
                    <a:cubicBezTo>
                      <a:pt x="205" y="340"/>
                      <a:pt x="195" y="337"/>
                      <a:pt x="185" y="334"/>
                    </a:cubicBezTo>
                    <a:cubicBezTo>
                      <a:pt x="172" y="330"/>
                      <a:pt x="160" y="328"/>
                      <a:pt x="147" y="325"/>
                    </a:cubicBezTo>
                    <a:cubicBezTo>
                      <a:pt x="144" y="325"/>
                      <a:pt x="140" y="326"/>
                      <a:pt x="137" y="327"/>
                    </a:cubicBezTo>
                    <a:cubicBezTo>
                      <a:pt x="134" y="327"/>
                      <a:pt x="130" y="327"/>
                      <a:pt x="130" y="326"/>
                    </a:cubicBezTo>
                    <a:cubicBezTo>
                      <a:pt x="124" y="318"/>
                      <a:pt x="116" y="311"/>
                      <a:pt x="119" y="300"/>
                    </a:cubicBezTo>
                    <a:cubicBezTo>
                      <a:pt x="124" y="278"/>
                      <a:pt x="133" y="260"/>
                      <a:pt x="146" y="243"/>
                    </a:cubicBezTo>
                    <a:moveTo>
                      <a:pt x="215" y="337"/>
                    </a:moveTo>
                    <a:cubicBezTo>
                      <a:pt x="220" y="329"/>
                      <a:pt x="226" y="322"/>
                      <a:pt x="230" y="313"/>
                    </a:cubicBezTo>
                    <a:cubicBezTo>
                      <a:pt x="242" y="288"/>
                      <a:pt x="257" y="265"/>
                      <a:pt x="264" y="238"/>
                    </a:cubicBezTo>
                    <a:cubicBezTo>
                      <a:pt x="266" y="232"/>
                      <a:pt x="270" y="230"/>
                      <a:pt x="275" y="234"/>
                    </a:cubicBezTo>
                    <a:cubicBezTo>
                      <a:pt x="288" y="244"/>
                      <a:pt x="303" y="243"/>
                      <a:pt x="317" y="241"/>
                    </a:cubicBezTo>
                    <a:cubicBezTo>
                      <a:pt x="337" y="239"/>
                      <a:pt x="347" y="220"/>
                      <a:pt x="340" y="202"/>
                    </a:cubicBezTo>
                    <a:cubicBezTo>
                      <a:pt x="339" y="201"/>
                      <a:pt x="339" y="199"/>
                      <a:pt x="338" y="198"/>
                    </a:cubicBezTo>
                    <a:cubicBezTo>
                      <a:pt x="333" y="185"/>
                      <a:pt x="326" y="174"/>
                      <a:pt x="310" y="172"/>
                    </a:cubicBezTo>
                    <a:cubicBezTo>
                      <a:pt x="310" y="170"/>
                      <a:pt x="310" y="168"/>
                      <a:pt x="310" y="167"/>
                    </a:cubicBezTo>
                    <a:cubicBezTo>
                      <a:pt x="306" y="166"/>
                      <a:pt x="303" y="167"/>
                      <a:pt x="301" y="166"/>
                    </a:cubicBezTo>
                    <a:cubicBezTo>
                      <a:pt x="297" y="164"/>
                      <a:pt x="295" y="160"/>
                      <a:pt x="298" y="157"/>
                    </a:cubicBezTo>
                    <a:cubicBezTo>
                      <a:pt x="306" y="150"/>
                      <a:pt x="306" y="139"/>
                      <a:pt x="311" y="131"/>
                    </a:cubicBezTo>
                    <a:cubicBezTo>
                      <a:pt x="311" y="130"/>
                      <a:pt x="310" y="129"/>
                      <a:pt x="310" y="128"/>
                    </a:cubicBezTo>
                    <a:cubicBezTo>
                      <a:pt x="307" y="129"/>
                      <a:pt x="305" y="130"/>
                      <a:pt x="302" y="131"/>
                    </a:cubicBezTo>
                    <a:cubicBezTo>
                      <a:pt x="298" y="129"/>
                      <a:pt x="292" y="126"/>
                      <a:pt x="288" y="123"/>
                    </a:cubicBezTo>
                    <a:cubicBezTo>
                      <a:pt x="274" y="112"/>
                      <a:pt x="259" y="102"/>
                      <a:pt x="241" y="98"/>
                    </a:cubicBezTo>
                    <a:cubicBezTo>
                      <a:pt x="238" y="97"/>
                      <a:pt x="235" y="95"/>
                      <a:pt x="232" y="93"/>
                    </a:cubicBezTo>
                    <a:cubicBezTo>
                      <a:pt x="209" y="78"/>
                      <a:pt x="183" y="68"/>
                      <a:pt x="157" y="58"/>
                    </a:cubicBezTo>
                    <a:cubicBezTo>
                      <a:pt x="140" y="51"/>
                      <a:pt x="129" y="57"/>
                      <a:pt x="124" y="74"/>
                    </a:cubicBezTo>
                    <a:cubicBezTo>
                      <a:pt x="123" y="76"/>
                      <a:pt x="123" y="77"/>
                      <a:pt x="122" y="79"/>
                    </a:cubicBezTo>
                    <a:cubicBezTo>
                      <a:pt x="122" y="86"/>
                      <a:pt x="117" y="90"/>
                      <a:pt x="109" y="91"/>
                    </a:cubicBezTo>
                    <a:cubicBezTo>
                      <a:pt x="108" y="90"/>
                      <a:pt x="106" y="90"/>
                      <a:pt x="105" y="88"/>
                    </a:cubicBezTo>
                    <a:cubicBezTo>
                      <a:pt x="98" y="82"/>
                      <a:pt x="91" y="79"/>
                      <a:pt x="81" y="78"/>
                    </a:cubicBezTo>
                    <a:cubicBezTo>
                      <a:pt x="75" y="77"/>
                      <a:pt x="69" y="74"/>
                      <a:pt x="64" y="71"/>
                    </a:cubicBezTo>
                    <a:cubicBezTo>
                      <a:pt x="58" y="67"/>
                      <a:pt x="57" y="62"/>
                      <a:pt x="61" y="56"/>
                    </a:cubicBezTo>
                    <a:cubicBezTo>
                      <a:pt x="63" y="52"/>
                      <a:pt x="66" y="48"/>
                      <a:pt x="68" y="43"/>
                    </a:cubicBezTo>
                    <a:cubicBezTo>
                      <a:pt x="70" y="38"/>
                      <a:pt x="75" y="33"/>
                      <a:pt x="71" y="26"/>
                    </a:cubicBezTo>
                    <a:cubicBezTo>
                      <a:pt x="66" y="20"/>
                      <a:pt x="60" y="18"/>
                      <a:pt x="52" y="21"/>
                    </a:cubicBezTo>
                    <a:cubicBezTo>
                      <a:pt x="47" y="22"/>
                      <a:pt x="43" y="25"/>
                      <a:pt x="39" y="28"/>
                    </a:cubicBezTo>
                    <a:cubicBezTo>
                      <a:pt x="30" y="36"/>
                      <a:pt x="23" y="46"/>
                      <a:pt x="19" y="58"/>
                    </a:cubicBezTo>
                    <a:cubicBezTo>
                      <a:pt x="15" y="72"/>
                      <a:pt x="15" y="86"/>
                      <a:pt x="15" y="100"/>
                    </a:cubicBezTo>
                    <a:cubicBezTo>
                      <a:pt x="16" y="108"/>
                      <a:pt x="20" y="112"/>
                      <a:pt x="24" y="117"/>
                    </a:cubicBezTo>
                    <a:cubicBezTo>
                      <a:pt x="26" y="119"/>
                      <a:pt x="32" y="119"/>
                      <a:pt x="35" y="117"/>
                    </a:cubicBezTo>
                    <a:cubicBezTo>
                      <a:pt x="38" y="116"/>
                      <a:pt x="40" y="112"/>
                      <a:pt x="42" y="108"/>
                    </a:cubicBezTo>
                    <a:cubicBezTo>
                      <a:pt x="44" y="104"/>
                      <a:pt x="47" y="100"/>
                      <a:pt x="53" y="100"/>
                    </a:cubicBezTo>
                    <a:cubicBezTo>
                      <a:pt x="56" y="109"/>
                      <a:pt x="64" y="111"/>
                      <a:pt x="72" y="111"/>
                    </a:cubicBezTo>
                    <a:cubicBezTo>
                      <a:pt x="75" y="111"/>
                      <a:pt x="78" y="111"/>
                      <a:pt x="80" y="112"/>
                    </a:cubicBezTo>
                    <a:cubicBezTo>
                      <a:pt x="86" y="113"/>
                      <a:pt x="90" y="122"/>
                      <a:pt x="87" y="126"/>
                    </a:cubicBezTo>
                    <a:cubicBezTo>
                      <a:pt x="79" y="135"/>
                      <a:pt x="78" y="147"/>
                      <a:pt x="73" y="157"/>
                    </a:cubicBezTo>
                    <a:cubicBezTo>
                      <a:pt x="61" y="181"/>
                      <a:pt x="49" y="205"/>
                      <a:pt x="38" y="230"/>
                    </a:cubicBezTo>
                    <a:cubicBezTo>
                      <a:pt x="33" y="240"/>
                      <a:pt x="27" y="249"/>
                      <a:pt x="26" y="260"/>
                    </a:cubicBezTo>
                    <a:cubicBezTo>
                      <a:pt x="36" y="265"/>
                      <a:pt x="45" y="268"/>
                      <a:pt x="53" y="273"/>
                    </a:cubicBezTo>
                    <a:cubicBezTo>
                      <a:pt x="61" y="278"/>
                      <a:pt x="69" y="284"/>
                      <a:pt x="78" y="291"/>
                    </a:cubicBezTo>
                    <a:cubicBezTo>
                      <a:pt x="84" y="279"/>
                      <a:pt x="90" y="268"/>
                      <a:pt x="95" y="257"/>
                    </a:cubicBezTo>
                    <a:cubicBezTo>
                      <a:pt x="100" y="247"/>
                      <a:pt x="109" y="238"/>
                      <a:pt x="112" y="226"/>
                    </a:cubicBezTo>
                    <a:cubicBezTo>
                      <a:pt x="107" y="223"/>
                      <a:pt x="104" y="221"/>
                      <a:pt x="100" y="218"/>
                    </a:cubicBezTo>
                    <a:cubicBezTo>
                      <a:pt x="88" y="210"/>
                      <a:pt x="86" y="198"/>
                      <a:pt x="97" y="188"/>
                    </a:cubicBezTo>
                    <a:cubicBezTo>
                      <a:pt x="107" y="178"/>
                      <a:pt x="120" y="176"/>
                      <a:pt x="133" y="177"/>
                    </a:cubicBezTo>
                    <a:cubicBezTo>
                      <a:pt x="142" y="178"/>
                      <a:pt x="151" y="180"/>
                      <a:pt x="159" y="183"/>
                    </a:cubicBezTo>
                    <a:cubicBezTo>
                      <a:pt x="169" y="186"/>
                      <a:pt x="180" y="190"/>
                      <a:pt x="188" y="196"/>
                    </a:cubicBezTo>
                    <a:cubicBezTo>
                      <a:pt x="198" y="206"/>
                      <a:pt x="205" y="219"/>
                      <a:pt x="206" y="234"/>
                    </a:cubicBezTo>
                    <a:cubicBezTo>
                      <a:pt x="208" y="250"/>
                      <a:pt x="196" y="261"/>
                      <a:pt x="181" y="260"/>
                    </a:cubicBezTo>
                    <a:cubicBezTo>
                      <a:pt x="178" y="260"/>
                      <a:pt x="174" y="260"/>
                      <a:pt x="171" y="259"/>
                    </a:cubicBezTo>
                    <a:cubicBezTo>
                      <a:pt x="166" y="258"/>
                      <a:pt x="162" y="260"/>
                      <a:pt x="159" y="265"/>
                    </a:cubicBezTo>
                    <a:cubicBezTo>
                      <a:pt x="150" y="280"/>
                      <a:pt x="145" y="297"/>
                      <a:pt x="140" y="316"/>
                    </a:cubicBezTo>
                    <a:cubicBezTo>
                      <a:pt x="162" y="322"/>
                      <a:pt x="184" y="324"/>
                      <a:pt x="203" y="335"/>
                    </a:cubicBezTo>
                    <a:cubicBezTo>
                      <a:pt x="206" y="336"/>
                      <a:pt x="210" y="336"/>
                      <a:pt x="215" y="337"/>
                    </a:cubicBezTo>
                    <a:moveTo>
                      <a:pt x="180" y="204"/>
                    </a:moveTo>
                    <a:cubicBezTo>
                      <a:pt x="181" y="203"/>
                      <a:pt x="182" y="203"/>
                      <a:pt x="182" y="202"/>
                    </a:cubicBezTo>
                    <a:cubicBezTo>
                      <a:pt x="180" y="201"/>
                      <a:pt x="178" y="200"/>
                      <a:pt x="176" y="199"/>
                    </a:cubicBezTo>
                    <a:cubicBezTo>
                      <a:pt x="176" y="199"/>
                      <a:pt x="176" y="200"/>
                      <a:pt x="175" y="200"/>
                    </a:cubicBezTo>
                    <a:cubicBezTo>
                      <a:pt x="177" y="201"/>
                      <a:pt x="179" y="203"/>
                      <a:pt x="180" y="20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96" name="Google Shape;96;p5"/>
            <p:cNvGrpSpPr/>
            <p:nvPr/>
          </p:nvGrpSpPr>
          <p:grpSpPr>
            <a:xfrm rot="-1027414">
              <a:off x="4299772" y="216528"/>
              <a:ext cx="1089129" cy="902828"/>
              <a:chOff x="3389313" y="-7938"/>
              <a:chExt cx="912813" cy="798513"/>
            </a:xfrm>
          </p:grpSpPr>
          <p:sp>
            <p:nvSpPr>
              <p:cNvPr id="97" name="Google Shape;97;p5"/>
              <p:cNvSpPr/>
              <p:nvPr/>
            </p:nvSpPr>
            <p:spPr>
              <a:xfrm>
                <a:off x="3389313" y="-7938"/>
                <a:ext cx="912813" cy="798513"/>
              </a:xfrm>
              <a:custGeom>
                <a:avLst/>
                <a:gdLst/>
                <a:ahLst/>
                <a:cxnLst/>
                <a:rect l="l" t="t" r="r" b="b"/>
                <a:pathLst>
                  <a:path w="369" h="323" extrusionOk="0">
                    <a:moveTo>
                      <a:pt x="317" y="122"/>
                    </a:moveTo>
                    <a:cubicBezTo>
                      <a:pt x="327" y="123"/>
                      <a:pt x="336" y="123"/>
                      <a:pt x="345" y="124"/>
                    </a:cubicBezTo>
                    <a:cubicBezTo>
                      <a:pt x="347" y="124"/>
                      <a:pt x="351" y="125"/>
                      <a:pt x="353" y="127"/>
                    </a:cubicBezTo>
                    <a:cubicBezTo>
                      <a:pt x="361" y="137"/>
                      <a:pt x="369" y="147"/>
                      <a:pt x="368" y="161"/>
                    </a:cubicBezTo>
                    <a:cubicBezTo>
                      <a:pt x="368" y="164"/>
                      <a:pt x="366" y="166"/>
                      <a:pt x="364" y="169"/>
                    </a:cubicBezTo>
                    <a:cubicBezTo>
                      <a:pt x="363" y="171"/>
                      <a:pt x="362" y="172"/>
                      <a:pt x="360" y="174"/>
                    </a:cubicBezTo>
                    <a:cubicBezTo>
                      <a:pt x="362" y="176"/>
                      <a:pt x="363" y="178"/>
                      <a:pt x="364" y="179"/>
                    </a:cubicBezTo>
                    <a:cubicBezTo>
                      <a:pt x="368" y="182"/>
                      <a:pt x="369" y="187"/>
                      <a:pt x="368" y="191"/>
                    </a:cubicBezTo>
                    <a:cubicBezTo>
                      <a:pt x="366" y="200"/>
                      <a:pt x="365" y="208"/>
                      <a:pt x="362" y="216"/>
                    </a:cubicBezTo>
                    <a:cubicBezTo>
                      <a:pt x="360" y="220"/>
                      <a:pt x="359" y="223"/>
                      <a:pt x="362" y="227"/>
                    </a:cubicBezTo>
                    <a:cubicBezTo>
                      <a:pt x="368" y="235"/>
                      <a:pt x="366" y="244"/>
                      <a:pt x="361" y="251"/>
                    </a:cubicBezTo>
                    <a:cubicBezTo>
                      <a:pt x="358" y="257"/>
                      <a:pt x="354" y="262"/>
                      <a:pt x="350" y="267"/>
                    </a:cubicBezTo>
                    <a:cubicBezTo>
                      <a:pt x="355" y="281"/>
                      <a:pt x="348" y="292"/>
                      <a:pt x="337" y="301"/>
                    </a:cubicBezTo>
                    <a:cubicBezTo>
                      <a:pt x="323" y="311"/>
                      <a:pt x="307" y="313"/>
                      <a:pt x="290" y="315"/>
                    </a:cubicBezTo>
                    <a:cubicBezTo>
                      <a:pt x="280" y="316"/>
                      <a:pt x="271" y="317"/>
                      <a:pt x="261" y="318"/>
                    </a:cubicBezTo>
                    <a:cubicBezTo>
                      <a:pt x="242" y="321"/>
                      <a:pt x="236" y="323"/>
                      <a:pt x="223" y="300"/>
                    </a:cubicBezTo>
                    <a:cubicBezTo>
                      <a:pt x="216" y="290"/>
                      <a:pt x="209" y="281"/>
                      <a:pt x="197" y="277"/>
                    </a:cubicBezTo>
                    <a:cubicBezTo>
                      <a:pt x="183" y="273"/>
                      <a:pt x="169" y="273"/>
                      <a:pt x="155" y="277"/>
                    </a:cubicBezTo>
                    <a:cubicBezTo>
                      <a:pt x="154" y="277"/>
                      <a:pt x="153" y="278"/>
                      <a:pt x="152" y="279"/>
                    </a:cubicBezTo>
                    <a:cubicBezTo>
                      <a:pt x="147" y="284"/>
                      <a:pt x="140" y="285"/>
                      <a:pt x="133" y="286"/>
                    </a:cubicBezTo>
                    <a:cubicBezTo>
                      <a:pt x="132" y="287"/>
                      <a:pt x="129" y="287"/>
                      <a:pt x="129" y="288"/>
                    </a:cubicBezTo>
                    <a:cubicBezTo>
                      <a:pt x="127" y="294"/>
                      <a:pt x="121" y="293"/>
                      <a:pt x="117" y="293"/>
                    </a:cubicBezTo>
                    <a:cubicBezTo>
                      <a:pt x="111" y="293"/>
                      <a:pt x="106" y="292"/>
                      <a:pt x="101" y="292"/>
                    </a:cubicBezTo>
                    <a:cubicBezTo>
                      <a:pt x="82" y="293"/>
                      <a:pt x="64" y="293"/>
                      <a:pt x="45" y="295"/>
                    </a:cubicBezTo>
                    <a:cubicBezTo>
                      <a:pt x="32" y="297"/>
                      <a:pt x="18" y="295"/>
                      <a:pt x="5" y="295"/>
                    </a:cubicBezTo>
                    <a:cubicBezTo>
                      <a:pt x="5" y="286"/>
                      <a:pt x="12" y="290"/>
                      <a:pt x="16" y="287"/>
                    </a:cubicBezTo>
                    <a:cubicBezTo>
                      <a:pt x="8" y="287"/>
                      <a:pt x="8" y="282"/>
                      <a:pt x="8" y="277"/>
                    </a:cubicBezTo>
                    <a:cubicBezTo>
                      <a:pt x="8" y="258"/>
                      <a:pt x="9" y="239"/>
                      <a:pt x="9" y="220"/>
                    </a:cubicBezTo>
                    <a:cubicBezTo>
                      <a:pt x="9" y="204"/>
                      <a:pt x="8" y="188"/>
                      <a:pt x="6" y="173"/>
                    </a:cubicBezTo>
                    <a:cubicBezTo>
                      <a:pt x="5" y="160"/>
                      <a:pt x="3" y="148"/>
                      <a:pt x="2" y="136"/>
                    </a:cubicBezTo>
                    <a:cubicBezTo>
                      <a:pt x="0" y="124"/>
                      <a:pt x="6" y="120"/>
                      <a:pt x="18" y="123"/>
                    </a:cubicBezTo>
                    <a:cubicBezTo>
                      <a:pt x="23" y="124"/>
                      <a:pt x="28" y="124"/>
                      <a:pt x="32" y="124"/>
                    </a:cubicBezTo>
                    <a:cubicBezTo>
                      <a:pt x="51" y="123"/>
                      <a:pt x="69" y="121"/>
                      <a:pt x="87" y="120"/>
                    </a:cubicBezTo>
                    <a:cubicBezTo>
                      <a:pt x="99" y="120"/>
                      <a:pt x="111" y="121"/>
                      <a:pt x="122" y="122"/>
                    </a:cubicBezTo>
                    <a:cubicBezTo>
                      <a:pt x="130" y="123"/>
                      <a:pt x="138" y="123"/>
                      <a:pt x="146" y="120"/>
                    </a:cubicBezTo>
                    <a:cubicBezTo>
                      <a:pt x="147" y="119"/>
                      <a:pt x="148" y="120"/>
                      <a:pt x="150" y="120"/>
                    </a:cubicBezTo>
                    <a:cubicBezTo>
                      <a:pt x="151" y="125"/>
                      <a:pt x="151" y="129"/>
                      <a:pt x="151" y="134"/>
                    </a:cubicBezTo>
                    <a:cubicBezTo>
                      <a:pt x="152" y="137"/>
                      <a:pt x="152" y="140"/>
                      <a:pt x="156" y="141"/>
                    </a:cubicBezTo>
                    <a:cubicBezTo>
                      <a:pt x="162" y="141"/>
                      <a:pt x="168" y="142"/>
                      <a:pt x="174" y="143"/>
                    </a:cubicBezTo>
                    <a:cubicBezTo>
                      <a:pt x="177" y="143"/>
                      <a:pt x="180" y="142"/>
                      <a:pt x="182" y="141"/>
                    </a:cubicBezTo>
                    <a:cubicBezTo>
                      <a:pt x="197" y="135"/>
                      <a:pt x="211" y="128"/>
                      <a:pt x="226" y="121"/>
                    </a:cubicBezTo>
                    <a:cubicBezTo>
                      <a:pt x="230" y="120"/>
                      <a:pt x="235" y="120"/>
                      <a:pt x="240" y="121"/>
                    </a:cubicBezTo>
                    <a:cubicBezTo>
                      <a:pt x="251" y="122"/>
                      <a:pt x="259" y="119"/>
                      <a:pt x="264" y="109"/>
                    </a:cubicBezTo>
                    <a:cubicBezTo>
                      <a:pt x="270" y="97"/>
                      <a:pt x="275" y="85"/>
                      <a:pt x="276" y="71"/>
                    </a:cubicBezTo>
                    <a:cubicBezTo>
                      <a:pt x="279" y="54"/>
                      <a:pt x="282" y="37"/>
                      <a:pt x="285" y="20"/>
                    </a:cubicBezTo>
                    <a:cubicBezTo>
                      <a:pt x="286" y="15"/>
                      <a:pt x="288" y="10"/>
                      <a:pt x="290" y="5"/>
                    </a:cubicBezTo>
                    <a:cubicBezTo>
                      <a:pt x="292" y="4"/>
                      <a:pt x="294" y="4"/>
                      <a:pt x="296" y="3"/>
                    </a:cubicBezTo>
                    <a:cubicBezTo>
                      <a:pt x="302" y="0"/>
                      <a:pt x="307" y="2"/>
                      <a:pt x="311" y="6"/>
                    </a:cubicBezTo>
                    <a:cubicBezTo>
                      <a:pt x="316" y="12"/>
                      <a:pt x="321" y="19"/>
                      <a:pt x="326" y="26"/>
                    </a:cubicBezTo>
                    <a:cubicBezTo>
                      <a:pt x="328" y="28"/>
                      <a:pt x="329" y="31"/>
                      <a:pt x="330" y="33"/>
                    </a:cubicBezTo>
                    <a:cubicBezTo>
                      <a:pt x="345" y="51"/>
                      <a:pt x="347" y="73"/>
                      <a:pt x="336" y="92"/>
                    </a:cubicBezTo>
                    <a:cubicBezTo>
                      <a:pt x="331" y="101"/>
                      <a:pt x="325" y="110"/>
                      <a:pt x="319" y="119"/>
                    </a:cubicBezTo>
                    <a:cubicBezTo>
                      <a:pt x="319" y="120"/>
                      <a:pt x="318" y="121"/>
                      <a:pt x="317" y="122"/>
                    </a:cubicBezTo>
                    <a:moveTo>
                      <a:pt x="157" y="270"/>
                    </a:moveTo>
                    <a:cubicBezTo>
                      <a:pt x="160" y="270"/>
                      <a:pt x="163" y="269"/>
                      <a:pt x="165" y="269"/>
                    </a:cubicBezTo>
                    <a:cubicBezTo>
                      <a:pt x="185" y="264"/>
                      <a:pt x="202" y="270"/>
                      <a:pt x="218" y="281"/>
                    </a:cubicBezTo>
                    <a:cubicBezTo>
                      <a:pt x="224" y="286"/>
                      <a:pt x="228" y="292"/>
                      <a:pt x="232" y="299"/>
                    </a:cubicBezTo>
                    <a:cubicBezTo>
                      <a:pt x="239" y="310"/>
                      <a:pt x="250" y="315"/>
                      <a:pt x="264" y="312"/>
                    </a:cubicBezTo>
                    <a:cubicBezTo>
                      <a:pt x="269" y="311"/>
                      <a:pt x="275" y="310"/>
                      <a:pt x="281" y="310"/>
                    </a:cubicBezTo>
                    <a:cubicBezTo>
                      <a:pt x="289" y="309"/>
                      <a:pt x="297" y="309"/>
                      <a:pt x="305" y="307"/>
                    </a:cubicBezTo>
                    <a:cubicBezTo>
                      <a:pt x="318" y="305"/>
                      <a:pt x="329" y="301"/>
                      <a:pt x="339" y="293"/>
                    </a:cubicBezTo>
                    <a:cubicBezTo>
                      <a:pt x="345" y="288"/>
                      <a:pt x="348" y="281"/>
                      <a:pt x="345" y="276"/>
                    </a:cubicBezTo>
                    <a:cubicBezTo>
                      <a:pt x="343" y="272"/>
                      <a:pt x="341" y="268"/>
                      <a:pt x="339" y="264"/>
                    </a:cubicBezTo>
                    <a:cubicBezTo>
                      <a:pt x="336" y="260"/>
                      <a:pt x="337" y="257"/>
                      <a:pt x="341" y="256"/>
                    </a:cubicBezTo>
                    <a:cubicBezTo>
                      <a:pt x="343" y="255"/>
                      <a:pt x="346" y="254"/>
                      <a:pt x="348" y="253"/>
                    </a:cubicBezTo>
                    <a:cubicBezTo>
                      <a:pt x="361" y="246"/>
                      <a:pt x="362" y="233"/>
                      <a:pt x="350" y="225"/>
                    </a:cubicBezTo>
                    <a:cubicBezTo>
                      <a:pt x="349" y="224"/>
                      <a:pt x="348" y="223"/>
                      <a:pt x="346" y="221"/>
                    </a:cubicBezTo>
                    <a:cubicBezTo>
                      <a:pt x="348" y="219"/>
                      <a:pt x="349" y="217"/>
                      <a:pt x="351" y="215"/>
                    </a:cubicBezTo>
                    <a:cubicBezTo>
                      <a:pt x="354" y="211"/>
                      <a:pt x="358" y="207"/>
                      <a:pt x="360" y="203"/>
                    </a:cubicBezTo>
                    <a:cubicBezTo>
                      <a:pt x="364" y="196"/>
                      <a:pt x="363" y="190"/>
                      <a:pt x="357" y="184"/>
                    </a:cubicBezTo>
                    <a:cubicBezTo>
                      <a:pt x="355" y="182"/>
                      <a:pt x="352" y="180"/>
                      <a:pt x="349" y="178"/>
                    </a:cubicBezTo>
                    <a:cubicBezTo>
                      <a:pt x="346" y="176"/>
                      <a:pt x="345" y="172"/>
                      <a:pt x="348" y="170"/>
                    </a:cubicBezTo>
                    <a:cubicBezTo>
                      <a:pt x="351" y="168"/>
                      <a:pt x="353" y="167"/>
                      <a:pt x="355" y="166"/>
                    </a:cubicBezTo>
                    <a:cubicBezTo>
                      <a:pt x="360" y="164"/>
                      <a:pt x="362" y="160"/>
                      <a:pt x="361" y="155"/>
                    </a:cubicBezTo>
                    <a:cubicBezTo>
                      <a:pt x="358" y="149"/>
                      <a:pt x="356" y="143"/>
                      <a:pt x="353" y="137"/>
                    </a:cubicBezTo>
                    <a:cubicBezTo>
                      <a:pt x="350" y="131"/>
                      <a:pt x="345" y="129"/>
                      <a:pt x="338" y="130"/>
                    </a:cubicBezTo>
                    <a:cubicBezTo>
                      <a:pt x="335" y="131"/>
                      <a:pt x="332" y="132"/>
                      <a:pt x="330" y="132"/>
                    </a:cubicBezTo>
                    <a:cubicBezTo>
                      <a:pt x="325" y="133"/>
                      <a:pt x="320" y="134"/>
                      <a:pt x="315" y="132"/>
                    </a:cubicBezTo>
                    <a:cubicBezTo>
                      <a:pt x="311" y="131"/>
                      <a:pt x="308" y="130"/>
                      <a:pt x="304" y="131"/>
                    </a:cubicBezTo>
                    <a:cubicBezTo>
                      <a:pt x="301" y="132"/>
                      <a:pt x="298" y="133"/>
                      <a:pt x="297" y="129"/>
                    </a:cubicBezTo>
                    <a:cubicBezTo>
                      <a:pt x="297" y="127"/>
                      <a:pt x="300" y="125"/>
                      <a:pt x="302" y="124"/>
                    </a:cubicBezTo>
                    <a:cubicBezTo>
                      <a:pt x="306" y="120"/>
                      <a:pt x="311" y="118"/>
                      <a:pt x="314" y="114"/>
                    </a:cubicBezTo>
                    <a:cubicBezTo>
                      <a:pt x="328" y="93"/>
                      <a:pt x="336" y="70"/>
                      <a:pt x="328" y="45"/>
                    </a:cubicBezTo>
                    <a:cubicBezTo>
                      <a:pt x="324" y="31"/>
                      <a:pt x="313" y="24"/>
                      <a:pt x="301" y="18"/>
                    </a:cubicBezTo>
                    <a:cubicBezTo>
                      <a:pt x="296" y="16"/>
                      <a:pt x="290" y="19"/>
                      <a:pt x="289" y="25"/>
                    </a:cubicBezTo>
                    <a:cubicBezTo>
                      <a:pt x="289" y="33"/>
                      <a:pt x="289" y="41"/>
                      <a:pt x="289" y="49"/>
                    </a:cubicBezTo>
                    <a:cubicBezTo>
                      <a:pt x="294" y="50"/>
                      <a:pt x="299" y="52"/>
                      <a:pt x="303" y="53"/>
                    </a:cubicBezTo>
                    <a:cubicBezTo>
                      <a:pt x="306" y="46"/>
                      <a:pt x="308" y="39"/>
                      <a:pt x="310" y="32"/>
                    </a:cubicBezTo>
                    <a:cubicBezTo>
                      <a:pt x="311" y="33"/>
                      <a:pt x="311" y="33"/>
                      <a:pt x="312" y="33"/>
                    </a:cubicBezTo>
                    <a:cubicBezTo>
                      <a:pt x="309" y="44"/>
                      <a:pt x="309" y="55"/>
                      <a:pt x="302" y="66"/>
                    </a:cubicBezTo>
                    <a:cubicBezTo>
                      <a:pt x="300" y="57"/>
                      <a:pt x="295" y="54"/>
                      <a:pt x="288" y="55"/>
                    </a:cubicBezTo>
                    <a:cubicBezTo>
                      <a:pt x="287" y="56"/>
                      <a:pt x="286" y="57"/>
                      <a:pt x="286" y="58"/>
                    </a:cubicBezTo>
                    <a:cubicBezTo>
                      <a:pt x="281" y="74"/>
                      <a:pt x="277" y="89"/>
                      <a:pt x="272" y="105"/>
                    </a:cubicBezTo>
                    <a:cubicBezTo>
                      <a:pt x="267" y="118"/>
                      <a:pt x="260" y="129"/>
                      <a:pt x="243" y="128"/>
                    </a:cubicBezTo>
                    <a:cubicBezTo>
                      <a:pt x="242" y="128"/>
                      <a:pt x="240" y="128"/>
                      <a:pt x="239" y="128"/>
                    </a:cubicBezTo>
                    <a:cubicBezTo>
                      <a:pt x="233" y="129"/>
                      <a:pt x="227" y="133"/>
                      <a:pt x="222" y="131"/>
                    </a:cubicBezTo>
                    <a:cubicBezTo>
                      <a:pt x="214" y="130"/>
                      <a:pt x="208" y="133"/>
                      <a:pt x="202" y="136"/>
                    </a:cubicBezTo>
                    <a:cubicBezTo>
                      <a:pt x="195" y="139"/>
                      <a:pt x="189" y="142"/>
                      <a:pt x="188" y="151"/>
                    </a:cubicBezTo>
                    <a:cubicBezTo>
                      <a:pt x="152" y="151"/>
                      <a:pt x="152" y="151"/>
                      <a:pt x="152" y="151"/>
                    </a:cubicBezTo>
                    <a:cubicBezTo>
                      <a:pt x="153" y="191"/>
                      <a:pt x="152" y="231"/>
                      <a:pt x="157" y="270"/>
                    </a:cubicBezTo>
                    <a:moveTo>
                      <a:pt x="134" y="271"/>
                    </a:moveTo>
                    <a:cubicBezTo>
                      <a:pt x="133" y="226"/>
                      <a:pt x="141" y="182"/>
                      <a:pt x="137" y="136"/>
                    </a:cubicBezTo>
                    <a:cubicBezTo>
                      <a:pt x="134" y="136"/>
                      <a:pt x="131" y="135"/>
                      <a:pt x="129" y="135"/>
                    </a:cubicBezTo>
                    <a:cubicBezTo>
                      <a:pt x="101" y="135"/>
                      <a:pt x="73" y="136"/>
                      <a:pt x="46" y="136"/>
                    </a:cubicBezTo>
                    <a:cubicBezTo>
                      <a:pt x="41" y="136"/>
                      <a:pt x="36" y="136"/>
                      <a:pt x="36" y="129"/>
                    </a:cubicBezTo>
                    <a:cubicBezTo>
                      <a:pt x="27" y="130"/>
                      <a:pt x="18" y="131"/>
                      <a:pt x="10" y="132"/>
                    </a:cubicBezTo>
                    <a:cubicBezTo>
                      <a:pt x="8" y="140"/>
                      <a:pt x="7" y="148"/>
                      <a:pt x="9" y="156"/>
                    </a:cubicBezTo>
                    <a:cubicBezTo>
                      <a:pt x="10" y="165"/>
                      <a:pt x="12" y="174"/>
                      <a:pt x="13" y="183"/>
                    </a:cubicBezTo>
                    <a:cubicBezTo>
                      <a:pt x="14" y="198"/>
                      <a:pt x="14" y="214"/>
                      <a:pt x="16" y="229"/>
                    </a:cubicBezTo>
                    <a:cubicBezTo>
                      <a:pt x="18" y="246"/>
                      <a:pt x="21" y="263"/>
                      <a:pt x="23" y="281"/>
                    </a:cubicBezTo>
                    <a:cubicBezTo>
                      <a:pt x="30" y="281"/>
                      <a:pt x="36" y="281"/>
                      <a:pt x="42" y="281"/>
                    </a:cubicBezTo>
                    <a:cubicBezTo>
                      <a:pt x="53" y="281"/>
                      <a:pt x="65" y="279"/>
                      <a:pt x="77" y="280"/>
                    </a:cubicBezTo>
                    <a:cubicBezTo>
                      <a:pt x="95" y="281"/>
                      <a:pt x="114" y="279"/>
                      <a:pt x="133" y="277"/>
                    </a:cubicBezTo>
                    <a:cubicBezTo>
                      <a:pt x="143" y="276"/>
                      <a:pt x="144" y="274"/>
                      <a:pt x="143" y="264"/>
                    </a:cubicBezTo>
                    <a:cubicBezTo>
                      <a:pt x="142" y="257"/>
                      <a:pt x="142" y="249"/>
                      <a:pt x="141" y="242"/>
                    </a:cubicBezTo>
                    <a:cubicBezTo>
                      <a:pt x="141" y="229"/>
                      <a:pt x="141" y="216"/>
                      <a:pt x="140" y="203"/>
                    </a:cubicBezTo>
                    <a:cubicBezTo>
                      <a:pt x="140" y="203"/>
                      <a:pt x="139" y="203"/>
                      <a:pt x="139" y="203"/>
                    </a:cubicBezTo>
                    <a:cubicBezTo>
                      <a:pt x="137" y="226"/>
                      <a:pt x="135" y="248"/>
                      <a:pt x="134" y="27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8" name="Google Shape;98;p5"/>
              <p:cNvSpPr/>
              <p:nvPr/>
            </p:nvSpPr>
            <p:spPr>
              <a:xfrm>
                <a:off x="3925888" y="415925"/>
                <a:ext cx="47625" cy="107950"/>
              </a:xfrm>
              <a:custGeom>
                <a:avLst/>
                <a:gdLst/>
                <a:ahLst/>
                <a:cxnLst/>
                <a:rect l="l" t="t" r="r" b="b"/>
                <a:pathLst>
                  <a:path w="19" h="44" extrusionOk="0">
                    <a:moveTo>
                      <a:pt x="8" y="0"/>
                    </a:moveTo>
                    <a:cubicBezTo>
                      <a:pt x="14" y="14"/>
                      <a:pt x="19" y="28"/>
                      <a:pt x="14" y="44"/>
                    </a:cubicBezTo>
                    <a:cubicBezTo>
                      <a:pt x="8" y="37"/>
                      <a:pt x="13" y="29"/>
                      <a:pt x="7" y="22"/>
                    </a:cubicBezTo>
                    <a:cubicBezTo>
                      <a:pt x="5" y="26"/>
                      <a:pt x="3" y="30"/>
                      <a:pt x="2" y="34"/>
                    </a:cubicBezTo>
                    <a:cubicBezTo>
                      <a:pt x="1" y="34"/>
                      <a:pt x="1" y="34"/>
                      <a:pt x="0" y="34"/>
                    </a:cubicBezTo>
                    <a:cubicBezTo>
                      <a:pt x="3" y="22"/>
                      <a:pt x="5" y="11"/>
                      <a:pt x="8"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9" name="Google Shape;99;p5"/>
              <p:cNvSpPr/>
              <p:nvPr/>
            </p:nvSpPr>
            <p:spPr>
              <a:xfrm>
                <a:off x="3632200" y="363537"/>
                <a:ext cx="46038" cy="68263"/>
              </a:xfrm>
              <a:custGeom>
                <a:avLst/>
                <a:gdLst/>
                <a:ahLst/>
                <a:cxnLst/>
                <a:rect l="l" t="t" r="r" b="b"/>
                <a:pathLst>
                  <a:path w="19" h="28" extrusionOk="0">
                    <a:moveTo>
                      <a:pt x="19" y="13"/>
                    </a:moveTo>
                    <a:cubicBezTo>
                      <a:pt x="19" y="21"/>
                      <a:pt x="18" y="23"/>
                      <a:pt x="13" y="25"/>
                    </a:cubicBezTo>
                    <a:cubicBezTo>
                      <a:pt x="5" y="28"/>
                      <a:pt x="0" y="25"/>
                      <a:pt x="0" y="16"/>
                    </a:cubicBezTo>
                    <a:cubicBezTo>
                      <a:pt x="0" y="13"/>
                      <a:pt x="1" y="9"/>
                      <a:pt x="2" y="6"/>
                    </a:cubicBezTo>
                    <a:cubicBezTo>
                      <a:pt x="4" y="2"/>
                      <a:pt x="7" y="0"/>
                      <a:pt x="12" y="1"/>
                    </a:cubicBezTo>
                    <a:cubicBezTo>
                      <a:pt x="16" y="2"/>
                      <a:pt x="19" y="5"/>
                      <a:pt x="19" y="10"/>
                    </a:cubicBezTo>
                    <a:cubicBezTo>
                      <a:pt x="19" y="11"/>
                      <a:pt x="19" y="12"/>
                      <a:pt x="19"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100" name="Google Shape;100;p5"/>
            <p:cNvGrpSpPr/>
            <p:nvPr/>
          </p:nvGrpSpPr>
          <p:grpSpPr>
            <a:xfrm>
              <a:off x="6553200" y="228600"/>
              <a:ext cx="1676400" cy="735013"/>
              <a:chOff x="4570413" y="958850"/>
              <a:chExt cx="1144588" cy="506413"/>
            </a:xfrm>
          </p:grpSpPr>
          <p:sp>
            <p:nvSpPr>
              <p:cNvPr id="101" name="Google Shape;101;p5"/>
              <p:cNvSpPr/>
              <p:nvPr/>
            </p:nvSpPr>
            <p:spPr>
              <a:xfrm>
                <a:off x="4649788" y="1119187"/>
                <a:ext cx="141288" cy="212725"/>
              </a:xfrm>
              <a:custGeom>
                <a:avLst/>
                <a:gdLst/>
                <a:ahLst/>
                <a:cxnLst/>
                <a:rect l="l" t="t" r="r" b="b"/>
                <a:pathLst>
                  <a:path w="57" h="86" extrusionOk="0">
                    <a:moveTo>
                      <a:pt x="51" y="73"/>
                    </a:moveTo>
                    <a:cubicBezTo>
                      <a:pt x="45" y="85"/>
                      <a:pt x="26" y="86"/>
                      <a:pt x="17" y="75"/>
                    </a:cubicBezTo>
                    <a:cubicBezTo>
                      <a:pt x="5" y="60"/>
                      <a:pt x="0" y="42"/>
                      <a:pt x="1" y="23"/>
                    </a:cubicBezTo>
                    <a:cubicBezTo>
                      <a:pt x="2" y="16"/>
                      <a:pt x="6" y="10"/>
                      <a:pt x="10" y="5"/>
                    </a:cubicBezTo>
                    <a:cubicBezTo>
                      <a:pt x="12" y="0"/>
                      <a:pt x="17" y="0"/>
                      <a:pt x="22" y="1"/>
                    </a:cubicBezTo>
                    <a:cubicBezTo>
                      <a:pt x="35" y="2"/>
                      <a:pt x="41" y="10"/>
                      <a:pt x="47" y="21"/>
                    </a:cubicBezTo>
                    <a:cubicBezTo>
                      <a:pt x="57" y="37"/>
                      <a:pt x="56" y="53"/>
                      <a:pt x="52" y="70"/>
                    </a:cubicBezTo>
                    <a:cubicBezTo>
                      <a:pt x="52" y="71"/>
                      <a:pt x="52" y="72"/>
                      <a:pt x="51" y="73"/>
                    </a:cubicBezTo>
                    <a:moveTo>
                      <a:pt x="20" y="7"/>
                    </a:moveTo>
                    <a:cubicBezTo>
                      <a:pt x="7" y="14"/>
                      <a:pt x="5" y="22"/>
                      <a:pt x="10" y="34"/>
                    </a:cubicBezTo>
                    <a:cubicBezTo>
                      <a:pt x="11" y="35"/>
                      <a:pt x="12" y="37"/>
                      <a:pt x="12" y="38"/>
                    </a:cubicBezTo>
                    <a:cubicBezTo>
                      <a:pt x="13" y="48"/>
                      <a:pt x="19" y="56"/>
                      <a:pt x="25" y="63"/>
                    </a:cubicBezTo>
                    <a:cubicBezTo>
                      <a:pt x="30" y="70"/>
                      <a:pt x="34" y="70"/>
                      <a:pt x="40" y="64"/>
                    </a:cubicBezTo>
                    <a:cubicBezTo>
                      <a:pt x="42" y="61"/>
                      <a:pt x="43" y="57"/>
                      <a:pt x="43" y="53"/>
                    </a:cubicBezTo>
                    <a:cubicBezTo>
                      <a:pt x="43" y="34"/>
                      <a:pt x="34" y="20"/>
                      <a:pt x="20" y="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2" name="Google Shape;102;p5"/>
              <p:cNvSpPr/>
              <p:nvPr/>
            </p:nvSpPr>
            <p:spPr>
              <a:xfrm>
                <a:off x="4570413" y="958850"/>
                <a:ext cx="1144588" cy="506413"/>
              </a:xfrm>
              <a:custGeom>
                <a:avLst/>
                <a:gdLst/>
                <a:ahLst/>
                <a:cxnLst/>
                <a:rect l="l" t="t" r="r" b="b"/>
                <a:pathLst>
                  <a:path w="463" h="205" extrusionOk="0">
                    <a:moveTo>
                      <a:pt x="460" y="165"/>
                    </a:moveTo>
                    <a:cubicBezTo>
                      <a:pt x="456" y="154"/>
                      <a:pt x="455" y="144"/>
                      <a:pt x="457" y="133"/>
                    </a:cubicBezTo>
                    <a:cubicBezTo>
                      <a:pt x="458" y="123"/>
                      <a:pt x="454" y="117"/>
                      <a:pt x="449" y="112"/>
                    </a:cubicBezTo>
                    <a:cubicBezTo>
                      <a:pt x="443" y="114"/>
                      <a:pt x="438" y="116"/>
                      <a:pt x="433" y="117"/>
                    </a:cubicBezTo>
                    <a:cubicBezTo>
                      <a:pt x="431" y="117"/>
                      <a:pt x="429" y="115"/>
                      <a:pt x="426" y="114"/>
                    </a:cubicBezTo>
                    <a:cubicBezTo>
                      <a:pt x="428" y="112"/>
                      <a:pt x="429" y="109"/>
                      <a:pt x="431" y="108"/>
                    </a:cubicBezTo>
                    <a:cubicBezTo>
                      <a:pt x="434" y="106"/>
                      <a:pt x="438" y="105"/>
                      <a:pt x="442" y="104"/>
                    </a:cubicBezTo>
                    <a:cubicBezTo>
                      <a:pt x="448" y="102"/>
                      <a:pt x="449" y="99"/>
                      <a:pt x="446" y="94"/>
                    </a:cubicBezTo>
                    <a:cubicBezTo>
                      <a:pt x="440" y="83"/>
                      <a:pt x="442" y="70"/>
                      <a:pt x="439" y="59"/>
                    </a:cubicBezTo>
                    <a:cubicBezTo>
                      <a:pt x="445" y="56"/>
                      <a:pt x="450" y="54"/>
                      <a:pt x="454" y="51"/>
                    </a:cubicBezTo>
                    <a:cubicBezTo>
                      <a:pt x="456" y="49"/>
                      <a:pt x="458" y="45"/>
                      <a:pt x="458" y="43"/>
                    </a:cubicBezTo>
                    <a:cubicBezTo>
                      <a:pt x="455" y="32"/>
                      <a:pt x="452" y="20"/>
                      <a:pt x="448" y="8"/>
                    </a:cubicBezTo>
                    <a:cubicBezTo>
                      <a:pt x="446" y="6"/>
                      <a:pt x="442" y="5"/>
                      <a:pt x="437" y="3"/>
                    </a:cubicBezTo>
                    <a:cubicBezTo>
                      <a:pt x="412" y="15"/>
                      <a:pt x="384" y="15"/>
                      <a:pt x="358" y="20"/>
                    </a:cubicBezTo>
                    <a:cubicBezTo>
                      <a:pt x="356" y="13"/>
                      <a:pt x="354" y="7"/>
                      <a:pt x="352" y="0"/>
                    </a:cubicBezTo>
                    <a:cubicBezTo>
                      <a:pt x="335" y="0"/>
                      <a:pt x="335" y="0"/>
                      <a:pt x="335" y="0"/>
                    </a:cubicBezTo>
                    <a:cubicBezTo>
                      <a:pt x="328" y="3"/>
                      <a:pt x="321" y="5"/>
                      <a:pt x="314" y="8"/>
                    </a:cubicBezTo>
                    <a:cubicBezTo>
                      <a:pt x="311" y="9"/>
                      <a:pt x="307" y="10"/>
                      <a:pt x="308" y="15"/>
                    </a:cubicBezTo>
                    <a:cubicBezTo>
                      <a:pt x="309" y="21"/>
                      <a:pt x="305" y="23"/>
                      <a:pt x="301" y="24"/>
                    </a:cubicBezTo>
                    <a:cubicBezTo>
                      <a:pt x="292" y="26"/>
                      <a:pt x="283" y="29"/>
                      <a:pt x="274" y="31"/>
                    </a:cubicBezTo>
                    <a:cubicBezTo>
                      <a:pt x="257" y="35"/>
                      <a:pt x="240" y="38"/>
                      <a:pt x="223" y="42"/>
                    </a:cubicBezTo>
                    <a:cubicBezTo>
                      <a:pt x="215" y="44"/>
                      <a:pt x="208" y="46"/>
                      <a:pt x="201" y="47"/>
                    </a:cubicBezTo>
                    <a:cubicBezTo>
                      <a:pt x="170" y="47"/>
                      <a:pt x="141" y="56"/>
                      <a:pt x="112" y="59"/>
                    </a:cubicBezTo>
                    <a:cubicBezTo>
                      <a:pt x="100" y="60"/>
                      <a:pt x="92" y="58"/>
                      <a:pt x="86" y="47"/>
                    </a:cubicBezTo>
                    <a:cubicBezTo>
                      <a:pt x="82" y="40"/>
                      <a:pt x="78" y="33"/>
                      <a:pt x="74" y="27"/>
                    </a:cubicBezTo>
                    <a:cubicBezTo>
                      <a:pt x="68" y="18"/>
                      <a:pt x="51" y="12"/>
                      <a:pt x="43" y="17"/>
                    </a:cubicBezTo>
                    <a:cubicBezTo>
                      <a:pt x="32" y="25"/>
                      <a:pt x="20" y="32"/>
                      <a:pt x="14" y="46"/>
                    </a:cubicBezTo>
                    <a:cubicBezTo>
                      <a:pt x="5" y="66"/>
                      <a:pt x="0" y="85"/>
                      <a:pt x="4" y="107"/>
                    </a:cubicBezTo>
                    <a:cubicBezTo>
                      <a:pt x="8" y="126"/>
                      <a:pt x="13" y="144"/>
                      <a:pt x="20" y="162"/>
                    </a:cubicBezTo>
                    <a:cubicBezTo>
                      <a:pt x="30" y="185"/>
                      <a:pt x="49" y="198"/>
                      <a:pt x="73" y="202"/>
                    </a:cubicBezTo>
                    <a:cubicBezTo>
                      <a:pt x="87" y="205"/>
                      <a:pt x="101" y="199"/>
                      <a:pt x="109" y="188"/>
                    </a:cubicBezTo>
                    <a:cubicBezTo>
                      <a:pt x="123" y="170"/>
                      <a:pt x="131" y="149"/>
                      <a:pt x="125" y="124"/>
                    </a:cubicBezTo>
                    <a:cubicBezTo>
                      <a:pt x="129" y="123"/>
                      <a:pt x="133" y="121"/>
                      <a:pt x="137" y="120"/>
                    </a:cubicBezTo>
                    <a:cubicBezTo>
                      <a:pt x="164" y="114"/>
                      <a:pt x="190" y="110"/>
                      <a:pt x="217" y="104"/>
                    </a:cubicBezTo>
                    <a:cubicBezTo>
                      <a:pt x="241" y="98"/>
                      <a:pt x="265" y="92"/>
                      <a:pt x="290" y="86"/>
                    </a:cubicBezTo>
                    <a:cubicBezTo>
                      <a:pt x="301" y="83"/>
                      <a:pt x="312" y="80"/>
                      <a:pt x="324" y="80"/>
                    </a:cubicBezTo>
                    <a:cubicBezTo>
                      <a:pt x="326" y="84"/>
                      <a:pt x="327" y="87"/>
                      <a:pt x="329" y="90"/>
                    </a:cubicBezTo>
                    <a:cubicBezTo>
                      <a:pt x="335" y="102"/>
                      <a:pt x="335" y="102"/>
                      <a:pt x="346" y="100"/>
                    </a:cubicBezTo>
                    <a:cubicBezTo>
                      <a:pt x="349" y="107"/>
                      <a:pt x="352" y="113"/>
                      <a:pt x="354" y="120"/>
                    </a:cubicBezTo>
                    <a:cubicBezTo>
                      <a:pt x="357" y="127"/>
                      <a:pt x="352" y="136"/>
                      <a:pt x="360" y="140"/>
                    </a:cubicBezTo>
                    <a:cubicBezTo>
                      <a:pt x="366" y="138"/>
                      <a:pt x="372" y="136"/>
                      <a:pt x="377" y="134"/>
                    </a:cubicBezTo>
                    <a:cubicBezTo>
                      <a:pt x="382" y="141"/>
                      <a:pt x="382" y="146"/>
                      <a:pt x="379" y="152"/>
                    </a:cubicBezTo>
                    <a:cubicBezTo>
                      <a:pt x="373" y="160"/>
                      <a:pt x="366" y="152"/>
                      <a:pt x="359" y="154"/>
                    </a:cubicBezTo>
                    <a:cubicBezTo>
                      <a:pt x="358" y="158"/>
                      <a:pt x="355" y="162"/>
                      <a:pt x="355" y="166"/>
                    </a:cubicBezTo>
                    <a:cubicBezTo>
                      <a:pt x="356" y="173"/>
                      <a:pt x="358" y="180"/>
                      <a:pt x="359" y="188"/>
                    </a:cubicBezTo>
                    <a:cubicBezTo>
                      <a:pt x="360" y="199"/>
                      <a:pt x="362" y="201"/>
                      <a:pt x="372" y="198"/>
                    </a:cubicBezTo>
                    <a:cubicBezTo>
                      <a:pt x="388" y="194"/>
                      <a:pt x="403" y="190"/>
                      <a:pt x="419" y="187"/>
                    </a:cubicBezTo>
                    <a:cubicBezTo>
                      <a:pt x="431" y="184"/>
                      <a:pt x="444" y="183"/>
                      <a:pt x="457" y="181"/>
                    </a:cubicBezTo>
                    <a:cubicBezTo>
                      <a:pt x="461" y="180"/>
                      <a:pt x="463" y="178"/>
                      <a:pt x="463" y="174"/>
                    </a:cubicBezTo>
                    <a:cubicBezTo>
                      <a:pt x="463" y="171"/>
                      <a:pt x="462" y="167"/>
                      <a:pt x="460" y="165"/>
                    </a:cubicBezTo>
                    <a:close/>
                    <a:moveTo>
                      <a:pt x="104" y="120"/>
                    </a:moveTo>
                    <a:cubicBezTo>
                      <a:pt x="106" y="123"/>
                      <a:pt x="106" y="125"/>
                      <a:pt x="108" y="126"/>
                    </a:cubicBezTo>
                    <a:cubicBezTo>
                      <a:pt x="116" y="130"/>
                      <a:pt x="118" y="136"/>
                      <a:pt x="116" y="145"/>
                    </a:cubicBezTo>
                    <a:cubicBezTo>
                      <a:pt x="115" y="150"/>
                      <a:pt x="115" y="155"/>
                      <a:pt x="114" y="160"/>
                    </a:cubicBezTo>
                    <a:cubicBezTo>
                      <a:pt x="111" y="175"/>
                      <a:pt x="102" y="185"/>
                      <a:pt x="88" y="188"/>
                    </a:cubicBezTo>
                    <a:cubicBezTo>
                      <a:pt x="72" y="192"/>
                      <a:pt x="57" y="190"/>
                      <a:pt x="46" y="178"/>
                    </a:cubicBezTo>
                    <a:cubicBezTo>
                      <a:pt x="28" y="157"/>
                      <a:pt x="16" y="134"/>
                      <a:pt x="13" y="106"/>
                    </a:cubicBezTo>
                    <a:cubicBezTo>
                      <a:pt x="12" y="97"/>
                      <a:pt x="12" y="89"/>
                      <a:pt x="11" y="80"/>
                    </a:cubicBezTo>
                    <a:cubicBezTo>
                      <a:pt x="11" y="76"/>
                      <a:pt x="12" y="72"/>
                      <a:pt x="13" y="68"/>
                    </a:cubicBezTo>
                    <a:cubicBezTo>
                      <a:pt x="15" y="63"/>
                      <a:pt x="18" y="57"/>
                      <a:pt x="20" y="52"/>
                    </a:cubicBezTo>
                    <a:cubicBezTo>
                      <a:pt x="24" y="40"/>
                      <a:pt x="33" y="33"/>
                      <a:pt x="43" y="27"/>
                    </a:cubicBezTo>
                    <a:cubicBezTo>
                      <a:pt x="51" y="23"/>
                      <a:pt x="58" y="24"/>
                      <a:pt x="65" y="29"/>
                    </a:cubicBezTo>
                    <a:cubicBezTo>
                      <a:pt x="75" y="37"/>
                      <a:pt x="78" y="48"/>
                      <a:pt x="84" y="58"/>
                    </a:cubicBezTo>
                    <a:cubicBezTo>
                      <a:pt x="86" y="60"/>
                      <a:pt x="85" y="64"/>
                      <a:pt x="84" y="67"/>
                    </a:cubicBezTo>
                    <a:cubicBezTo>
                      <a:pt x="82" y="71"/>
                      <a:pt x="82" y="74"/>
                      <a:pt x="86" y="77"/>
                    </a:cubicBezTo>
                    <a:cubicBezTo>
                      <a:pt x="90" y="81"/>
                      <a:pt x="95" y="79"/>
                      <a:pt x="98" y="76"/>
                    </a:cubicBezTo>
                    <a:cubicBezTo>
                      <a:pt x="106" y="69"/>
                      <a:pt x="115" y="69"/>
                      <a:pt x="125" y="67"/>
                    </a:cubicBezTo>
                    <a:cubicBezTo>
                      <a:pt x="132" y="66"/>
                      <a:pt x="134" y="67"/>
                      <a:pt x="136" y="74"/>
                    </a:cubicBezTo>
                    <a:cubicBezTo>
                      <a:pt x="139" y="86"/>
                      <a:pt x="141" y="97"/>
                      <a:pt x="144" y="110"/>
                    </a:cubicBezTo>
                    <a:cubicBezTo>
                      <a:pt x="130" y="113"/>
                      <a:pt x="118" y="116"/>
                      <a:pt x="104" y="120"/>
                    </a:cubicBezTo>
                    <a:close/>
                    <a:moveTo>
                      <a:pt x="172" y="103"/>
                    </a:moveTo>
                    <a:cubicBezTo>
                      <a:pt x="170" y="104"/>
                      <a:pt x="170" y="104"/>
                      <a:pt x="169" y="105"/>
                    </a:cubicBezTo>
                    <a:cubicBezTo>
                      <a:pt x="153" y="109"/>
                      <a:pt x="150" y="107"/>
                      <a:pt x="147" y="92"/>
                    </a:cubicBezTo>
                    <a:cubicBezTo>
                      <a:pt x="144" y="83"/>
                      <a:pt x="143" y="75"/>
                      <a:pt x="141" y="65"/>
                    </a:cubicBezTo>
                    <a:cubicBezTo>
                      <a:pt x="149" y="63"/>
                      <a:pt x="155" y="61"/>
                      <a:pt x="162" y="60"/>
                    </a:cubicBezTo>
                    <a:cubicBezTo>
                      <a:pt x="167" y="74"/>
                      <a:pt x="175" y="87"/>
                      <a:pt x="172" y="103"/>
                    </a:cubicBezTo>
                    <a:close/>
                    <a:moveTo>
                      <a:pt x="186" y="101"/>
                    </a:moveTo>
                    <a:cubicBezTo>
                      <a:pt x="176" y="88"/>
                      <a:pt x="177" y="74"/>
                      <a:pt x="175" y="59"/>
                    </a:cubicBezTo>
                    <a:cubicBezTo>
                      <a:pt x="219" y="49"/>
                      <a:pt x="263" y="40"/>
                      <a:pt x="309" y="30"/>
                    </a:cubicBezTo>
                    <a:cubicBezTo>
                      <a:pt x="314" y="42"/>
                      <a:pt x="316" y="56"/>
                      <a:pt x="319" y="70"/>
                    </a:cubicBezTo>
                    <a:cubicBezTo>
                      <a:pt x="275" y="83"/>
                      <a:pt x="231" y="96"/>
                      <a:pt x="186" y="101"/>
                    </a:cubicBezTo>
                    <a:close/>
                    <a:moveTo>
                      <a:pt x="338" y="92"/>
                    </a:moveTo>
                    <a:cubicBezTo>
                      <a:pt x="337" y="88"/>
                      <a:pt x="335" y="84"/>
                      <a:pt x="335" y="80"/>
                    </a:cubicBezTo>
                    <a:cubicBezTo>
                      <a:pt x="333" y="74"/>
                      <a:pt x="335" y="66"/>
                      <a:pt x="325" y="64"/>
                    </a:cubicBezTo>
                    <a:cubicBezTo>
                      <a:pt x="323" y="58"/>
                      <a:pt x="321" y="52"/>
                      <a:pt x="320" y="46"/>
                    </a:cubicBezTo>
                    <a:cubicBezTo>
                      <a:pt x="318" y="40"/>
                      <a:pt x="318" y="35"/>
                      <a:pt x="324" y="29"/>
                    </a:cubicBezTo>
                    <a:cubicBezTo>
                      <a:pt x="327" y="26"/>
                      <a:pt x="327" y="20"/>
                      <a:pt x="329" y="13"/>
                    </a:cubicBezTo>
                    <a:cubicBezTo>
                      <a:pt x="338" y="6"/>
                      <a:pt x="345" y="9"/>
                      <a:pt x="346" y="22"/>
                    </a:cubicBezTo>
                    <a:cubicBezTo>
                      <a:pt x="347" y="27"/>
                      <a:pt x="349" y="31"/>
                      <a:pt x="351" y="36"/>
                    </a:cubicBezTo>
                    <a:cubicBezTo>
                      <a:pt x="354" y="43"/>
                      <a:pt x="352" y="52"/>
                      <a:pt x="353" y="60"/>
                    </a:cubicBezTo>
                    <a:cubicBezTo>
                      <a:pt x="353" y="65"/>
                      <a:pt x="352" y="70"/>
                      <a:pt x="352" y="75"/>
                    </a:cubicBezTo>
                    <a:cubicBezTo>
                      <a:pt x="354" y="87"/>
                      <a:pt x="352" y="89"/>
                      <a:pt x="338" y="92"/>
                    </a:cubicBezTo>
                    <a:close/>
                    <a:moveTo>
                      <a:pt x="446" y="25"/>
                    </a:moveTo>
                    <a:cubicBezTo>
                      <a:pt x="447" y="30"/>
                      <a:pt x="448" y="35"/>
                      <a:pt x="449" y="39"/>
                    </a:cubicBezTo>
                    <a:cubicBezTo>
                      <a:pt x="449" y="45"/>
                      <a:pt x="445" y="50"/>
                      <a:pt x="441" y="51"/>
                    </a:cubicBezTo>
                    <a:cubicBezTo>
                      <a:pt x="437" y="52"/>
                      <a:pt x="432" y="48"/>
                      <a:pt x="431" y="43"/>
                    </a:cubicBezTo>
                    <a:cubicBezTo>
                      <a:pt x="430" y="34"/>
                      <a:pt x="429" y="25"/>
                      <a:pt x="428" y="15"/>
                    </a:cubicBezTo>
                    <a:cubicBezTo>
                      <a:pt x="443" y="14"/>
                      <a:pt x="444" y="15"/>
                      <a:pt x="446" y="25"/>
                    </a:cubicBezTo>
                    <a:close/>
                    <a:moveTo>
                      <a:pt x="358" y="35"/>
                    </a:moveTo>
                    <a:cubicBezTo>
                      <a:pt x="358" y="30"/>
                      <a:pt x="362" y="28"/>
                      <a:pt x="366" y="27"/>
                    </a:cubicBezTo>
                    <a:cubicBezTo>
                      <a:pt x="384" y="24"/>
                      <a:pt x="401" y="21"/>
                      <a:pt x="420" y="17"/>
                    </a:cubicBezTo>
                    <a:cubicBezTo>
                      <a:pt x="422" y="30"/>
                      <a:pt x="424" y="41"/>
                      <a:pt x="426" y="53"/>
                    </a:cubicBezTo>
                    <a:cubicBezTo>
                      <a:pt x="419" y="54"/>
                      <a:pt x="413" y="56"/>
                      <a:pt x="407" y="55"/>
                    </a:cubicBezTo>
                    <a:cubicBezTo>
                      <a:pt x="398" y="53"/>
                      <a:pt x="389" y="54"/>
                      <a:pt x="380" y="57"/>
                    </a:cubicBezTo>
                    <a:cubicBezTo>
                      <a:pt x="374" y="58"/>
                      <a:pt x="368" y="59"/>
                      <a:pt x="362" y="60"/>
                    </a:cubicBezTo>
                    <a:cubicBezTo>
                      <a:pt x="357" y="51"/>
                      <a:pt x="358" y="43"/>
                      <a:pt x="358" y="35"/>
                    </a:cubicBezTo>
                    <a:close/>
                    <a:moveTo>
                      <a:pt x="370" y="186"/>
                    </a:moveTo>
                    <a:cubicBezTo>
                      <a:pt x="362" y="168"/>
                      <a:pt x="366" y="162"/>
                      <a:pt x="385" y="163"/>
                    </a:cubicBezTo>
                    <a:cubicBezTo>
                      <a:pt x="398" y="151"/>
                      <a:pt x="389" y="137"/>
                      <a:pt x="390" y="123"/>
                    </a:cubicBezTo>
                    <a:cubicBezTo>
                      <a:pt x="384" y="123"/>
                      <a:pt x="377" y="123"/>
                      <a:pt x="371" y="124"/>
                    </a:cubicBezTo>
                    <a:cubicBezTo>
                      <a:pt x="368" y="116"/>
                      <a:pt x="365" y="108"/>
                      <a:pt x="363" y="101"/>
                    </a:cubicBezTo>
                    <a:cubicBezTo>
                      <a:pt x="363" y="99"/>
                      <a:pt x="363" y="96"/>
                      <a:pt x="363" y="94"/>
                    </a:cubicBezTo>
                    <a:cubicBezTo>
                      <a:pt x="365" y="86"/>
                      <a:pt x="366" y="78"/>
                      <a:pt x="367" y="68"/>
                    </a:cubicBezTo>
                    <a:cubicBezTo>
                      <a:pt x="376" y="65"/>
                      <a:pt x="385" y="62"/>
                      <a:pt x="397" y="64"/>
                    </a:cubicBezTo>
                    <a:cubicBezTo>
                      <a:pt x="405" y="65"/>
                      <a:pt x="413" y="62"/>
                      <a:pt x="421" y="61"/>
                    </a:cubicBezTo>
                    <a:cubicBezTo>
                      <a:pt x="423" y="60"/>
                      <a:pt x="425" y="60"/>
                      <a:pt x="428" y="60"/>
                    </a:cubicBezTo>
                    <a:cubicBezTo>
                      <a:pt x="429" y="66"/>
                      <a:pt x="431" y="72"/>
                      <a:pt x="432" y="77"/>
                    </a:cubicBezTo>
                    <a:cubicBezTo>
                      <a:pt x="434" y="83"/>
                      <a:pt x="435" y="89"/>
                      <a:pt x="437" y="96"/>
                    </a:cubicBezTo>
                    <a:cubicBezTo>
                      <a:pt x="432" y="97"/>
                      <a:pt x="429" y="97"/>
                      <a:pt x="426" y="98"/>
                    </a:cubicBezTo>
                    <a:cubicBezTo>
                      <a:pt x="419" y="99"/>
                      <a:pt x="416" y="103"/>
                      <a:pt x="417" y="109"/>
                    </a:cubicBezTo>
                    <a:cubicBezTo>
                      <a:pt x="418" y="117"/>
                      <a:pt x="419" y="124"/>
                      <a:pt x="421" y="134"/>
                    </a:cubicBezTo>
                    <a:cubicBezTo>
                      <a:pt x="425" y="132"/>
                      <a:pt x="430" y="131"/>
                      <a:pt x="434" y="130"/>
                    </a:cubicBezTo>
                    <a:cubicBezTo>
                      <a:pt x="438" y="129"/>
                      <a:pt x="442" y="128"/>
                      <a:pt x="447" y="127"/>
                    </a:cubicBezTo>
                    <a:cubicBezTo>
                      <a:pt x="448" y="142"/>
                      <a:pt x="449" y="156"/>
                      <a:pt x="450" y="170"/>
                    </a:cubicBezTo>
                    <a:cubicBezTo>
                      <a:pt x="438" y="177"/>
                      <a:pt x="387" y="188"/>
                      <a:pt x="370" y="186"/>
                    </a:cubicBez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103" name="Google Shape;103;p5"/>
            <p:cNvGrpSpPr/>
            <p:nvPr/>
          </p:nvGrpSpPr>
          <p:grpSpPr>
            <a:xfrm>
              <a:off x="8839200" y="838200"/>
              <a:ext cx="1081088" cy="1260475"/>
              <a:chOff x="7737475" y="1493837"/>
              <a:chExt cx="1081088" cy="1260475"/>
            </a:xfrm>
          </p:grpSpPr>
          <p:sp>
            <p:nvSpPr>
              <p:cNvPr id="104" name="Google Shape;104;p5"/>
              <p:cNvSpPr/>
              <p:nvPr/>
            </p:nvSpPr>
            <p:spPr>
              <a:xfrm>
                <a:off x="7864475" y="1570037"/>
                <a:ext cx="844550" cy="1184275"/>
              </a:xfrm>
              <a:custGeom>
                <a:avLst/>
                <a:gdLst/>
                <a:ahLst/>
                <a:cxnLst/>
                <a:rect l="l" t="t" r="r" b="b"/>
                <a:pathLst>
                  <a:path w="342" h="479" extrusionOk="0">
                    <a:moveTo>
                      <a:pt x="174" y="377"/>
                    </a:moveTo>
                    <a:cubicBezTo>
                      <a:pt x="176" y="398"/>
                      <a:pt x="181" y="416"/>
                      <a:pt x="174" y="436"/>
                    </a:cubicBezTo>
                    <a:cubicBezTo>
                      <a:pt x="180" y="437"/>
                      <a:pt x="184" y="438"/>
                      <a:pt x="188" y="439"/>
                    </a:cubicBezTo>
                    <a:cubicBezTo>
                      <a:pt x="199" y="443"/>
                      <a:pt x="210" y="445"/>
                      <a:pt x="220" y="450"/>
                    </a:cubicBezTo>
                    <a:cubicBezTo>
                      <a:pt x="229" y="454"/>
                      <a:pt x="229" y="458"/>
                      <a:pt x="222" y="466"/>
                    </a:cubicBezTo>
                    <a:cubicBezTo>
                      <a:pt x="217" y="473"/>
                      <a:pt x="209" y="475"/>
                      <a:pt x="202" y="476"/>
                    </a:cubicBezTo>
                    <a:cubicBezTo>
                      <a:pt x="183" y="478"/>
                      <a:pt x="164" y="479"/>
                      <a:pt x="145" y="479"/>
                    </a:cubicBezTo>
                    <a:cubicBezTo>
                      <a:pt x="131" y="479"/>
                      <a:pt x="118" y="475"/>
                      <a:pt x="107" y="466"/>
                    </a:cubicBezTo>
                    <a:cubicBezTo>
                      <a:pt x="102" y="462"/>
                      <a:pt x="98" y="458"/>
                      <a:pt x="104" y="453"/>
                    </a:cubicBezTo>
                    <a:cubicBezTo>
                      <a:pt x="101" y="449"/>
                      <a:pt x="99" y="447"/>
                      <a:pt x="96" y="444"/>
                    </a:cubicBezTo>
                    <a:cubicBezTo>
                      <a:pt x="100" y="437"/>
                      <a:pt x="107" y="437"/>
                      <a:pt x="113" y="437"/>
                    </a:cubicBezTo>
                    <a:cubicBezTo>
                      <a:pt x="126" y="436"/>
                      <a:pt x="140" y="436"/>
                      <a:pt x="154" y="436"/>
                    </a:cubicBezTo>
                    <a:cubicBezTo>
                      <a:pt x="157" y="435"/>
                      <a:pt x="161" y="435"/>
                      <a:pt x="164" y="435"/>
                    </a:cubicBezTo>
                    <a:cubicBezTo>
                      <a:pt x="164" y="379"/>
                      <a:pt x="164" y="379"/>
                      <a:pt x="164" y="379"/>
                    </a:cubicBezTo>
                    <a:cubicBezTo>
                      <a:pt x="152" y="376"/>
                      <a:pt x="142" y="374"/>
                      <a:pt x="131" y="372"/>
                    </a:cubicBezTo>
                    <a:cubicBezTo>
                      <a:pt x="86" y="364"/>
                      <a:pt x="52" y="341"/>
                      <a:pt x="25" y="305"/>
                    </a:cubicBezTo>
                    <a:cubicBezTo>
                      <a:pt x="20" y="297"/>
                      <a:pt x="18" y="286"/>
                      <a:pt x="14" y="276"/>
                    </a:cubicBezTo>
                    <a:cubicBezTo>
                      <a:pt x="9" y="259"/>
                      <a:pt x="2" y="242"/>
                      <a:pt x="1" y="224"/>
                    </a:cubicBezTo>
                    <a:cubicBezTo>
                      <a:pt x="0" y="205"/>
                      <a:pt x="1" y="187"/>
                      <a:pt x="5" y="168"/>
                    </a:cubicBezTo>
                    <a:cubicBezTo>
                      <a:pt x="7" y="156"/>
                      <a:pt x="9" y="144"/>
                      <a:pt x="13" y="132"/>
                    </a:cubicBezTo>
                    <a:cubicBezTo>
                      <a:pt x="20" y="110"/>
                      <a:pt x="33" y="90"/>
                      <a:pt x="48" y="72"/>
                    </a:cubicBezTo>
                    <a:cubicBezTo>
                      <a:pt x="47" y="70"/>
                      <a:pt x="46" y="69"/>
                      <a:pt x="44" y="65"/>
                    </a:cubicBezTo>
                    <a:cubicBezTo>
                      <a:pt x="53" y="67"/>
                      <a:pt x="58" y="63"/>
                      <a:pt x="63" y="58"/>
                    </a:cubicBezTo>
                    <a:cubicBezTo>
                      <a:pt x="71" y="50"/>
                      <a:pt x="80" y="45"/>
                      <a:pt x="90" y="41"/>
                    </a:cubicBezTo>
                    <a:cubicBezTo>
                      <a:pt x="107" y="35"/>
                      <a:pt x="123" y="25"/>
                      <a:pt x="142" y="26"/>
                    </a:cubicBezTo>
                    <a:cubicBezTo>
                      <a:pt x="152" y="26"/>
                      <a:pt x="161" y="27"/>
                      <a:pt x="171" y="27"/>
                    </a:cubicBezTo>
                    <a:cubicBezTo>
                      <a:pt x="175" y="19"/>
                      <a:pt x="167" y="9"/>
                      <a:pt x="176" y="0"/>
                    </a:cubicBezTo>
                    <a:cubicBezTo>
                      <a:pt x="186" y="8"/>
                      <a:pt x="182" y="20"/>
                      <a:pt x="184" y="30"/>
                    </a:cubicBezTo>
                    <a:cubicBezTo>
                      <a:pt x="200" y="34"/>
                      <a:pt x="215" y="38"/>
                      <a:pt x="230" y="43"/>
                    </a:cubicBezTo>
                    <a:cubicBezTo>
                      <a:pt x="231" y="43"/>
                      <a:pt x="232" y="43"/>
                      <a:pt x="233" y="43"/>
                    </a:cubicBezTo>
                    <a:cubicBezTo>
                      <a:pt x="260" y="58"/>
                      <a:pt x="285" y="75"/>
                      <a:pt x="300" y="104"/>
                    </a:cubicBezTo>
                    <a:cubicBezTo>
                      <a:pt x="311" y="124"/>
                      <a:pt x="320" y="144"/>
                      <a:pt x="324" y="166"/>
                    </a:cubicBezTo>
                    <a:cubicBezTo>
                      <a:pt x="325" y="170"/>
                      <a:pt x="327" y="174"/>
                      <a:pt x="329" y="178"/>
                    </a:cubicBezTo>
                    <a:cubicBezTo>
                      <a:pt x="341" y="213"/>
                      <a:pt x="342" y="247"/>
                      <a:pt x="326" y="282"/>
                    </a:cubicBezTo>
                    <a:cubicBezTo>
                      <a:pt x="312" y="314"/>
                      <a:pt x="287" y="335"/>
                      <a:pt x="259" y="353"/>
                    </a:cubicBezTo>
                    <a:cubicBezTo>
                      <a:pt x="257" y="355"/>
                      <a:pt x="254" y="356"/>
                      <a:pt x="253" y="357"/>
                    </a:cubicBezTo>
                    <a:cubicBezTo>
                      <a:pt x="240" y="371"/>
                      <a:pt x="224" y="376"/>
                      <a:pt x="206" y="377"/>
                    </a:cubicBezTo>
                    <a:cubicBezTo>
                      <a:pt x="196" y="377"/>
                      <a:pt x="186" y="377"/>
                      <a:pt x="174" y="377"/>
                    </a:cubicBezTo>
                    <a:moveTo>
                      <a:pt x="302" y="303"/>
                    </a:moveTo>
                    <a:cubicBezTo>
                      <a:pt x="311" y="295"/>
                      <a:pt x="315" y="285"/>
                      <a:pt x="313" y="275"/>
                    </a:cubicBezTo>
                    <a:cubicBezTo>
                      <a:pt x="309" y="285"/>
                      <a:pt x="306" y="294"/>
                      <a:pt x="302" y="303"/>
                    </a:cubicBezTo>
                    <a:cubicBezTo>
                      <a:pt x="300" y="305"/>
                      <a:pt x="298" y="307"/>
                      <a:pt x="296" y="308"/>
                    </a:cubicBezTo>
                    <a:cubicBezTo>
                      <a:pt x="297" y="309"/>
                      <a:pt x="298" y="309"/>
                      <a:pt x="298" y="310"/>
                    </a:cubicBezTo>
                    <a:cubicBezTo>
                      <a:pt x="300" y="308"/>
                      <a:pt x="301" y="305"/>
                      <a:pt x="302" y="303"/>
                    </a:cubicBezTo>
                    <a:moveTo>
                      <a:pt x="209" y="299"/>
                    </a:moveTo>
                    <a:cubicBezTo>
                      <a:pt x="211" y="274"/>
                      <a:pt x="213" y="251"/>
                      <a:pt x="215" y="228"/>
                    </a:cubicBezTo>
                    <a:cubicBezTo>
                      <a:pt x="190" y="220"/>
                      <a:pt x="166" y="212"/>
                      <a:pt x="140" y="204"/>
                    </a:cubicBezTo>
                    <a:cubicBezTo>
                      <a:pt x="137" y="227"/>
                      <a:pt x="134" y="249"/>
                      <a:pt x="132" y="271"/>
                    </a:cubicBezTo>
                    <a:cubicBezTo>
                      <a:pt x="157" y="281"/>
                      <a:pt x="182" y="290"/>
                      <a:pt x="209" y="299"/>
                    </a:cubicBezTo>
                    <a:moveTo>
                      <a:pt x="122" y="342"/>
                    </a:moveTo>
                    <a:cubicBezTo>
                      <a:pt x="147" y="353"/>
                      <a:pt x="170" y="350"/>
                      <a:pt x="192" y="351"/>
                    </a:cubicBezTo>
                    <a:cubicBezTo>
                      <a:pt x="202" y="351"/>
                      <a:pt x="207" y="348"/>
                      <a:pt x="208" y="338"/>
                    </a:cubicBezTo>
                    <a:cubicBezTo>
                      <a:pt x="209" y="327"/>
                      <a:pt x="209" y="316"/>
                      <a:pt x="210" y="304"/>
                    </a:cubicBezTo>
                    <a:cubicBezTo>
                      <a:pt x="183" y="295"/>
                      <a:pt x="158" y="286"/>
                      <a:pt x="130" y="276"/>
                    </a:cubicBezTo>
                    <a:cubicBezTo>
                      <a:pt x="128" y="300"/>
                      <a:pt x="125" y="321"/>
                      <a:pt x="122" y="342"/>
                    </a:cubicBezTo>
                    <a:moveTo>
                      <a:pt x="227" y="166"/>
                    </a:moveTo>
                    <a:cubicBezTo>
                      <a:pt x="211" y="160"/>
                      <a:pt x="196" y="155"/>
                      <a:pt x="181" y="150"/>
                    </a:cubicBezTo>
                    <a:cubicBezTo>
                      <a:pt x="179" y="149"/>
                      <a:pt x="176" y="150"/>
                      <a:pt x="175" y="151"/>
                    </a:cubicBezTo>
                    <a:cubicBezTo>
                      <a:pt x="171" y="155"/>
                      <a:pt x="166" y="154"/>
                      <a:pt x="160" y="154"/>
                    </a:cubicBezTo>
                    <a:cubicBezTo>
                      <a:pt x="155" y="155"/>
                      <a:pt x="150" y="156"/>
                      <a:pt x="148" y="163"/>
                    </a:cubicBezTo>
                    <a:cubicBezTo>
                      <a:pt x="146" y="174"/>
                      <a:pt x="143" y="186"/>
                      <a:pt x="140" y="199"/>
                    </a:cubicBezTo>
                    <a:cubicBezTo>
                      <a:pt x="167" y="208"/>
                      <a:pt x="191" y="216"/>
                      <a:pt x="218" y="224"/>
                    </a:cubicBezTo>
                    <a:cubicBezTo>
                      <a:pt x="221" y="204"/>
                      <a:pt x="224" y="186"/>
                      <a:pt x="227" y="166"/>
                    </a:cubicBezTo>
                    <a:moveTo>
                      <a:pt x="258" y="79"/>
                    </a:moveTo>
                    <a:cubicBezTo>
                      <a:pt x="237" y="60"/>
                      <a:pt x="212" y="53"/>
                      <a:pt x="185" y="46"/>
                    </a:cubicBezTo>
                    <a:cubicBezTo>
                      <a:pt x="180" y="60"/>
                      <a:pt x="174" y="73"/>
                      <a:pt x="168" y="87"/>
                    </a:cubicBezTo>
                    <a:cubicBezTo>
                      <a:pt x="194" y="95"/>
                      <a:pt x="218" y="103"/>
                      <a:pt x="244" y="111"/>
                    </a:cubicBezTo>
                    <a:cubicBezTo>
                      <a:pt x="249" y="100"/>
                      <a:pt x="253" y="90"/>
                      <a:pt x="258" y="79"/>
                    </a:cubicBezTo>
                    <a:moveTo>
                      <a:pt x="275" y="327"/>
                    </a:moveTo>
                    <a:cubicBezTo>
                      <a:pt x="288" y="309"/>
                      <a:pt x="304" y="294"/>
                      <a:pt x="307" y="271"/>
                    </a:cubicBezTo>
                    <a:cubicBezTo>
                      <a:pt x="290" y="262"/>
                      <a:pt x="273" y="254"/>
                      <a:pt x="256" y="246"/>
                    </a:cubicBezTo>
                    <a:cubicBezTo>
                      <a:pt x="251" y="243"/>
                      <a:pt x="239" y="248"/>
                      <a:pt x="235" y="254"/>
                    </a:cubicBezTo>
                    <a:cubicBezTo>
                      <a:pt x="233" y="258"/>
                      <a:pt x="233" y="262"/>
                      <a:pt x="236" y="266"/>
                    </a:cubicBezTo>
                    <a:cubicBezTo>
                      <a:pt x="241" y="273"/>
                      <a:pt x="248" y="274"/>
                      <a:pt x="257" y="276"/>
                    </a:cubicBezTo>
                    <a:cubicBezTo>
                      <a:pt x="258" y="288"/>
                      <a:pt x="259" y="299"/>
                      <a:pt x="259" y="310"/>
                    </a:cubicBezTo>
                    <a:cubicBezTo>
                      <a:pt x="259" y="317"/>
                      <a:pt x="261" y="321"/>
                      <a:pt x="267" y="324"/>
                    </a:cubicBezTo>
                    <a:cubicBezTo>
                      <a:pt x="269" y="324"/>
                      <a:pt x="272" y="325"/>
                      <a:pt x="275" y="327"/>
                    </a:cubicBezTo>
                    <a:moveTo>
                      <a:pt x="312" y="267"/>
                    </a:moveTo>
                    <a:cubicBezTo>
                      <a:pt x="318" y="250"/>
                      <a:pt x="319" y="235"/>
                      <a:pt x="321" y="220"/>
                    </a:cubicBezTo>
                    <a:cubicBezTo>
                      <a:pt x="322" y="217"/>
                      <a:pt x="321" y="214"/>
                      <a:pt x="321" y="211"/>
                    </a:cubicBezTo>
                    <a:cubicBezTo>
                      <a:pt x="320" y="209"/>
                      <a:pt x="318" y="207"/>
                      <a:pt x="316" y="202"/>
                    </a:cubicBezTo>
                    <a:cubicBezTo>
                      <a:pt x="313" y="214"/>
                      <a:pt x="306" y="212"/>
                      <a:pt x="300" y="211"/>
                    </a:cubicBezTo>
                    <a:cubicBezTo>
                      <a:pt x="293" y="210"/>
                      <a:pt x="285" y="206"/>
                      <a:pt x="279" y="208"/>
                    </a:cubicBezTo>
                    <a:cubicBezTo>
                      <a:pt x="272" y="211"/>
                      <a:pt x="267" y="218"/>
                      <a:pt x="261" y="222"/>
                    </a:cubicBezTo>
                    <a:cubicBezTo>
                      <a:pt x="256" y="226"/>
                      <a:pt x="253" y="231"/>
                      <a:pt x="253" y="239"/>
                    </a:cubicBezTo>
                    <a:cubicBezTo>
                      <a:pt x="272" y="248"/>
                      <a:pt x="291" y="257"/>
                      <a:pt x="312" y="267"/>
                    </a:cubicBezTo>
                    <a:moveTo>
                      <a:pt x="72" y="186"/>
                    </a:moveTo>
                    <a:cubicBezTo>
                      <a:pt x="70" y="206"/>
                      <a:pt x="67" y="225"/>
                      <a:pt x="64" y="244"/>
                    </a:cubicBezTo>
                    <a:cubicBezTo>
                      <a:pt x="75" y="250"/>
                      <a:pt x="84" y="256"/>
                      <a:pt x="93" y="260"/>
                    </a:cubicBezTo>
                    <a:cubicBezTo>
                      <a:pt x="104" y="264"/>
                      <a:pt x="115" y="266"/>
                      <a:pt x="127" y="269"/>
                    </a:cubicBezTo>
                    <a:cubicBezTo>
                      <a:pt x="130" y="246"/>
                      <a:pt x="132" y="225"/>
                      <a:pt x="135" y="202"/>
                    </a:cubicBezTo>
                    <a:cubicBezTo>
                      <a:pt x="130" y="201"/>
                      <a:pt x="125" y="199"/>
                      <a:pt x="120" y="198"/>
                    </a:cubicBezTo>
                    <a:cubicBezTo>
                      <a:pt x="120" y="202"/>
                      <a:pt x="120" y="205"/>
                      <a:pt x="119" y="208"/>
                    </a:cubicBezTo>
                    <a:cubicBezTo>
                      <a:pt x="118" y="216"/>
                      <a:pt x="117" y="225"/>
                      <a:pt x="115" y="233"/>
                    </a:cubicBezTo>
                    <a:cubicBezTo>
                      <a:pt x="114" y="240"/>
                      <a:pt x="110" y="245"/>
                      <a:pt x="103" y="246"/>
                    </a:cubicBezTo>
                    <a:cubicBezTo>
                      <a:pt x="97" y="247"/>
                      <a:pt x="92" y="244"/>
                      <a:pt x="89" y="236"/>
                    </a:cubicBezTo>
                    <a:cubicBezTo>
                      <a:pt x="86" y="228"/>
                      <a:pt x="85" y="220"/>
                      <a:pt x="84" y="211"/>
                    </a:cubicBezTo>
                    <a:cubicBezTo>
                      <a:pt x="84" y="206"/>
                      <a:pt x="84" y="201"/>
                      <a:pt x="84" y="196"/>
                    </a:cubicBezTo>
                    <a:cubicBezTo>
                      <a:pt x="84" y="190"/>
                      <a:pt x="81" y="186"/>
                      <a:pt x="72" y="186"/>
                    </a:cubicBezTo>
                    <a:moveTo>
                      <a:pt x="117" y="341"/>
                    </a:moveTo>
                    <a:cubicBezTo>
                      <a:pt x="120" y="318"/>
                      <a:pt x="123" y="297"/>
                      <a:pt x="125" y="274"/>
                    </a:cubicBezTo>
                    <a:cubicBezTo>
                      <a:pt x="112" y="270"/>
                      <a:pt x="99" y="267"/>
                      <a:pt x="87" y="263"/>
                    </a:cubicBezTo>
                    <a:cubicBezTo>
                      <a:pt x="86" y="269"/>
                      <a:pt x="88" y="276"/>
                      <a:pt x="85" y="279"/>
                    </a:cubicBezTo>
                    <a:cubicBezTo>
                      <a:pt x="77" y="291"/>
                      <a:pt x="79" y="305"/>
                      <a:pt x="79" y="318"/>
                    </a:cubicBezTo>
                    <a:cubicBezTo>
                      <a:pt x="79" y="320"/>
                      <a:pt x="80" y="323"/>
                      <a:pt x="81" y="324"/>
                    </a:cubicBezTo>
                    <a:cubicBezTo>
                      <a:pt x="93" y="330"/>
                      <a:pt x="104" y="337"/>
                      <a:pt x="117" y="341"/>
                    </a:cubicBezTo>
                    <a:moveTo>
                      <a:pt x="148" y="140"/>
                    </a:moveTo>
                    <a:cubicBezTo>
                      <a:pt x="128" y="135"/>
                      <a:pt x="108" y="126"/>
                      <a:pt x="85" y="124"/>
                    </a:cubicBezTo>
                    <a:cubicBezTo>
                      <a:pt x="83" y="133"/>
                      <a:pt x="81" y="141"/>
                      <a:pt x="79" y="149"/>
                    </a:cubicBezTo>
                    <a:cubicBezTo>
                      <a:pt x="75" y="159"/>
                      <a:pt x="76" y="168"/>
                      <a:pt x="86" y="174"/>
                    </a:cubicBezTo>
                    <a:cubicBezTo>
                      <a:pt x="87" y="175"/>
                      <a:pt x="88" y="176"/>
                      <a:pt x="89" y="177"/>
                    </a:cubicBezTo>
                    <a:cubicBezTo>
                      <a:pt x="91" y="188"/>
                      <a:pt x="100" y="186"/>
                      <a:pt x="106" y="188"/>
                    </a:cubicBezTo>
                    <a:cubicBezTo>
                      <a:pt x="108" y="182"/>
                      <a:pt x="109" y="176"/>
                      <a:pt x="112" y="173"/>
                    </a:cubicBezTo>
                    <a:cubicBezTo>
                      <a:pt x="122" y="164"/>
                      <a:pt x="131" y="154"/>
                      <a:pt x="146" y="151"/>
                    </a:cubicBezTo>
                    <a:cubicBezTo>
                      <a:pt x="147" y="148"/>
                      <a:pt x="147" y="145"/>
                      <a:pt x="148" y="140"/>
                    </a:cubicBezTo>
                    <a:moveTo>
                      <a:pt x="246" y="235"/>
                    </a:moveTo>
                    <a:cubicBezTo>
                      <a:pt x="248" y="230"/>
                      <a:pt x="249" y="227"/>
                      <a:pt x="250" y="223"/>
                    </a:cubicBezTo>
                    <a:cubicBezTo>
                      <a:pt x="252" y="221"/>
                      <a:pt x="253" y="218"/>
                      <a:pt x="255" y="217"/>
                    </a:cubicBezTo>
                    <a:cubicBezTo>
                      <a:pt x="261" y="212"/>
                      <a:pt x="268" y="208"/>
                      <a:pt x="274" y="203"/>
                    </a:cubicBezTo>
                    <a:cubicBezTo>
                      <a:pt x="279" y="199"/>
                      <a:pt x="284" y="198"/>
                      <a:pt x="290" y="201"/>
                    </a:cubicBezTo>
                    <a:cubicBezTo>
                      <a:pt x="294" y="204"/>
                      <a:pt x="299" y="206"/>
                      <a:pt x="305" y="199"/>
                    </a:cubicBezTo>
                    <a:cubicBezTo>
                      <a:pt x="282" y="184"/>
                      <a:pt x="258" y="176"/>
                      <a:pt x="231" y="168"/>
                    </a:cubicBezTo>
                    <a:cubicBezTo>
                      <a:pt x="228" y="188"/>
                      <a:pt x="225" y="206"/>
                      <a:pt x="222" y="225"/>
                    </a:cubicBezTo>
                    <a:cubicBezTo>
                      <a:pt x="230" y="228"/>
                      <a:pt x="237" y="231"/>
                      <a:pt x="246" y="235"/>
                    </a:cubicBezTo>
                    <a:moveTo>
                      <a:pt x="88" y="118"/>
                    </a:moveTo>
                    <a:cubicBezTo>
                      <a:pt x="109" y="124"/>
                      <a:pt x="129" y="130"/>
                      <a:pt x="150" y="136"/>
                    </a:cubicBezTo>
                    <a:cubicBezTo>
                      <a:pt x="152" y="125"/>
                      <a:pt x="155" y="115"/>
                      <a:pt x="157" y="104"/>
                    </a:cubicBezTo>
                    <a:cubicBezTo>
                      <a:pt x="141" y="104"/>
                      <a:pt x="133" y="95"/>
                      <a:pt x="127" y="83"/>
                    </a:cubicBezTo>
                    <a:cubicBezTo>
                      <a:pt x="126" y="82"/>
                      <a:pt x="124" y="80"/>
                      <a:pt x="122" y="80"/>
                    </a:cubicBezTo>
                    <a:cubicBezTo>
                      <a:pt x="116" y="78"/>
                      <a:pt x="109" y="76"/>
                      <a:pt x="102" y="75"/>
                    </a:cubicBezTo>
                    <a:cubicBezTo>
                      <a:pt x="97" y="89"/>
                      <a:pt x="92" y="103"/>
                      <a:pt x="88" y="118"/>
                    </a:cubicBezTo>
                    <a:moveTo>
                      <a:pt x="228" y="161"/>
                    </a:moveTo>
                    <a:cubicBezTo>
                      <a:pt x="233" y="145"/>
                      <a:pt x="238" y="131"/>
                      <a:pt x="243" y="116"/>
                    </a:cubicBezTo>
                    <a:cubicBezTo>
                      <a:pt x="236" y="113"/>
                      <a:pt x="229" y="111"/>
                      <a:pt x="222" y="109"/>
                    </a:cubicBezTo>
                    <a:cubicBezTo>
                      <a:pt x="215" y="106"/>
                      <a:pt x="209" y="104"/>
                      <a:pt x="202" y="102"/>
                    </a:cubicBezTo>
                    <a:cubicBezTo>
                      <a:pt x="195" y="101"/>
                      <a:pt x="189" y="97"/>
                      <a:pt x="181" y="98"/>
                    </a:cubicBezTo>
                    <a:cubicBezTo>
                      <a:pt x="190" y="104"/>
                      <a:pt x="194" y="111"/>
                      <a:pt x="196" y="121"/>
                    </a:cubicBezTo>
                    <a:cubicBezTo>
                      <a:pt x="197" y="131"/>
                      <a:pt x="190" y="138"/>
                      <a:pt x="182" y="145"/>
                    </a:cubicBezTo>
                    <a:cubicBezTo>
                      <a:pt x="198" y="150"/>
                      <a:pt x="212" y="155"/>
                      <a:pt x="228" y="161"/>
                    </a:cubicBezTo>
                    <a:moveTo>
                      <a:pt x="38" y="114"/>
                    </a:moveTo>
                    <a:cubicBezTo>
                      <a:pt x="27" y="130"/>
                      <a:pt x="26" y="147"/>
                      <a:pt x="22" y="164"/>
                    </a:cubicBezTo>
                    <a:cubicBezTo>
                      <a:pt x="29" y="166"/>
                      <a:pt x="35" y="168"/>
                      <a:pt x="40" y="170"/>
                    </a:cubicBezTo>
                    <a:cubicBezTo>
                      <a:pt x="51" y="156"/>
                      <a:pt x="56" y="154"/>
                      <a:pt x="71" y="159"/>
                    </a:cubicBezTo>
                    <a:cubicBezTo>
                      <a:pt x="74" y="147"/>
                      <a:pt x="77" y="135"/>
                      <a:pt x="80" y="122"/>
                    </a:cubicBezTo>
                    <a:cubicBezTo>
                      <a:pt x="66" y="119"/>
                      <a:pt x="52" y="116"/>
                      <a:pt x="38" y="114"/>
                    </a:cubicBezTo>
                    <a:moveTo>
                      <a:pt x="221" y="230"/>
                    </a:moveTo>
                    <a:cubicBezTo>
                      <a:pt x="215" y="255"/>
                      <a:pt x="214" y="278"/>
                      <a:pt x="215" y="302"/>
                    </a:cubicBezTo>
                    <a:cubicBezTo>
                      <a:pt x="227" y="306"/>
                      <a:pt x="238" y="311"/>
                      <a:pt x="250" y="315"/>
                    </a:cubicBezTo>
                    <a:cubicBezTo>
                      <a:pt x="254" y="305"/>
                      <a:pt x="253" y="295"/>
                      <a:pt x="250" y="286"/>
                    </a:cubicBezTo>
                    <a:cubicBezTo>
                      <a:pt x="249" y="282"/>
                      <a:pt x="243" y="280"/>
                      <a:pt x="239" y="277"/>
                    </a:cubicBezTo>
                    <a:cubicBezTo>
                      <a:pt x="222" y="264"/>
                      <a:pt x="221" y="263"/>
                      <a:pt x="235" y="244"/>
                    </a:cubicBezTo>
                    <a:cubicBezTo>
                      <a:pt x="236" y="242"/>
                      <a:pt x="238" y="241"/>
                      <a:pt x="241" y="239"/>
                    </a:cubicBezTo>
                    <a:cubicBezTo>
                      <a:pt x="234" y="236"/>
                      <a:pt x="228" y="233"/>
                      <a:pt x="221" y="230"/>
                    </a:cubicBezTo>
                    <a:moveTo>
                      <a:pt x="319" y="196"/>
                    </a:moveTo>
                    <a:cubicBezTo>
                      <a:pt x="316" y="176"/>
                      <a:pt x="309" y="158"/>
                      <a:pt x="301" y="141"/>
                    </a:cubicBezTo>
                    <a:cubicBezTo>
                      <a:pt x="300" y="138"/>
                      <a:pt x="298" y="136"/>
                      <a:pt x="296" y="135"/>
                    </a:cubicBezTo>
                    <a:cubicBezTo>
                      <a:pt x="282" y="129"/>
                      <a:pt x="267" y="124"/>
                      <a:pt x="253" y="118"/>
                    </a:cubicBezTo>
                    <a:cubicBezTo>
                      <a:pt x="252" y="118"/>
                      <a:pt x="252" y="119"/>
                      <a:pt x="250" y="119"/>
                    </a:cubicBezTo>
                    <a:cubicBezTo>
                      <a:pt x="251" y="122"/>
                      <a:pt x="252" y="125"/>
                      <a:pt x="253" y="128"/>
                    </a:cubicBezTo>
                    <a:cubicBezTo>
                      <a:pt x="265" y="126"/>
                      <a:pt x="267" y="127"/>
                      <a:pt x="268" y="135"/>
                    </a:cubicBezTo>
                    <a:cubicBezTo>
                      <a:pt x="269" y="141"/>
                      <a:pt x="268" y="147"/>
                      <a:pt x="268" y="154"/>
                    </a:cubicBezTo>
                    <a:cubicBezTo>
                      <a:pt x="268" y="154"/>
                      <a:pt x="269" y="155"/>
                      <a:pt x="270" y="155"/>
                    </a:cubicBezTo>
                    <a:cubicBezTo>
                      <a:pt x="287" y="162"/>
                      <a:pt x="303" y="171"/>
                      <a:pt x="308" y="191"/>
                    </a:cubicBezTo>
                    <a:cubicBezTo>
                      <a:pt x="310" y="196"/>
                      <a:pt x="313" y="197"/>
                      <a:pt x="319" y="196"/>
                    </a:cubicBezTo>
                    <a:moveTo>
                      <a:pt x="180" y="46"/>
                    </a:moveTo>
                    <a:cubicBezTo>
                      <a:pt x="164" y="39"/>
                      <a:pt x="149" y="46"/>
                      <a:pt x="135" y="43"/>
                    </a:cubicBezTo>
                    <a:cubicBezTo>
                      <a:pt x="131" y="53"/>
                      <a:pt x="129" y="62"/>
                      <a:pt x="131" y="71"/>
                    </a:cubicBezTo>
                    <a:cubicBezTo>
                      <a:pt x="132" y="73"/>
                      <a:pt x="133" y="76"/>
                      <a:pt x="135" y="77"/>
                    </a:cubicBezTo>
                    <a:cubicBezTo>
                      <a:pt x="144" y="81"/>
                      <a:pt x="154" y="84"/>
                      <a:pt x="164" y="86"/>
                    </a:cubicBezTo>
                    <a:cubicBezTo>
                      <a:pt x="169" y="72"/>
                      <a:pt x="174" y="59"/>
                      <a:pt x="180" y="46"/>
                    </a:cubicBezTo>
                    <a:moveTo>
                      <a:pt x="55" y="247"/>
                    </a:moveTo>
                    <a:cubicBezTo>
                      <a:pt x="51" y="235"/>
                      <a:pt x="49" y="223"/>
                      <a:pt x="43" y="213"/>
                    </a:cubicBezTo>
                    <a:cubicBezTo>
                      <a:pt x="37" y="203"/>
                      <a:pt x="36" y="194"/>
                      <a:pt x="38" y="183"/>
                    </a:cubicBezTo>
                    <a:cubicBezTo>
                      <a:pt x="39" y="181"/>
                      <a:pt x="39" y="179"/>
                      <a:pt x="39" y="177"/>
                    </a:cubicBezTo>
                    <a:cubicBezTo>
                      <a:pt x="37" y="176"/>
                      <a:pt x="36" y="175"/>
                      <a:pt x="34" y="174"/>
                    </a:cubicBezTo>
                    <a:cubicBezTo>
                      <a:pt x="23" y="172"/>
                      <a:pt x="21" y="173"/>
                      <a:pt x="20" y="184"/>
                    </a:cubicBezTo>
                    <a:cubicBezTo>
                      <a:pt x="19" y="191"/>
                      <a:pt x="18" y="197"/>
                      <a:pt x="18" y="204"/>
                    </a:cubicBezTo>
                    <a:cubicBezTo>
                      <a:pt x="20" y="216"/>
                      <a:pt x="22" y="228"/>
                      <a:pt x="25" y="240"/>
                    </a:cubicBezTo>
                    <a:cubicBezTo>
                      <a:pt x="33" y="242"/>
                      <a:pt x="42" y="245"/>
                      <a:pt x="50" y="248"/>
                    </a:cubicBezTo>
                    <a:cubicBezTo>
                      <a:pt x="51" y="248"/>
                      <a:pt x="52" y="248"/>
                      <a:pt x="55" y="247"/>
                    </a:cubicBezTo>
                    <a:moveTo>
                      <a:pt x="96" y="75"/>
                    </a:moveTo>
                    <a:cubicBezTo>
                      <a:pt x="86" y="72"/>
                      <a:pt x="75" y="69"/>
                      <a:pt x="67" y="74"/>
                    </a:cubicBezTo>
                    <a:cubicBezTo>
                      <a:pt x="55" y="81"/>
                      <a:pt x="49" y="94"/>
                      <a:pt x="42" y="107"/>
                    </a:cubicBezTo>
                    <a:cubicBezTo>
                      <a:pt x="56" y="111"/>
                      <a:pt x="69" y="114"/>
                      <a:pt x="83" y="118"/>
                    </a:cubicBezTo>
                    <a:cubicBezTo>
                      <a:pt x="88" y="103"/>
                      <a:pt x="92" y="90"/>
                      <a:pt x="96" y="75"/>
                    </a:cubicBezTo>
                    <a:moveTo>
                      <a:pt x="299" y="188"/>
                    </a:moveTo>
                    <a:cubicBezTo>
                      <a:pt x="293" y="174"/>
                      <a:pt x="282" y="168"/>
                      <a:pt x="270" y="164"/>
                    </a:cubicBezTo>
                    <a:cubicBezTo>
                      <a:pt x="259" y="160"/>
                      <a:pt x="259" y="155"/>
                      <a:pt x="261" y="147"/>
                    </a:cubicBezTo>
                    <a:cubicBezTo>
                      <a:pt x="261" y="143"/>
                      <a:pt x="262" y="139"/>
                      <a:pt x="263" y="133"/>
                    </a:cubicBezTo>
                    <a:cubicBezTo>
                      <a:pt x="258" y="136"/>
                      <a:pt x="255" y="138"/>
                      <a:pt x="252" y="139"/>
                    </a:cubicBezTo>
                    <a:cubicBezTo>
                      <a:pt x="249" y="137"/>
                      <a:pt x="246" y="135"/>
                      <a:pt x="242" y="132"/>
                    </a:cubicBezTo>
                    <a:cubicBezTo>
                      <a:pt x="239" y="143"/>
                      <a:pt x="236" y="152"/>
                      <a:pt x="232" y="162"/>
                    </a:cubicBezTo>
                    <a:cubicBezTo>
                      <a:pt x="255" y="171"/>
                      <a:pt x="276" y="179"/>
                      <a:pt x="299" y="188"/>
                    </a:cubicBezTo>
                    <a:moveTo>
                      <a:pt x="155" y="137"/>
                    </a:moveTo>
                    <a:cubicBezTo>
                      <a:pt x="159" y="138"/>
                      <a:pt x="162" y="139"/>
                      <a:pt x="165" y="140"/>
                    </a:cubicBezTo>
                    <a:cubicBezTo>
                      <a:pt x="175" y="143"/>
                      <a:pt x="187" y="135"/>
                      <a:pt x="188" y="125"/>
                    </a:cubicBezTo>
                    <a:cubicBezTo>
                      <a:pt x="190" y="115"/>
                      <a:pt x="178" y="101"/>
                      <a:pt x="167" y="102"/>
                    </a:cubicBezTo>
                    <a:cubicBezTo>
                      <a:pt x="165" y="102"/>
                      <a:pt x="162" y="105"/>
                      <a:pt x="161" y="107"/>
                    </a:cubicBezTo>
                    <a:cubicBezTo>
                      <a:pt x="159" y="116"/>
                      <a:pt x="157" y="126"/>
                      <a:pt x="155" y="137"/>
                    </a:cubicBezTo>
                    <a:moveTo>
                      <a:pt x="28" y="247"/>
                    </a:moveTo>
                    <a:cubicBezTo>
                      <a:pt x="30" y="270"/>
                      <a:pt x="42" y="295"/>
                      <a:pt x="55" y="303"/>
                    </a:cubicBezTo>
                    <a:cubicBezTo>
                      <a:pt x="55" y="255"/>
                      <a:pt x="55" y="255"/>
                      <a:pt x="55" y="255"/>
                    </a:cubicBezTo>
                    <a:cubicBezTo>
                      <a:pt x="47" y="253"/>
                      <a:pt x="38" y="250"/>
                      <a:pt x="28" y="247"/>
                    </a:cubicBezTo>
                    <a:moveTo>
                      <a:pt x="62" y="259"/>
                    </a:moveTo>
                    <a:cubicBezTo>
                      <a:pt x="61" y="263"/>
                      <a:pt x="60" y="268"/>
                      <a:pt x="60" y="272"/>
                    </a:cubicBezTo>
                    <a:cubicBezTo>
                      <a:pt x="59" y="282"/>
                      <a:pt x="60" y="292"/>
                      <a:pt x="59" y="302"/>
                    </a:cubicBezTo>
                    <a:cubicBezTo>
                      <a:pt x="59" y="311"/>
                      <a:pt x="62" y="315"/>
                      <a:pt x="69" y="317"/>
                    </a:cubicBezTo>
                    <a:cubicBezTo>
                      <a:pt x="71" y="304"/>
                      <a:pt x="73" y="292"/>
                      <a:pt x="77" y="280"/>
                    </a:cubicBezTo>
                    <a:cubicBezTo>
                      <a:pt x="79" y="274"/>
                      <a:pt x="79" y="270"/>
                      <a:pt x="76" y="265"/>
                    </a:cubicBezTo>
                    <a:cubicBezTo>
                      <a:pt x="73" y="260"/>
                      <a:pt x="70" y="257"/>
                      <a:pt x="62" y="259"/>
                    </a:cubicBezTo>
                    <a:moveTo>
                      <a:pt x="59" y="233"/>
                    </a:moveTo>
                    <a:cubicBezTo>
                      <a:pt x="60" y="233"/>
                      <a:pt x="60" y="233"/>
                      <a:pt x="61" y="233"/>
                    </a:cubicBezTo>
                    <a:cubicBezTo>
                      <a:pt x="63" y="217"/>
                      <a:pt x="65" y="200"/>
                      <a:pt x="68" y="183"/>
                    </a:cubicBezTo>
                    <a:cubicBezTo>
                      <a:pt x="60" y="181"/>
                      <a:pt x="54" y="180"/>
                      <a:pt x="48" y="178"/>
                    </a:cubicBezTo>
                    <a:cubicBezTo>
                      <a:pt x="47" y="181"/>
                      <a:pt x="46" y="182"/>
                      <a:pt x="45" y="184"/>
                    </a:cubicBezTo>
                    <a:cubicBezTo>
                      <a:pt x="44" y="192"/>
                      <a:pt x="44" y="198"/>
                      <a:pt x="48" y="206"/>
                    </a:cubicBezTo>
                    <a:cubicBezTo>
                      <a:pt x="52" y="214"/>
                      <a:pt x="55" y="224"/>
                      <a:pt x="59" y="233"/>
                    </a:cubicBezTo>
                    <a:moveTo>
                      <a:pt x="101" y="237"/>
                    </a:moveTo>
                    <a:cubicBezTo>
                      <a:pt x="111" y="227"/>
                      <a:pt x="114" y="211"/>
                      <a:pt x="109" y="194"/>
                    </a:cubicBezTo>
                    <a:cubicBezTo>
                      <a:pt x="104" y="193"/>
                      <a:pt x="99" y="192"/>
                      <a:pt x="93" y="191"/>
                    </a:cubicBezTo>
                    <a:cubicBezTo>
                      <a:pt x="94" y="207"/>
                      <a:pt x="85" y="224"/>
                      <a:pt x="101" y="237"/>
                    </a:cubicBezTo>
                    <a:moveTo>
                      <a:pt x="295" y="126"/>
                    </a:moveTo>
                    <a:cubicBezTo>
                      <a:pt x="288" y="114"/>
                      <a:pt x="283" y="103"/>
                      <a:pt x="274" y="96"/>
                    </a:cubicBezTo>
                    <a:cubicBezTo>
                      <a:pt x="266" y="102"/>
                      <a:pt x="259" y="107"/>
                      <a:pt x="252" y="113"/>
                    </a:cubicBezTo>
                    <a:cubicBezTo>
                      <a:pt x="264" y="118"/>
                      <a:pt x="277" y="122"/>
                      <a:pt x="290" y="127"/>
                    </a:cubicBezTo>
                    <a:cubicBezTo>
                      <a:pt x="291" y="127"/>
                      <a:pt x="292" y="127"/>
                      <a:pt x="295" y="126"/>
                    </a:cubicBezTo>
                    <a:moveTo>
                      <a:pt x="247" y="320"/>
                    </a:moveTo>
                    <a:cubicBezTo>
                      <a:pt x="237" y="315"/>
                      <a:pt x="227" y="310"/>
                      <a:pt x="215" y="307"/>
                    </a:cubicBezTo>
                    <a:cubicBezTo>
                      <a:pt x="214" y="318"/>
                      <a:pt x="213" y="327"/>
                      <a:pt x="212" y="339"/>
                    </a:cubicBezTo>
                    <a:cubicBezTo>
                      <a:pt x="220" y="335"/>
                      <a:pt x="225" y="331"/>
                      <a:pt x="230" y="330"/>
                    </a:cubicBezTo>
                    <a:cubicBezTo>
                      <a:pt x="237" y="328"/>
                      <a:pt x="242" y="327"/>
                      <a:pt x="247" y="320"/>
                    </a:cubicBezTo>
                    <a:moveTo>
                      <a:pt x="143" y="163"/>
                    </a:moveTo>
                    <a:cubicBezTo>
                      <a:pt x="140" y="161"/>
                      <a:pt x="140" y="161"/>
                      <a:pt x="140" y="161"/>
                    </a:cubicBezTo>
                    <a:cubicBezTo>
                      <a:pt x="133" y="166"/>
                      <a:pt x="126" y="171"/>
                      <a:pt x="120" y="177"/>
                    </a:cubicBezTo>
                    <a:cubicBezTo>
                      <a:pt x="112" y="184"/>
                      <a:pt x="115" y="191"/>
                      <a:pt x="125" y="194"/>
                    </a:cubicBezTo>
                    <a:cubicBezTo>
                      <a:pt x="128" y="195"/>
                      <a:pt x="131" y="195"/>
                      <a:pt x="136" y="196"/>
                    </a:cubicBezTo>
                    <a:cubicBezTo>
                      <a:pt x="138" y="185"/>
                      <a:pt x="140" y="174"/>
                      <a:pt x="143" y="163"/>
                    </a:cubicBezTo>
                    <a:moveTo>
                      <a:pt x="201" y="462"/>
                    </a:moveTo>
                    <a:cubicBezTo>
                      <a:pt x="201" y="461"/>
                      <a:pt x="201" y="460"/>
                      <a:pt x="202" y="459"/>
                    </a:cubicBezTo>
                    <a:cubicBezTo>
                      <a:pt x="193" y="456"/>
                      <a:pt x="185" y="453"/>
                      <a:pt x="177" y="452"/>
                    </a:cubicBezTo>
                    <a:cubicBezTo>
                      <a:pt x="168" y="450"/>
                      <a:pt x="158" y="450"/>
                      <a:pt x="150" y="460"/>
                    </a:cubicBezTo>
                    <a:cubicBezTo>
                      <a:pt x="168" y="464"/>
                      <a:pt x="184" y="465"/>
                      <a:pt x="201" y="462"/>
                    </a:cubicBezTo>
                    <a:moveTo>
                      <a:pt x="125" y="75"/>
                    </a:moveTo>
                    <a:cubicBezTo>
                      <a:pt x="124" y="64"/>
                      <a:pt x="124" y="55"/>
                      <a:pt x="123" y="46"/>
                    </a:cubicBezTo>
                    <a:cubicBezTo>
                      <a:pt x="109" y="46"/>
                      <a:pt x="105" y="51"/>
                      <a:pt x="104" y="70"/>
                    </a:cubicBezTo>
                    <a:cubicBezTo>
                      <a:pt x="111" y="71"/>
                      <a:pt x="117" y="73"/>
                      <a:pt x="125" y="75"/>
                    </a:cubicBezTo>
                    <a:moveTo>
                      <a:pt x="267" y="332"/>
                    </a:moveTo>
                    <a:cubicBezTo>
                      <a:pt x="257" y="323"/>
                      <a:pt x="257" y="324"/>
                      <a:pt x="248" y="330"/>
                    </a:cubicBezTo>
                    <a:cubicBezTo>
                      <a:pt x="244" y="333"/>
                      <a:pt x="240" y="335"/>
                      <a:pt x="235" y="337"/>
                    </a:cubicBezTo>
                    <a:cubicBezTo>
                      <a:pt x="227" y="340"/>
                      <a:pt x="220" y="344"/>
                      <a:pt x="212" y="347"/>
                    </a:cubicBezTo>
                    <a:cubicBezTo>
                      <a:pt x="212" y="348"/>
                      <a:pt x="213" y="349"/>
                      <a:pt x="213" y="350"/>
                    </a:cubicBezTo>
                    <a:cubicBezTo>
                      <a:pt x="232" y="347"/>
                      <a:pt x="251" y="344"/>
                      <a:pt x="267" y="332"/>
                    </a:cubicBezTo>
                    <a:moveTo>
                      <a:pt x="161" y="361"/>
                    </a:moveTo>
                    <a:cubicBezTo>
                      <a:pt x="177" y="367"/>
                      <a:pt x="191" y="367"/>
                      <a:pt x="205" y="362"/>
                    </a:cubicBezTo>
                    <a:cubicBezTo>
                      <a:pt x="191" y="358"/>
                      <a:pt x="178" y="356"/>
                      <a:pt x="161" y="361"/>
                    </a:cubicBezTo>
                    <a:moveTo>
                      <a:pt x="98" y="69"/>
                    </a:moveTo>
                    <a:cubicBezTo>
                      <a:pt x="99" y="63"/>
                      <a:pt x="100" y="58"/>
                      <a:pt x="101" y="54"/>
                    </a:cubicBezTo>
                    <a:cubicBezTo>
                      <a:pt x="92" y="58"/>
                      <a:pt x="83" y="59"/>
                      <a:pt x="76" y="67"/>
                    </a:cubicBezTo>
                    <a:cubicBezTo>
                      <a:pt x="84" y="68"/>
                      <a:pt x="90" y="68"/>
                      <a:pt x="98" y="69"/>
                    </a:cubicBezTo>
                    <a:moveTo>
                      <a:pt x="70" y="178"/>
                    </a:moveTo>
                    <a:cubicBezTo>
                      <a:pt x="66" y="163"/>
                      <a:pt x="61" y="161"/>
                      <a:pt x="50" y="172"/>
                    </a:cubicBezTo>
                    <a:cubicBezTo>
                      <a:pt x="56" y="174"/>
                      <a:pt x="62" y="176"/>
                      <a:pt x="70" y="178"/>
                    </a:cubicBezTo>
                    <a:moveTo>
                      <a:pt x="137" y="85"/>
                    </a:moveTo>
                    <a:cubicBezTo>
                      <a:pt x="146" y="97"/>
                      <a:pt x="151" y="98"/>
                      <a:pt x="161" y="90"/>
                    </a:cubicBezTo>
                    <a:cubicBezTo>
                      <a:pt x="153" y="89"/>
                      <a:pt x="146" y="84"/>
                      <a:pt x="137" y="85"/>
                    </a:cubicBezTo>
                    <a:moveTo>
                      <a:pt x="161" y="36"/>
                    </a:moveTo>
                    <a:cubicBezTo>
                      <a:pt x="145" y="31"/>
                      <a:pt x="140" y="32"/>
                      <a:pt x="131" y="38"/>
                    </a:cubicBezTo>
                    <a:cubicBezTo>
                      <a:pt x="142" y="37"/>
                      <a:pt x="152" y="36"/>
                      <a:pt x="161" y="36"/>
                    </a:cubicBezTo>
                    <a:moveTo>
                      <a:pt x="328" y="196"/>
                    </a:moveTo>
                    <a:cubicBezTo>
                      <a:pt x="328" y="196"/>
                      <a:pt x="327" y="196"/>
                      <a:pt x="327" y="196"/>
                    </a:cubicBezTo>
                    <a:cubicBezTo>
                      <a:pt x="328" y="212"/>
                      <a:pt x="329" y="227"/>
                      <a:pt x="331" y="242"/>
                    </a:cubicBezTo>
                    <a:cubicBezTo>
                      <a:pt x="331" y="233"/>
                      <a:pt x="332" y="223"/>
                      <a:pt x="331" y="214"/>
                    </a:cubicBezTo>
                    <a:cubicBezTo>
                      <a:pt x="331" y="208"/>
                      <a:pt x="329" y="202"/>
                      <a:pt x="328" y="196"/>
                    </a:cubicBezTo>
                    <a:moveTo>
                      <a:pt x="24" y="128"/>
                    </a:moveTo>
                    <a:cubicBezTo>
                      <a:pt x="18" y="136"/>
                      <a:pt x="13" y="145"/>
                      <a:pt x="14" y="156"/>
                    </a:cubicBezTo>
                    <a:cubicBezTo>
                      <a:pt x="15" y="156"/>
                      <a:pt x="16" y="156"/>
                      <a:pt x="17" y="157"/>
                    </a:cubicBezTo>
                    <a:cubicBezTo>
                      <a:pt x="19" y="147"/>
                      <a:pt x="22" y="137"/>
                      <a:pt x="24" y="128"/>
                    </a:cubicBezTo>
                    <a:moveTo>
                      <a:pt x="41" y="95"/>
                    </a:moveTo>
                    <a:cubicBezTo>
                      <a:pt x="33" y="102"/>
                      <a:pt x="26" y="110"/>
                      <a:pt x="26" y="121"/>
                    </a:cubicBezTo>
                    <a:lnTo>
                      <a:pt x="41" y="95"/>
                    </a:lnTo>
                    <a:close/>
                    <a:moveTo>
                      <a:pt x="264" y="82"/>
                    </a:moveTo>
                    <a:cubicBezTo>
                      <a:pt x="260" y="89"/>
                      <a:pt x="258" y="94"/>
                      <a:pt x="255" y="101"/>
                    </a:cubicBezTo>
                    <a:cubicBezTo>
                      <a:pt x="262" y="99"/>
                      <a:pt x="265" y="95"/>
                      <a:pt x="267" y="90"/>
                    </a:cubicBezTo>
                    <a:cubicBezTo>
                      <a:pt x="268" y="89"/>
                      <a:pt x="266" y="86"/>
                      <a:pt x="264" y="82"/>
                    </a:cubicBezTo>
                    <a:moveTo>
                      <a:pt x="147" y="451"/>
                    </a:moveTo>
                    <a:cubicBezTo>
                      <a:pt x="141" y="452"/>
                      <a:pt x="137" y="453"/>
                      <a:pt x="131" y="455"/>
                    </a:cubicBezTo>
                    <a:cubicBezTo>
                      <a:pt x="142" y="460"/>
                      <a:pt x="142" y="460"/>
                      <a:pt x="147" y="451"/>
                    </a:cubicBezTo>
                    <a:moveTo>
                      <a:pt x="144" y="445"/>
                    </a:moveTo>
                    <a:cubicBezTo>
                      <a:pt x="144" y="442"/>
                      <a:pt x="144" y="442"/>
                      <a:pt x="144" y="442"/>
                    </a:cubicBezTo>
                    <a:cubicBezTo>
                      <a:pt x="138" y="443"/>
                      <a:pt x="132" y="444"/>
                      <a:pt x="126" y="445"/>
                    </a:cubicBezTo>
                    <a:cubicBezTo>
                      <a:pt x="127" y="446"/>
                      <a:pt x="127" y="446"/>
                      <a:pt x="127" y="447"/>
                    </a:cubicBezTo>
                    <a:cubicBezTo>
                      <a:pt x="133" y="446"/>
                      <a:pt x="138" y="446"/>
                      <a:pt x="144" y="445"/>
                    </a:cubicBezTo>
                    <a:moveTo>
                      <a:pt x="95" y="350"/>
                    </a:moveTo>
                    <a:cubicBezTo>
                      <a:pt x="100" y="356"/>
                      <a:pt x="105" y="360"/>
                      <a:pt x="115" y="356"/>
                    </a:cubicBezTo>
                    <a:cubicBezTo>
                      <a:pt x="107" y="354"/>
                      <a:pt x="101" y="352"/>
                      <a:pt x="95" y="350"/>
                    </a:cubicBezTo>
                    <a:moveTo>
                      <a:pt x="295" y="110"/>
                    </a:moveTo>
                    <a:cubicBezTo>
                      <a:pt x="295" y="110"/>
                      <a:pt x="294" y="111"/>
                      <a:pt x="293" y="111"/>
                    </a:cubicBezTo>
                    <a:cubicBezTo>
                      <a:pt x="295" y="115"/>
                      <a:pt x="298" y="119"/>
                      <a:pt x="300" y="123"/>
                    </a:cubicBezTo>
                    <a:cubicBezTo>
                      <a:pt x="301" y="123"/>
                      <a:pt x="301" y="123"/>
                      <a:pt x="302" y="122"/>
                    </a:cubicBezTo>
                    <a:cubicBezTo>
                      <a:pt x="300" y="118"/>
                      <a:pt x="298" y="114"/>
                      <a:pt x="295" y="110"/>
                    </a:cubicBezTo>
                    <a:moveTo>
                      <a:pt x="218" y="362"/>
                    </a:moveTo>
                    <a:cubicBezTo>
                      <a:pt x="213" y="359"/>
                      <a:pt x="213" y="359"/>
                      <a:pt x="210" y="362"/>
                    </a:cubicBezTo>
                    <a:lnTo>
                      <a:pt x="218" y="362"/>
                    </a:lnTo>
                    <a:close/>
                    <a:moveTo>
                      <a:pt x="154" y="143"/>
                    </a:moveTo>
                    <a:cubicBezTo>
                      <a:pt x="154" y="144"/>
                      <a:pt x="154" y="145"/>
                      <a:pt x="154" y="146"/>
                    </a:cubicBezTo>
                    <a:cubicBezTo>
                      <a:pt x="162" y="146"/>
                      <a:pt x="162" y="146"/>
                      <a:pt x="162" y="146"/>
                    </a:cubicBezTo>
                    <a:cubicBezTo>
                      <a:pt x="162" y="145"/>
                      <a:pt x="162" y="145"/>
                      <a:pt x="162" y="144"/>
                    </a:cubicBezTo>
                    <a:cubicBezTo>
                      <a:pt x="159" y="144"/>
                      <a:pt x="157" y="143"/>
                      <a:pt x="154" y="143"/>
                    </a:cubicBezTo>
                    <a:moveTo>
                      <a:pt x="9" y="211"/>
                    </a:moveTo>
                    <a:cubicBezTo>
                      <a:pt x="10" y="211"/>
                      <a:pt x="10" y="211"/>
                      <a:pt x="11" y="211"/>
                    </a:cubicBezTo>
                    <a:cubicBezTo>
                      <a:pt x="11" y="209"/>
                      <a:pt x="10" y="207"/>
                      <a:pt x="10" y="204"/>
                    </a:cubicBezTo>
                    <a:cubicBezTo>
                      <a:pt x="9" y="205"/>
                      <a:pt x="9" y="205"/>
                      <a:pt x="8" y="205"/>
                    </a:cubicBezTo>
                    <a:cubicBezTo>
                      <a:pt x="8" y="207"/>
                      <a:pt x="9" y="209"/>
                      <a:pt x="9" y="211"/>
                    </a:cubicBezTo>
                    <a:moveTo>
                      <a:pt x="234" y="54"/>
                    </a:moveTo>
                    <a:cubicBezTo>
                      <a:pt x="230" y="50"/>
                      <a:pt x="230" y="50"/>
                      <a:pt x="225" y="51"/>
                    </a:cubicBezTo>
                    <a:cubicBezTo>
                      <a:pt x="226" y="51"/>
                      <a:pt x="227" y="52"/>
                      <a:pt x="228" y="52"/>
                    </a:cubicBezTo>
                    <a:cubicBezTo>
                      <a:pt x="230" y="53"/>
                      <a:pt x="232" y="54"/>
                      <a:pt x="234" y="5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5" name="Google Shape;105;p5"/>
              <p:cNvSpPr/>
              <p:nvPr/>
            </p:nvSpPr>
            <p:spPr>
              <a:xfrm>
                <a:off x="8261350" y="1493837"/>
                <a:ext cx="66675" cy="93663"/>
              </a:xfrm>
              <a:custGeom>
                <a:avLst/>
                <a:gdLst/>
                <a:ahLst/>
                <a:cxnLst/>
                <a:rect l="l" t="t" r="r" b="b"/>
                <a:pathLst>
                  <a:path w="27" h="38" extrusionOk="0">
                    <a:moveTo>
                      <a:pt x="0" y="38"/>
                    </a:moveTo>
                    <a:cubicBezTo>
                      <a:pt x="1" y="35"/>
                      <a:pt x="1" y="34"/>
                      <a:pt x="1" y="33"/>
                    </a:cubicBezTo>
                    <a:cubicBezTo>
                      <a:pt x="6" y="27"/>
                      <a:pt x="8" y="20"/>
                      <a:pt x="7" y="12"/>
                    </a:cubicBezTo>
                    <a:cubicBezTo>
                      <a:pt x="6" y="8"/>
                      <a:pt x="7" y="3"/>
                      <a:pt x="12" y="1"/>
                    </a:cubicBezTo>
                    <a:cubicBezTo>
                      <a:pt x="17" y="0"/>
                      <a:pt x="22" y="4"/>
                      <a:pt x="24" y="10"/>
                    </a:cubicBezTo>
                    <a:cubicBezTo>
                      <a:pt x="27" y="20"/>
                      <a:pt x="24" y="26"/>
                      <a:pt x="14" y="30"/>
                    </a:cubicBezTo>
                    <a:cubicBezTo>
                      <a:pt x="9" y="32"/>
                      <a:pt x="6" y="35"/>
                      <a:pt x="0" y="3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6" name="Google Shape;106;p5"/>
              <p:cNvSpPr/>
              <p:nvPr/>
            </p:nvSpPr>
            <p:spPr>
              <a:xfrm>
                <a:off x="8716963" y="2328862"/>
                <a:ext cx="53975" cy="61913"/>
              </a:xfrm>
              <a:custGeom>
                <a:avLst/>
                <a:gdLst/>
                <a:ahLst/>
                <a:cxnLst/>
                <a:rect l="l" t="t" r="r" b="b"/>
                <a:pathLst>
                  <a:path w="22" h="25" extrusionOk="0">
                    <a:moveTo>
                      <a:pt x="3" y="0"/>
                    </a:moveTo>
                    <a:cubicBezTo>
                      <a:pt x="13" y="5"/>
                      <a:pt x="20" y="13"/>
                      <a:pt x="22" y="25"/>
                    </a:cubicBezTo>
                    <a:cubicBezTo>
                      <a:pt x="15" y="18"/>
                      <a:pt x="8" y="10"/>
                      <a:pt x="0" y="3"/>
                    </a:cubicBezTo>
                    <a:cubicBezTo>
                      <a:pt x="1" y="2"/>
                      <a:pt x="2" y="1"/>
                      <a:pt x="3"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7" name="Google Shape;107;p5"/>
              <p:cNvSpPr/>
              <p:nvPr/>
            </p:nvSpPr>
            <p:spPr>
              <a:xfrm>
                <a:off x="7737475" y="2195512"/>
                <a:ext cx="73025" cy="34925"/>
              </a:xfrm>
              <a:custGeom>
                <a:avLst/>
                <a:gdLst/>
                <a:ahLst/>
                <a:cxnLst/>
                <a:rect l="l" t="t" r="r" b="b"/>
                <a:pathLst>
                  <a:path w="29" h="14" extrusionOk="0">
                    <a:moveTo>
                      <a:pt x="28" y="6"/>
                    </a:moveTo>
                    <a:cubicBezTo>
                      <a:pt x="23" y="7"/>
                      <a:pt x="18" y="8"/>
                      <a:pt x="14" y="9"/>
                    </a:cubicBezTo>
                    <a:cubicBezTo>
                      <a:pt x="9" y="11"/>
                      <a:pt x="5" y="13"/>
                      <a:pt x="0" y="14"/>
                    </a:cubicBezTo>
                    <a:cubicBezTo>
                      <a:pt x="4" y="6"/>
                      <a:pt x="12" y="4"/>
                      <a:pt x="19" y="1"/>
                    </a:cubicBezTo>
                    <a:cubicBezTo>
                      <a:pt x="22" y="0"/>
                      <a:pt x="25" y="2"/>
                      <a:pt x="29" y="3"/>
                    </a:cubicBezTo>
                    <a:cubicBezTo>
                      <a:pt x="28" y="4"/>
                      <a:pt x="28" y="5"/>
                      <a:pt x="28"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8" name="Google Shape;108;p5"/>
              <p:cNvSpPr/>
              <p:nvPr/>
            </p:nvSpPr>
            <p:spPr>
              <a:xfrm>
                <a:off x="8709025" y="1839912"/>
                <a:ext cx="61913" cy="15875"/>
              </a:xfrm>
              <a:custGeom>
                <a:avLst/>
                <a:gdLst/>
                <a:ahLst/>
                <a:cxnLst/>
                <a:rect l="l" t="t" r="r" b="b"/>
                <a:pathLst>
                  <a:path w="25" h="7" extrusionOk="0">
                    <a:moveTo>
                      <a:pt x="25" y="7"/>
                    </a:moveTo>
                    <a:cubicBezTo>
                      <a:pt x="0" y="7"/>
                      <a:pt x="0" y="7"/>
                      <a:pt x="0" y="7"/>
                    </a:cubicBezTo>
                    <a:cubicBezTo>
                      <a:pt x="6" y="0"/>
                      <a:pt x="14" y="0"/>
                      <a:pt x="25" y="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9" name="Google Shape;109;p5"/>
              <p:cNvSpPr/>
              <p:nvPr/>
            </p:nvSpPr>
            <p:spPr>
              <a:xfrm>
                <a:off x="7832725" y="2319337"/>
                <a:ext cx="58738" cy="39688"/>
              </a:xfrm>
              <a:custGeom>
                <a:avLst/>
                <a:gdLst/>
                <a:ahLst/>
                <a:cxnLst/>
                <a:rect l="l" t="t" r="r" b="b"/>
                <a:pathLst>
                  <a:path w="24" h="16" extrusionOk="0">
                    <a:moveTo>
                      <a:pt x="0" y="13"/>
                    </a:moveTo>
                    <a:cubicBezTo>
                      <a:pt x="7" y="9"/>
                      <a:pt x="12" y="0"/>
                      <a:pt x="24" y="6"/>
                    </a:cubicBezTo>
                    <a:cubicBezTo>
                      <a:pt x="15" y="12"/>
                      <a:pt x="9" y="16"/>
                      <a:pt x="0"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0" name="Google Shape;110;p5"/>
              <p:cNvSpPr/>
              <p:nvPr/>
            </p:nvSpPr>
            <p:spPr>
              <a:xfrm>
                <a:off x="8761413" y="2141537"/>
                <a:ext cx="53975" cy="38100"/>
              </a:xfrm>
              <a:custGeom>
                <a:avLst/>
                <a:gdLst/>
                <a:ahLst/>
                <a:cxnLst/>
                <a:rect l="l" t="t" r="r" b="b"/>
                <a:pathLst>
                  <a:path w="22" h="16" extrusionOk="0">
                    <a:moveTo>
                      <a:pt x="0" y="4"/>
                    </a:moveTo>
                    <a:cubicBezTo>
                      <a:pt x="13" y="0"/>
                      <a:pt x="22" y="5"/>
                      <a:pt x="22" y="16"/>
                    </a:cubicBezTo>
                    <a:cubicBezTo>
                      <a:pt x="15" y="12"/>
                      <a:pt x="8" y="8"/>
                      <a:pt x="0"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1" name="Google Shape;111;p5"/>
              <p:cNvSpPr/>
              <p:nvPr/>
            </p:nvSpPr>
            <p:spPr>
              <a:xfrm>
                <a:off x="8686800" y="1804987"/>
                <a:ext cx="61913" cy="26988"/>
              </a:xfrm>
              <a:custGeom>
                <a:avLst/>
                <a:gdLst/>
                <a:ahLst/>
                <a:cxnLst/>
                <a:rect l="l" t="t" r="r" b="b"/>
                <a:pathLst>
                  <a:path w="25" h="11" extrusionOk="0">
                    <a:moveTo>
                      <a:pt x="0" y="5"/>
                    </a:moveTo>
                    <a:cubicBezTo>
                      <a:pt x="10" y="0"/>
                      <a:pt x="15" y="1"/>
                      <a:pt x="25" y="8"/>
                    </a:cubicBezTo>
                    <a:cubicBezTo>
                      <a:pt x="21" y="11"/>
                      <a:pt x="8" y="9"/>
                      <a:pt x="0" y="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2" name="Google Shape;112;p5"/>
              <p:cNvSpPr/>
              <p:nvPr/>
            </p:nvSpPr>
            <p:spPr>
              <a:xfrm>
                <a:off x="8674100" y="2408237"/>
                <a:ext cx="47625" cy="50800"/>
              </a:xfrm>
              <a:custGeom>
                <a:avLst/>
                <a:gdLst/>
                <a:ahLst/>
                <a:cxnLst/>
                <a:rect l="l" t="t" r="r" b="b"/>
                <a:pathLst>
                  <a:path w="19" h="21" extrusionOk="0">
                    <a:moveTo>
                      <a:pt x="19" y="21"/>
                    </a:moveTo>
                    <a:cubicBezTo>
                      <a:pt x="13" y="15"/>
                      <a:pt x="7" y="9"/>
                      <a:pt x="0" y="3"/>
                    </a:cubicBezTo>
                    <a:cubicBezTo>
                      <a:pt x="9" y="0"/>
                      <a:pt x="15" y="4"/>
                      <a:pt x="19" y="2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3" name="Google Shape;113;p5"/>
              <p:cNvSpPr/>
              <p:nvPr/>
            </p:nvSpPr>
            <p:spPr>
              <a:xfrm>
                <a:off x="8748713" y="2270125"/>
                <a:ext cx="53975" cy="41275"/>
              </a:xfrm>
              <a:custGeom>
                <a:avLst/>
                <a:gdLst/>
                <a:ahLst/>
                <a:cxnLst/>
                <a:rect l="l" t="t" r="r" b="b"/>
                <a:pathLst>
                  <a:path w="22" h="17" extrusionOk="0">
                    <a:moveTo>
                      <a:pt x="19" y="17"/>
                    </a:moveTo>
                    <a:cubicBezTo>
                      <a:pt x="13" y="13"/>
                      <a:pt x="7" y="8"/>
                      <a:pt x="0" y="3"/>
                    </a:cubicBezTo>
                    <a:cubicBezTo>
                      <a:pt x="8" y="0"/>
                      <a:pt x="12" y="5"/>
                      <a:pt x="17" y="7"/>
                    </a:cubicBezTo>
                    <a:cubicBezTo>
                      <a:pt x="20" y="9"/>
                      <a:pt x="20" y="13"/>
                      <a:pt x="22" y="15"/>
                    </a:cubicBezTo>
                    <a:cubicBezTo>
                      <a:pt x="21" y="16"/>
                      <a:pt x="20" y="16"/>
                      <a:pt x="19" y="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4" name="Google Shape;114;p5"/>
              <p:cNvSpPr/>
              <p:nvPr/>
            </p:nvSpPr>
            <p:spPr>
              <a:xfrm>
                <a:off x="8072438" y="2516187"/>
                <a:ext cx="33338" cy="60325"/>
              </a:xfrm>
              <a:custGeom>
                <a:avLst/>
                <a:gdLst/>
                <a:ahLst/>
                <a:cxnLst/>
                <a:rect l="l" t="t" r="r" b="b"/>
                <a:pathLst>
                  <a:path w="14" h="24" extrusionOk="0">
                    <a:moveTo>
                      <a:pt x="10" y="0"/>
                    </a:moveTo>
                    <a:cubicBezTo>
                      <a:pt x="12" y="4"/>
                      <a:pt x="14" y="6"/>
                      <a:pt x="14" y="7"/>
                    </a:cubicBezTo>
                    <a:cubicBezTo>
                      <a:pt x="11" y="13"/>
                      <a:pt x="8" y="19"/>
                      <a:pt x="0" y="24"/>
                    </a:cubicBezTo>
                    <a:cubicBezTo>
                      <a:pt x="0" y="14"/>
                      <a:pt x="6" y="9"/>
                      <a:pt x="1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5" name="Google Shape;115;p5"/>
              <p:cNvSpPr/>
              <p:nvPr/>
            </p:nvSpPr>
            <p:spPr>
              <a:xfrm>
                <a:off x="7745413" y="2071687"/>
                <a:ext cx="49213" cy="22225"/>
              </a:xfrm>
              <a:custGeom>
                <a:avLst/>
                <a:gdLst/>
                <a:ahLst/>
                <a:cxnLst/>
                <a:rect l="l" t="t" r="r" b="b"/>
                <a:pathLst>
                  <a:path w="20" h="9" extrusionOk="0">
                    <a:moveTo>
                      <a:pt x="0" y="4"/>
                    </a:moveTo>
                    <a:cubicBezTo>
                      <a:pt x="11" y="0"/>
                      <a:pt x="13" y="0"/>
                      <a:pt x="20" y="7"/>
                    </a:cubicBezTo>
                    <a:cubicBezTo>
                      <a:pt x="12" y="9"/>
                      <a:pt x="6" y="8"/>
                      <a:pt x="0"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6" name="Google Shape;116;p5"/>
              <p:cNvSpPr/>
              <p:nvPr/>
            </p:nvSpPr>
            <p:spPr>
              <a:xfrm>
                <a:off x="8628063" y="2449512"/>
                <a:ext cx="41275" cy="44450"/>
              </a:xfrm>
              <a:custGeom>
                <a:avLst/>
                <a:gdLst/>
                <a:ahLst/>
                <a:cxnLst/>
                <a:rect l="l" t="t" r="r" b="b"/>
                <a:pathLst>
                  <a:path w="17" h="18" extrusionOk="0">
                    <a:moveTo>
                      <a:pt x="14" y="18"/>
                    </a:moveTo>
                    <a:cubicBezTo>
                      <a:pt x="9" y="12"/>
                      <a:pt x="5" y="6"/>
                      <a:pt x="0" y="0"/>
                    </a:cubicBezTo>
                    <a:cubicBezTo>
                      <a:pt x="12" y="0"/>
                      <a:pt x="17" y="7"/>
                      <a:pt x="14" y="1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7" name="Google Shape;117;p5"/>
              <p:cNvSpPr/>
              <p:nvPr/>
            </p:nvSpPr>
            <p:spPr>
              <a:xfrm>
                <a:off x="7910513" y="1666875"/>
                <a:ext cx="42863" cy="41275"/>
              </a:xfrm>
              <a:custGeom>
                <a:avLst/>
                <a:gdLst/>
                <a:ahLst/>
                <a:cxnLst/>
                <a:rect l="l" t="t" r="r" b="b"/>
                <a:pathLst>
                  <a:path w="17" h="17" extrusionOk="0">
                    <a:moveTo>
                      <a:pt x="0" y="0"/>
                    </a:moveTo>
                    <a:cubicBezTo>
                      <a:pt x="14" y="4"/>
                      <a:pt x="17" y="8"/>
                      <a:pt x="14" y="17"/>
                    </a:cubicBezTo>
                    <a:cubicBezTo>
                      <a:pt x="9" y="12"/>
                      <a:pt x="5" y="6"/>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8" name="Google Shape;118;p5"/>
              <p:cNvSpPr/>
              <p:nvPr/>
            </p:nvSpPr>
            <p:spPr>
              <a:xfrm>
                <a:off x="8442325" y="2536825"/>
                <a:ext cx="19050" cy="50800"/>
              </a:xfrm>
              <a:custGeom>
                <a:avLst/>
                <a:gdLst/>
                <a:ahLst/>
                <a:cxnLst/>
                <a:rect l="l" t="t" r="r" b="b"/>
                <a:pathLst>
                  <a:path w="8" h="21" extrusionOk="0">
                    <a:moveTo>
                      <a:pt x="0" y="0"/>
                    </a:moveTo>
                    <a:cubicBezTo>
                      <a:pt x="8" y="7"/>
                      <a:pt x="8" y="10"/>
                      <a:pt x="0" y="21"/>
                    </a:cubicBezTo>
                    <a:lnTo>
                      <a:pt x="0" y="0"/>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9" name="Google Shape;119;p5"/>
              <p:cNvSpPr/>
              <p:nvPr/>
            </p:nvSpPr>
            <p:spPr>
              <a:xfrm>
                <a:off x="8597900" y="2497137"/>
                <a:ext cx="36513" cy="44450"/>
              </a:xfrm>
              <a:custGeom>
                <a:avLst/>
                <a:gdLst/>
                <a:ahLst/>
                <a:cxnLst/>
                <a:rect l="l" t="t" r="r" b="b"/>
                <a:pathLst>
                  <a:path w="15" h="18" extrusionOk="0">
                    <a:moveTo>
                      <a:pt x="10" y="18"/>
                    </a:moveTo>
                    <a:cubicBezTo>
                      <a:pt x="7" y="11"/>
                      <a:pt x="4" y="6"/>
                      <a:pt x="0" y="0"/>
                    </a:cubicBezTo>
                    <a:cubicBezTo>
                      <a:pt x="12" y="1"/>
                      <a:pt x="15" y="8"/>
                      <a:pt x="10" y="1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0" name="Google Shape;120;p5"/>
              <p:cNvSpPr/>
              <p:nvPr/>
            </p:nvSpPr>
            <p:spPr>
              <a:xfrm>
                <a:off x="8743950" y="2022475"/>
                <a:ext cx="57150" cy="31750"/>
              </a:xfrm>
              <a:custGeom>
                <a:avLst/>
                <a:gdLst/>
                <a:ahLst/>
                <a:cxnLst/>
                <a:rect l="l" t="t" r="r" b="b"/>
                <a:pathLst>
                  <a:path w="23" h="13" extrusionOk="0">
                    <a:moveTo>
                      <a:pt x="0" y="4"/>
                    </a:moveTo>
                    <a:cubicBezTo>
                      <a:pt x="9" y="0"/>
                      <a:pt x="16" y="3"/>
                      <a:pt x="22" y="6"/>
                    </a:cubicBezTo>
                    <a:cubicBezTo>
                      <a:pt x="23" y="6"/>
                      <a:pt x="22" y="10"/>
                      <a:pt x="23" y="13"/>
                    </a:cubicBezTo>
                    <a:cubicBezTo>
                      <a:pt x="15" y="10"/>
                      <a:pt x="8" y="7"/>
                      <a:pt x="0"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1" name="Google Shape;121;p5"/>
              <p:cNvSpPr/>
              <p:nvPr/>
            </p:nvSpPr>
            <p:spPr>
              <a:xfrm>
                <a:off x="8005763" y="1633537"/>
                <a:ext cx="28575" cy="49213"/>
              </a:xfrm>
              <a:custGeom>
                <a:avLst/>
                <a:gdLst/>
                <a:ahLst/>
                <a:cxnLst/>
                <a:rect l="l" t="t" r="r" b="b"/>
                <a:pathLst>
                  <a:path w="12" h="20" extrusionOk="0">
                    <a:moveTo>
                      <a:pt x="8" y="20"/>
                    </a:moveTo>
                    <a:cubicBezTo>
                      <a:pt x="5" y="12"/>
                      <a:pt x="3" y="6"/>
                      <a:pt x="0" y="0"/>
                    </a:cubicBezTo>
                    <a:cubicBezTo>
                      <a:pt x="9" y="2"/>
                      <a:pt x="12" y="7"/>
                      <a:pt x="8" y="2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2" name="Google Shape;122;p5"/>
              <p:cNvSpPr/>
              <p:nvPr/>
            </p:nvSpPr>
            <p:spPr>
              <a:xfrm>
                <a:off x="7869238" y="2386012"/>
                <a:ext cx="44450" cy="31750"/>
              </a:xfrm>
              <a:custGeom>
                <a:avLst/>
                <a:gdLst/>
                <a:ahLst/>
                <a:cxnLst/>
                <a:rect l="l" t="t" r="r" b="b"/>
                <a:pathLst>
                  <a:path w="18" h="13" extrusionOk="0">
                    <a:moveTo>
                      <a:pt x="18" y="4"/>
                    </a:moveTo>
                    <a:cubicBezTo>
                      <a:pt x="13" y="7"/>
                      <a:pt x="7" y="9"/>
                      <a:pt x="0" y="13"/>
                    </a:cubicBezTo>
                    <a:cubicBezTo>
                      <a:pt x="4" y="2"/>
                      <a:pt x="6" y="0"/>
                      <a:pt x="17" y="1"/>
                    </a:cubicBezTo>
                    <a:cubicBezTo>
                      <a:pt x="17" y="2"/>
                      <a:pt x="18" y="3"/>
                      <a:pt x="18"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3" name="Google Shape;123;p5"/>
              <p:cNvSpPr/>
              <p:nvPr/>
            </p:nvSpPr>
            <p:spPr>
              <a:xfrm>
                <a:off x="8375650" y="2547938"/>
                <a:ext cx="30163" cy="52388"/>
              </a:xfrm>
              <a:custGeom>
                <a:avLst/>
                <a:gdLst/>
                <a:ahLst/>
                <a:cxnLst/>
                <a:rect l="l" t="t" r="r" b="b"/>
                <a:pathLst>
                  <a:path w="12" h="21" extrusionOk="0">
                    <a:moveTo>
                      <a:pt x="5" y="0"/>
                    </a:moveTo>
                    <a:cubicBezTo>
                      <a:pt x="12" y="7"/>
                      <a:pt x="12" y="10"/>
                      <a:pt x="0" y="21"/>
                    </a:cubicBezTo>
                    <a:cubicBezTo>
                      <a:pt x="2" y="13"/>
                      <a:pt x="3" y="7"/>
                      <a:pt x="5"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4" name="Google Shape;124;p5"/>
              <p:cNvSpPr/>
              <p:nvPr/>
            </p:nvSpPr>
            <p:spPr>
              <a:xfrm>
                <a:off x="7772400" y="1970088"/>
                <a:ext cx="57150" cy="26988"/>
              </a:xfrm>
              <a:custGeom>
                <a:avLst/>
                <a:gdLst/>
                <a:ahLst/>
                <a:cxnLst/>
                <a:rect l="l" t="t" r="r" b="b"/>
                <a:pathLst>
                  <a:path w="23" h="11" extrusionOk="0">
                    <a:moveTo>
                      <a:pt x="23" y="10"/>
                    </a:moveTo>
                    <a:cubicBezTo>
                      <a:pt x="15" y="11"/>
                      <a:pt x="9" y="6"/>
                      <a:pt x="0" y="4"/>
                    </a:cubicBezTo>
                    <a:cubicBezTo>
                      <a:pt x="13" y="0"/>
                      <a:pt x="18" y="2"/>
                      <a:pt x="23" y="1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5" name="Google Shape;125;p5"/>
              <p:cNvSpPr/>
              <p:nvPr/>
            </p:nvSpPr>
            <p:spPr>
              <a:xfrm>
                <a:off x="8763000" y="2209800"/>
                <a:ext cx="44450" cy="34925"/>
              </a:xfrm>
              <a:custGeom>
                <a:avLst/>
                <a:gdLst/>
                <a:ahLst/>
                <a:cxnLst/>
                <a:rect l="l" t="t" r="r" b="b"/>
                <a:pathLst>
                  <a:path w="18" h="14" extrusionOk="0">
                    <a:moveTo>
                      <a:pt x="0" y="2"/>
                    </a:moveTo>
                    <a:cubicBezTo>
                      <a:pt x="12" y="0"/>
                      <a:pt x="16" y="3"/>
                      <a:pt x="18" y="14"/>
                    </a:cubicBezTo>
                    <a:cubicBezTo>
                      <a:pt x="11" y="10"/>
                      <a:pt x="5" y="6"/>
                      <a:pt x="0" y="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6" name="Google Shape;126;p5"/>
              <p:cNvSpPr/>
              <p:nvPr/>
            </p:nvSpPr>
            <p:spPr>
              <a:xfrm>
                <a:off x="7945438" y="2449513"/>
                <a:ext cx="39688" cy="39688"/>
              </a:xfrm>
              <a:custGeom>
                <a:avLst/>
                <a:gdLst/>
                <a:ahLst/>
                <a:cxnLst/>
                <a:rect l="l" t="t" r="r" b="b"/>
                <a:pathLst>
                  <a:path w="16" h="16" extrusionOk="0">
                    <a:moveTo>
                      <a:pt x="0" y="16"/>
                    </a:moveTo>
                    <a:cubicBezTo>
                      <a:pt x="5" y="10"/>
                      <a:pt x="8" y="6"/>
                      <a:pt x="13" y="0"/>
                    </a:cubicBezTo>
                    <a:cubicBezTo>
                      <a:pt x="14" y="4"/>
                      <a:pt x="16" y="6"/>
                      <a:pt x="15" y="7"/>
                    </a:cubicBezTo>
                    <a:cubicBezTo>
                      <a:pt x="13" y="13"/>
                      <a:pt x="9" y="16"/>
                      <a:pt x="0" y="1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7" name="Google Shape;127;p5"/>
              <p:cNvSpPr/>
              <p:nvPr/>
            </p:nvSpPr>
            <p:spPr>
              <a:xfrm>
                <a:off x="8496300" y="2528888"/>
                <a:ext cx="26988" cy="49213"/>
              </a:xfrm>
              <a:custGeom>
                <a:avLst/>
                <a:gdLst/>
                <a:ahLst/>
                <a:cxnLst/>
                <a:rect l="l" t="t" r="r" b="b"/>
                <a:pathLst>
                  <a:path w="11" h="20" extrusionOk="0">
                    <a:moveTo>
                      <a:pt x="3" y="0"/>
                    </a:moveTo>
                    <a:cubicBezTo>
                      <a:pt x="10" y="8"/>
                      <a:pt x="11" y="9"/>
                      <a:pt x="5" y="20"/>
                    </a:cubicBezTo>
                    <a:cubicBezTo>
                      <a:pt x="3" y="12"/>
                      <a:pt x="2" y="6"/>
                      <a:pt x="0" y="0"/>
                    </a:cubicBezTo>
                    <a:cubicBezTo>
                      <a:pt x="1" y="0"/>
                      <a:pt x="2" y="0"/>
                      <a:pt x="3"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8" name="Google Shape;128;p5"/>
              <p:cNvSpPr/>
              <p:nvPr/>
            </p:nvSpPr>
            <p:spPr>
              <a:xfrm>
                <a:off x="8562975" y="2525713"/>
                <a:ext cx="31750" cy="38100"/>
              </a:xfrm>
              <a:custGeom>
                <a:avLst/>
                <a:gdLst/>
                <a:ahLst/>
                <a:cxnLst/>
                <a:rect l="l" t="t" r="r" b="b"/>
                <a:pathLst>
                  <a:path w="13" h="15" extrusionOk="0">
                    <a:moveTo>
                      <a:pt x="8" y="15"/>
                    </a:moveTo>
                    <a:cubicBezTo>
                      <a:pt x="5" y="11"/>
                      <a:pt x="0" y="7"/>
                      <a:pt x="2" y="0"/>
                    </a:cubicBezTo>
                    <a:cubicBezTo>
                      <a:pt x="12" y="5"/>
                      <a:pt x="13" y="7"/>
                      <a:pt x="8"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9" name="Google Shape;129;p5"/>
              <p:cNvSpPr/>
              <p:nvPr/>
            </p:nvSpPr>
            <p:spPr>
              <a:xfrm>
                <a:off x="8388350" y="1582738"/>
                <a:ext cx="34925" cy="31750"/>
              </a:xfrm>
              <a:custGeom>
                <a:avLst/>
                <a:gdLst/>
                <a:ahLst/>
                <a:cxnLst/>
                <a:rect l="l" t="t" r="r" b="b"/>
                <a:pathLst>
                  <a:path w="14" h="13" extrusionOk="0">
                    <a:moveTo>
                      <a:pt x="12" y="0"/>
                    </a:moveTo>
                    <a:cubicBezTo>
                      <a:pt x="14" y="10"/>
                      <a:pt x="11" y="12"/>
                      <a:pt x="0" y="13"/>
                    </a:cubicBezTo>
                    <a:cubicBezTo>
                      <a:pt x="4" y="9"/>
                      <a:pt x="8" y="5"/>
                      <a:pt x="12"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0" name="Google Shape;130;p5"/>
              <p:cNvSpPr/>
              <p:nvPr/>
            </p:nvSpPr>
            <p:spPr>
              <a:xfrm>
                <a:off x="7832725" y="1735138"/>
                <a:ext cx="31750" cy="38100"/>
              </a:xfrm>
              <a:custGeom>
                <a:avLst/>
                <a:gdLst/>
                <a:ahLst/>
                <a:cxnLst/>
                <a:rect l="l" t="t" r="r" b="b"/>
                <a:pathLst>
                  <a:path w="13" h="15" extrusionOk="0">
                    <a:moveTo>
                      <a:pt x="9" y="15"/>
                    </a:moveTo>
                    <a:cubicBezTo>
                      <a:pt x="6" y="10"/>
                      <a:pt x="3" y="5"/>
                      <a:pt x="0" y="0"/>
                    </a:cubicBezTo>
                    <a:cubicBezTo>
                      <a:pt x="12" y="3"/>
                      <a:pt x="13" y="5"/>
                      <a:pt x="9"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1" name="Google Shape;131;p5"/>
              <p:cNvSpPr/>
              <p:nvPr/>
            </p:nvSpPr>
            <p:spPr>
              <a:xfrm>
                <a:off x="7789863" y="2266950"/>
                <a:ext cx="44450" cy="19050"/>
              </a:xfrm>
              <a:custGeom>
                <a:avLst/>
                <a:gdLst/>
                <a:ahLst/>
                <a:cxnLst/>
                <a:rect l="l" t="t" r="r" b="b"/>
                <a:pathLst>
                  <a:path w="18" h="8" extrusionOk="0">
                    <a:moveTo>
                      <a:pt x="18" y="7"/>
                    </a:moveTo>
                    <a:cubicBezTo>
                      <a:pt x="12" y="7"/>
                      <a:pt x="7" y="8"/>
                      <a:pt x="0" y="8"/>
                    </a:cubicBezTo>
                    <a:cubicBezTo>
                      <a:pt x="7" y="0"/>
                      <a:pt x="10" y="0"/>
                      <a:pt x="18" y="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2" name="Google Shape;132;p5"/>
              <p:cNvSpPr/>
              <p:nvPr/>
            </p:nvSpPr>
            <p:spPr>
              <a:xfrm>
                <a:off x="8108950" y="1566863"/>
                <a:ext cx="23813" cy="42863"/>
              </a:xfrm>
              <a:custGeom>
                <a:avLst/>
                <a:gdLst/>
                <a:ahLst/>
                <a:cxnLst/>
                <a:rect l="l" t="t" r="r" b="b"/>
                <a:pathLst>
                  <a:path w="10" h="17" extrusionOk="0">
                    <a:moveTo>
                      <a:pt x="6" y="0"/>
                    </a:moveTo>
                    <a:cubicBezTo>
                      <a:pt x="10" y="6"/>
                      <a:pt x="10" y="11"/>
                      <a:pt x="3" y="17"/>
                    </a:cubicBezTo>
                    <a:cubicBezTo>
                      <a:pt x="0" y="10"/>
                      <a:pt x="3" y="5"/>
                      <a:pt x="6"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3" name="Google Shape;133;p5"/>
              <p:cNvSpPr/>
              <p:nvPr/>
            </p:nvSpPr>
            <p:spPr>
              <a:xfrm>
                <a:off x="8504238" y="1649413"/>
                <a:ext cx="46038" cy="22225"/>
              </a:xfrm>
              <a:custGeom>
                <a:avLst/>
                <a:gdLst/>
                <a:ahLst/>
                <a:cxnLst/>
                <a:rect l="l" t="t" r="r" b="b"/>
                <a:pathLst>
                  <a:path w="19" h="9" extrusionOk="0">
                    <a:moveTo>
                      <a:pt x="19" y="0"/>
                    </a:moveTo>
                    <a:cubicBezTo>
                      <a:pt x="15" y="8"/>
                      <a:pt x="8" y="8"/>
                      <a:pt x="0" y="9"/>
                    </a:cubicBezTo>
                    <a:cubicBezTo>
                      <a:pt x="6" y="1"/>
                      <a:pt x="12" y="0"/>
                      <a:pt x="19"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4" name="Google Shape;134;p5"/>
              <p:cNvSpPr/>
              <p:nvPr/>
            </p:nvSpPr>
            <p:spPr>
              <a:xfrm>
                <a:off x="8778875" y="2089150"/>
                <a:ext cx="39688" cy="22225"/>
              </a:xfrm>
              <a:custGeom>
                <a:avLst/>
                <a:gdLst/>
                <a:ahLst/>
                <a:cxnLst/>
                <a:rect l="l" t="t" r="r" b="b"/>
                <a:pathLst>
                  <a:path w="16" h="9" extrusionOk="0">
                    <a:moveTo>
                      <a:pt x="0" y="5"/>
                    </a:moveTo>
                    <a:cubicBezTo>
                      <a:pt x="11" y="0"/>
                      <a:pt x="12" y="0"/>
                      <a:pt x="16" y="9"/>
                    </a:cubicBezTo>
                    <a:cubicBezTo>
                      <a:pt x="10" y="7"/>
                      <a:pt x="5" y="6"/>
                      <a:pt x="0" y="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5" name="Google Shape;135;p5"/>
              <p:cNvSpPr/>
              <p:nvPr/>
            </p:nvSpPr>
            <p:spPr>
              <a:xfrm>
                <a:off x="8188325" y="1552575"/>
                <a:ext cx="26988" cy="41275"/>
              </a:xfrm>
              <a:custGeom>
                <a:avLst/>
                <a:gdLst/>
                <a:ahLst/>
                <a:cxnLst/>
                <a:rect l="l" t="t" r="r" b="b"/>
                <a:pathLst>
                  <a:path w="11" h="17" extrusionOk="0">
                    <a:moveTo>
                      <a:pt x="11" y="0"/>
                    </a:moveTo>
                    <a:cubicBezTo>
                      <a:pt x="8" y="7"/>
                      <a:pt x="6" y="12"/>
                      <a:pt x="4" y="17"/>
                    </a:cubicBezTo>
                    <a:cubicBezTo>
                      <a:pt x="0" y="10"/>
                      <a:pt x="1" y="5"/>
                      <a:pt x="11"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6" name="Google Shape;136;p5"/>
              <p:cNvSpPr/>
              <p:nvPr/>
            </p:nvSpPr>
            <p:spPr>
              <a:xfrm>
                <a:off x="8740775" y="1924050"/>
                <a:ext cx="49213" cy="22225"/>
              </a:xfrm>
              <a:custGeom>
                <a:avLst/>
                <a:gdLst/>
                <a:ahLst/>
                <a:cxnLst/>
                <a:rect l="l" t="t" r="r" b="b"/>
                <a:pathLst>
                  <a:path w="20" h="9" extrusionOk="0">
                    <a:moveTo>
                      <a:pt x="20" y="8"/>
                    </a:moveTo>
                    <a:cubicBezTo>
                      <a:pt x="18" y="9"/>
                      <a:pt x="18" y="9"/>
                      <a:pt x="18" y="9"/>
                    </a:cubicBezTo>
                    <a:cubicBezTo>
                      <a:pt x="12" y="7"/>
                      <a:pt x="6" y="6"/>
                      <a:pt x="0" y="4"/>
                    </a:cubicBezTo>
                    <a:cubicBezTo>
                      <a:pt x="7" y="0"/>
                      <a:pt x="10" y="1"/>
                      <a:pt x="20" y="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7" name="Google Shape;137;p5"/>
              <p:cNvSpPr/>
              <p:nvPr/>
            </p:nvSpPr>
            <p:spPr>
              <a:xfrm>
                <a:off x="8056563" y="1582738"/>
                <a:ext cx="20638" cy="44450"/>
              </a:xfrm>
              <a:custGeom>
                <a:avLst/>
                <a:gdLst/>
                <a:ahLst/>
                <a:cxnLst/>
                <a:rect l="l" t="t" r="r" b="b"/>
                <a:pathLst>
                  <a:path w="8" h="18" extrusionOk="0">
                    <a:moveTo>
                      <a:pt x="2" y="18"/>
                    </a:moveTo>
                    <a:cubicBezTo>
                      <a:pt x="1" y="13"/>
                      <a:pt x="1" y="7"/>
                      <a:pt x="0" y="0"/>
                    </a:cubicBezTo>
                    <a:cubicBezTo>
                      <a:pt x="8" y="8"/>
                      <a:pt x="8" y="10"/>
                      <a:pt x="2" y="1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8" name="Google Shape;138;p5"/>
              <p:cNvSpPr/>
              <p:nvPr/>
            </p:nvSpPr>
            <p:spPr>
              <a:xfrm>
                <a:off x="8456613" y="1616075"/>
                <a:ext cx="38100" cy="25400"/>
              </a:xfrm>
              <a:custGeom>
                <a:avLst/>
                <a:gdLst/>
                <a:ahLst/>
                <a:cxnLst/>
                <a:rect l="l" t="t" r="r" b="b"/>
                <a:pathLst>
                  <a:path w="15" h="10" extrusionOk="0">
                    <a:moveTo>
                      <a:pt x="15" y="5"/>
                    </a:moveTo>
                    <a:cubicBezTo>
                      <a:pt x="10" y="7"/>
                      <a:pt x="5" y="9"/>
                      <a:pt x="0" y="10"/>
                    </a:cubicBezTo>
                    <a:cubicBezTo>
                      <a:pt x="4" y="0"/>
                      <a:pt x="7" y="0"/>
                      <a:pt x="15" y="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9" name="Google Shape;139;p5"/>
              <p:cNvSpPr/>
              <p:nvPr/>
            </p:nvSpPr>
            <p:spPr>
              <a:xfrm>
                <a:off x="8326438" y="1560513"/>
                <a:ext cx="26988" cy="33338"/>
              </a:xfrm>
              <a:custGeom>
                <a:avLst/>
                <a:gdLst/>
                <a:ahLst/>
                <a:cxnLst/>
                <a:rect l="l" t="t" r="r" b="b"/>
                <a:pathLst>
                  <a:path w="11" h="14" extrusionOk="0">
                    <a:moveTo>
                      <a:pt x="2" y="14"/>
                    </a:moveTo>
                    <a:cubicBezTo>
                      <a:pt x="0" y="7"/>
                      <a:pt x="4" y="3"/>
                      <a:pt x="9" y="0"/>
                    </a:cubicBezTo>
                    <a:cubicBezTo>
                      <a:pt x="11" y="6"/>
                      <a:pt x="11" y="6"/>
                      <a:pt x="2" y="1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0" name="Google Shape;140;p5"/>
              <p:cNvSpPr/>
              <p:nvPr/>
            </p:nvSpPr>
            <p:spPr>
              <a:xfrm>
                <a:off x="8566150" y="1690688"/>
                <a:ext cx="36513" cy="25400"/>
              </a:xfrm>
              <a:custGeom>
                <a:avLst/>
                <a:gdLst/>
                <a:ahLst/>
                <a:cxnLst/>
                <a:rect l="l" t="t" r="r" b="b"/>
                <a:pathLst>
                  <a:path w="15" h="10" extrusionOk="0">
                    <a:moveTo>
                      <a:pt x="0" y="10"/>
                    </a:moveTo>
                    <a:cubicBezTo>
                      <a:pt x="4" y="3"/>
                      <a:pt x="8" y="0"/>
                      <a:pt x="15" y="2"/>
                    </a:cubicBezTo>
                    <a:cubicBezTo>
                      <a:pt x="11" y="8"/>
                      <a:pt x="11" y="8"/>
                      <a:pt x="0" y="1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1" name="Google Shape;141;p5"/>
              <p:cNvSpPr/>
              <p:nvPr/>
            </p:nvSpPr>
            <p:spPr>
              <a:xfrm>
                <a:off x="7772400" y="1895475"/>
                <a:ext cx="34925" cy="30163"/>
              </a:xfrm>
              <a:custGeom>
                <a:avLst/>
                <a:gdLst/>
                <a:ahLst/>
                <a:cxnLst/>
                <a:rect l="l" t="t" r="r" b="b"/>
                <a:pathLst>
                  <a:path w="14" h="12" extrusionOk="0">
                    <a:moveTo>
                      <a:pt x="13" y="12"/>
                    </a:moveTo>
                    <a:cubicBezTo>
                      <a:pt x="9" y="9"/>
                      <a:pt x="5" y="5"/>
                      <a:pt x="0" y="1"/>
                    </a:cubicBezTo>
                    <a:cubicBezTo>
                      <a:pt x="12" y="0"/>
                      <a:pt x="14" y="2"/>
                      <a:pt x="13" y="1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2" name="Google Shape;142;p5"/>
              <p:cNvSpPr/>
              <p:nvPr/>
            </p:nvSpPr>
            <p:spPr>
              <a:xfrm>
                <a:off x="8637588" y="1749425"/>
                <a:ext cx="39688" cy="23813"/>
              </a:xfrm>
              <a:custGeom>
                <a:avLst/>
                <a:gdLst/>
                <a:ahLst/>
                <a:cxnLst/>
                <a:rect l="l" t="t" r="r" b="b"/>
                <a:pathLst>
                  <a:path w="16" h="9" extrusionOk="0">
                    <a:moveTo>
                      <a:pt x="16" y="9"/>
                    </a:moveTo>
                    <a:cubicBezTo>
                      <a:pt x="10" y="8"/>
                      <a:pt x="6" y="7"/>
                      <a:pt x="0" y="7"/>
                    </a:cubicBezTo>
                    <a:cubicBezTo>
                      <a:pt x="10" y="0"/>
                      <a:pt x="13" y="0"/>
                      <a:pt x="16" y="9"/>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3" name="Google Shape;143;p5"/>
              <p:cNvSpPr/>
              <p:nvPr/>
            </p:nvSpPr>
            <p:spPr>
              <a:xfrm>
                <a:off x="8745538" y="1947863"/>
                <a:ext cx="33338" cy="25400"/>
              </a:xfrm>
              <a:custGeom>
                <a:avLst/>
                <a:gdLst/>
                <a:ahLst/>
                <a:cxnLst/>
                <a:rect l="l" t="t" r="r" b="b"/>
                <a:pathLst>
                  <a:path w="13" h="10" extrusionOk="0">
                    <a:moveTo>
                      <a:pt x="0" y="6"/>
                    </a:moveTo>
                    <a:cubicBezTo>
                      <a:pt x="10" y="0"/>
                      <a:pt x="12" y="1"/>
                      <a:pt x="13" y="10"/>
                    </a:cubicBezTo>
                    <a:cubicBezTo>
                      <a:pt x="9" y="9"/>
                      <a:pt x="5" y="8"/>
                      <a:pt x="0"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4" name="Google Shape;144;p5"/>
              <p:cNvSpPr/>
              <p:nvPr/>
            </p:nvSpPr>
            <p:spPr>
              <a:xfrm>
                <a:off x="8010525" y="2498725"/>
                <a:ext cx="22225" cy="33338"/>
              </a:xfrm>
              <a:custGeom>
                <a:avLst/>
                <a:gdLst/>
                <a:ahLst/>
                <a:cxnLst/>
                <a:rect l="l" t="t" r="r" b="b"/>
                <a:pathLst>
                  <a:path w="9" h="13" extrusionOk="0">
                    <a:moveTo>
                      <a:pt x="0" y="13"/>
                    </a:moveTo>
                    <a:cubicBezTo>
                      <a:pt x="1" y="9"/>
                      <a:pt x="1" y="5"/>
                      <a:pt x="3" y="0"/>
                    </a:cubicBezTo>
                    <a:cubicBezTo>
                      <a:pt x="9" y="7"/>
                      <a:pt x="9" y="7"/>
                      <a:pt x="0"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5" name="Google Shape;145;p5"/>
              <p:cNvSpPr/>
              <p:nvPr/>
            </p:nvSpPr>
            <p:spPr>
              <a:xfrm>
                <a:off x="7810500" y="1822450"/>
                <a:ext cx="26988" cy="26988"/>
              </a:xfrm>
              <a:custGeom>
                <a:avLst/>
                <a:gdLst/>
                <a:ahLst/>
                <a:cxnLst/>
                <a:rect l="l" t="t" r="r" b="b"/>
                <a:pathLst>
                  <a:path w="11" h="11" extrusionOk="0">
                    <a:moveTo>
                      <a:pt x="3" y="0"/>
                    </a:moveTo>
                    <a:cubicBezTo>
                      <a:pt x="8" y="0"/>
                      <a:pt x="11" y="2"/>
                      <a:pt x="8" y="11"/>
                    </a:cubicBezTo>
                    <a:cubicBezTo>
                      <a:pt x="5" y="7"/>
                      <a:pt x="2" y="5"/>
                      <a:pt x="0" y="2"/>
                    </a:cubicBezTo>
                    <a:cubicBezTo>
                      <a:pt x="1" y="1"/>
                      <a:pt x="2" y="0"/>
                      <a:pt x="3"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6" name="Google Shape;146;p5"/>
              <p:cNvSpPr/>
              <p:nvPr/>
            </p:nvSpPr>
            <p:spPr>
              <a:xfrm>
                <a:off x="8323263" y="2560638"/>
                <a:ext cx="17463" cy="20638"/>
              </a:xfrm>
              <a:custGeom>
                <a:avLst/>
                <a:gdLst/>
                <a:ahLst/>
                <a:cxnLst/>
                <a:rect l="l" t="t" r="r" b="b"/>
                <a:pathLst>
                  <a:path w="7" h="8" extrusionOk="0">
                    <a:moveTo>
                      <a:pt x="4" y="0"/>
                    </a:moveTo>
                    <a:cubicBezTo>
                      <a:pt x="5" y="2"/>
                      <a:pt x="6" y="4"/>
                      <a:pt x="7" y="6"/>
                    </a:cubicBezTo>
                    <a:cubicBezTo>
                      <a:pt x="7" y="6"/>
                      <a:pt x="5" y="7"/>
                      <a:pt x="3" y="8"/>
                    </a:cubicBezTo>
                    <a:cubicBezTo>
                      <a:pt x="2" y="7"/>
                      <a:pt x="1" y="6"/>
                      <a:pt x="0" y="4"/>
                    </a:cubicBezTo>
                    <a:cubicBezTo>
                      <a:pt x="0" y="3"/>
                      <a:pt x="2" y="2"/>
                      <a:pt x="4"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7" name="Google Shape;147;p5"/>
              <p:cNvSpPr/>
              <p:nvPr/>
            </p:nvSpPr>
            <p:spPr>
              <a:xfrm>
                <a:off x="8383588" y="2457450"/>
                <a:ext cx="19050" cy="7938"/>
              </a:xfrm>
              <a:custGeom>
                <a:avLst/>
                <a:gdLst/>
                <a:ahLst/>
                <a:cxnLst/>
                <a:rect l="l" t="t" r="r" b="b"/>
                <a:pathLst>
                  <a:path w="8" h="3" extrusionOk="0">
                    <a:moveTo>
                      <a:pt x="8" y="3"/>
                    </a:moveTo>
                    <a:cubicBezTo>
                      <a:pt x="0" y="3"/>
                      <a:pt x="0" y="3"/>
                      <a:pt x="0" y="3"/>
                    </a:cubicBezTo>
                    <a:cubicBezTo>
                      <a:pt x="3" y="0"/>
                      <a:pt x="3" y="0"/>
                      <a:pt x="8" y="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8" name="Google Shape;148;p5"/>
              <p:cNvSpPr/>
              <p:nvPr/>
            </p:nvSpPr>
            <p:spPr>
              <a:xfrm>
                <a:off x="8243888" y="1924050"/>
                <a:ext cx="20638" cy="6350"/>
              </a:xfrm>
              <a:custGeom>
                <a:avLst/>
                <a:gdLst/>
                <a:ahLst/>
                <a:cxnLst/>
                <a:rect l="l" t="t" r="r" b="b"/>
                <a:pathLst>
                  <a:path w="8" h="3" extrusionOk="0">
                    <a:moveTo>
                      <a:pt x="0" y="0"/>
                    </a:moveTo>
                    <a:cubicBezTo>
                      <a:pt x="3" y="0"/>
                      <a:pt x="5" y="1"/>
                      <a:pt x="8" y="1"/>
                    </a:cubicBezTo>
                    <a:cubicBezTo>
                      <a:pt x="8" y="2"/>
                      <a:pt x="8" y="2"/>
                      <a:pt x="8" y="3"/>
                    </a:cubicBezTo>
                    <a:cubicBezTo>
                      <a:pt x="0" y="3"/>
                      <a:pt x="0" y="3"/>
                      <a:pt x="0" y="3"/>
                    </a:cubicBezTo>
                    <a:cubicBezTo>
                      <a:pt x="0" y="2"/>
                      <a:pt x="0" y="1"/>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9" name="Google Shape;149;p5"/>
              <p:cNvSpPr/>
              <p:nvPr/>
            </p:nvSpPr>
            <p:spPr>
              <a:xfrm>
                <a:off x="8420100" y="1693863"/>
                <a:ext cx="22225" cy="9525"/>
              </a:xfrm>
              <a:custGeom>
                <a:avLst/>
                <a:gdLst/>
                <a:ahLst/>
                <a:cxnLst/>
                <a:rect l="l" t="t" r="r" b="b"/>
                <a:pathLst>
                  <a:path w="9" h="4" extrusionOk="0">
                    <a:moveTo>
                      <a:pt x="9" y="4"/>
                    </a:moveTo>
                    <a:cubicBezTo>
                      <a:pt x="7" y="4"/>
                      <a:pt x="5" y="3"/>
                      <a:pt x="3" y="2"/>
                    </a:cubicBezTo>
                    <a:cubicBezTo>
                      <a:pt x="2" y="2"/>
                      <a:pt x="1" y="1"/>
                      <a:pt x="0" y="1"/>
                    </a:cubicBezTo>
                    <a:cubicBezTo>
                      <a:pt x="5" y="0"/>
                      <a:pt x="5" y="0"/>
                      <a:pt x="9"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0" name="Google Shape;150;p5"/>
              <p:cNvSpPr/>
              <p:nvPr/>
            </p:nvSpPr>
            <p:spPr>
              <a:xfrm>
                <a:off x="8594725" y="2319338"/>
                <a:ext cx="15875" cy="17463"/>
              </a:xfrm>
              <a:custGeom>
                <a:avLst/>
                <a:gdLst/>
                <a:ahLst/>
                <a:cxnLst/>
                <a:rect l="l" t="t" r="r" b="b"/>
                <a:pathLst>
                  <a:path w="6" h="7" extrusionOk="0">
                    <a:moveTo>
                      <a:pt x="6" y="0"/>
                    </a:moveTo>
                    <a:cubicBezTo>
                      <a:pt x="5" y="2"/>
                      <a:pt x="4" y="5"/>
                      <a:pt x="2" y="7"/>
                    </a:cubicBezTo>
                    <a:cubicBezTo>
                      <a:pt x="2" y="6"/>
                      <a:pt x="1" y="6"/>
                      <a:pt x="0" y="5"/>
                    </a:cubicBezTo>
                    <a:cubicBezTo>
                      <a:pt x="2" y="4"/>
                      <a:pt x="4" y="2"/>
                      <a:pt x="6" y="0"/>
                    </a:cubicBezTo>
                    <a:cubicBezTo>
                      <a:pt x="6" y="0"/>
                      <a:pt x="6" y="0"/>
                      <a:pt x="6"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151" name="Google Shape;151;p5"/>
            <p:cNvGrpSpPr/>
            <p:nvPr/>
          </p:nvGrpSpPr>
          <p:grpSpPr>
            <a:xfrm rot="-1610096">
              <a:off x="7231492" y="3806825"/>
              <a:ext cx="893763" cy="1530350"/>
              <a:chOff x="5572125" y="4005263"/>
              <a:chExt cx="893763" cy="1530350"/>
            </a:xfrm>
          </p:grpSpPr>
          <p:sp>
            <p:nvSpPr>
              <p:cNvPr id="152" name="Google Shape;152;p5"/>
              <p:cNvSpPr/>
              <p:nvPr/>
            </p:nvSpPr>
            <p:spPr>
              <a:xfrm>
                <a:off x="5572125" y="4005263"/>
                <a:ext cx="893763" cy="1530350"/>
              </a:xfrm>
              <a:custGeom>
                <a:avLst/>
                <a:gdLst/>
                <a:ahLst/>
                <a:cxnLst/>
                <a:rect l="l" t="t" r="r" b="b"/>
                <a:pathLst>
                  <a:path w="362" h="619" extrusionOk="0">
                    <a:moveTo>
                      <a:pt x="316" y="589"/>
                    </a:moveTo>
                    <a:cubicBezTo>
                      <a:pt x="304" y="594"/>
                      <a:pt x="292" y="601"/>
                      <a:pt x="280" y="604"/>
                    </a:cubicBezTo>
                    <a:cubicBezTo>
                      <a:pt x="262" y="610"/>
                      <a:pt x="244" y="613"/>
                      <a:pt x="225" y="617"/>
                    </a:cubicBezTo>
                    <a:cubicBezTo>
                      <a:pt x="223" y="618"/>
                      <a:pt x="220" y="619"/>
                      <a:pt x="217" y="618"/>
                    </a:cubicBezTo>
                    <a:cubicBezTo>
                      <a:pt x="202" y="613"/>
                      <a:pt x="187" y="617"/>
                      <a:pt x="172" y="616"/>
                    </a:cubicBezTo>
                    <a:cubicBezTo>
                      <a:pt x="167" y="615"/>
                      <a:pt x="161" y="616"/>
                      <a:pt x="156" y="615"/>
                    </a:cubicBezTo>
                    <a:cubicBezTo>
                      <a:pt x="135" y="614"/>
                      <a:pt x="114" y="612"/>
                      <a:pt x="92" y="611"/>
                    </a:cubicBezTo>
                    <a:cubicBezTo>
                      <a:pt x="82" y="610"/>
                      <a:pt x="71" y="609"/>
                      <a:pt x="60" y="608"/>
                    </a:cubicBezTo>
                    <a:cubicBezTo>
                      <a:pt x="45" y="606"/>
                      <a:pt x="31" y="589"/>
                      <a:pt x="32" y="574"/>
                    </a:cubicBezTo>
                    <a:cubicBezTo>
                      <a:pt x="32" y="572"/>
                      <a:pt x="32" y="570"/>
                      <a:pt x="33" y="568"/>
                    </a:cubicBezTo>
                    <a:cubicBezTo>
                      <a:pt x="39" y="552"/>
                      <a:pt x="34" y="537"/>
                      <a:pt x="30" y="521"/>
                    </a:cubicBezTo>
                    <a:cubicBezTo>
                      <a:pt x="28" y="511"/>
                      <a:pt x="27" y="500"/>
                      <a:pt x="25" y="489"/>
                    </a:cubicBezTo>
                    <a:cubicBezTo>
                      <a:pt x="23" y="467"/>
                      <a:pt x="20" y="444"/>
                      <a:pt x="19" y="421"/>
                    </a:cubicBezTo>
                    <a:cubicBezTo>
                      <a:pt x="16" y="382"/>
                      <a:pt x="10" y="342"/>
                      <a:pt x="13" y="302"/>
                    </a:cubicBezTo>
                    <a:cubicBezTo>
                      <a:pt x="14" y="286"/>
                      <a:pt x="13" y="269"/>
                      <a:pt x="13" y="253"/>
                    </a:cubicBezTo>
                    <a:cubicBezTo>
                      <a:pt x="13" y="250"/>
                      <a:pt x="12" y="247"/>
                      <a:pt x="11" y="244"/>
                    </a:cubicBezTo>
                    <a:cubicBezTo>
                      <a:pt x="10" y="242"/>
                      <a:pt x="10" y="239"/>
                      <a:pt x="10" y="237"/>
                    </a:cubicBezTo>
                    <a:cubicBezTo>
                      <a:pt x="10" y="230"/>
                      <a:pt x="11" y="223"/>
                      <a:pt x="10" y="216"/>
                    </a:cubicBezTo>
                    <a:cubicBezTo>
                      <a:pt x="9" y="198"/>
                      <a:pt x="9" y="181"/>
                      <a:pt x="7" y="164"/>
                    </a:cubicBezTo>
                    <a:cubicBezTo>
                      <a:pt x="5" y="155"/>
                      <a:pt x="6" y="148"/>
                      <a:pt x="8" y="141"/>
                    </a:cubicBezTo>
                    <a:cubicBezTo>
                      <a:pt x="8" y="140"/>
                      <a:pt x="8" y="139"/>
                      <a:pt x="8" y="138"/>
                    </a:cubicBezTo>
                    <a:cubicBezTo>
                      <a:pt x="0" y="122"/>
                      <a:pt x="11" y="108"/>
                      <a:pt x="13" y="93"/>
                    </a:cubicBezTo>
                    <a:cubicBezTo>
                      <a:pt x="18" y="62"/>
                      <a:pt x="37" y="39"/>
                      <a:pt x="58" y="16"/>
                    </a:cubicBezTo>
                    <a:cubicBezTo>
                      <a:pt x="60" y="13"/>
                      <a:pt x="64" y="13"/>
                      <a:pt x="68" y="11"/>
                    </a:cubicBezTo>
                    <a:cubicBezTo>
                      <a:pt x="80" y="6"/>
                      <a:pt x="93" y="9"/>
                      <a:pt x="106" y="7"/>
                    </a:cubicBezTo>
                    <a:cubicBezTo>
                      <a:pt x="124" y="5"/>
                      <a:pt x="141" y="3"/>
                      <a:pt x="159" y="1"/>
                    </a:cubicBezTo>
                    <a:cubicBezTo>
                      <a:pt x="161" y="0"/>
                      <a:pt x="162" y="0"/>
                      <a:pt x="164" y="0"/>
                    </a:cubicBezTo>
                    <a:cubicBezTo>
                      <a:pt x="180" y="3"/>
                      <a:pt x="197" y="6"/>
                      <a:pt x="213" y="8"/>
                    </a:cubicBezTo>
                    <a:cubicBezTo>
                      <a:pt x="222" y="10"/>
                      <a:pt x="231" y="11"/>
                      <a:pt x="240" y="13"/>
                    </a:cubicBezTo>
                    <a:cubicBezTo>
                      <a:pt x="242" y="13"/>
                      <a:pt x="244" y="13"/>
                      <a:pt x="245" y="12"/>
                    </a:cubicBezTo>
                    <a:cubicBezTo>
                      <a:pt x="260" y="4"/>
                      <a:pt x="275" y="7"/>
                      <a:pt x="290" y="11"/>
                    </a:cubicBezTo>
                    <a:cubicBezTo>
                      <a:pt x="302" y="15"/>
                      <a:pt x="313" y="22"/>
                      <a:pt x="325" y="26"/>
                    </a:cubicBezTo>
                    <a:cubicBezTo>
                      <a:pt x="332" y="29"/>
                      <a:pt x="335" y="33"/>
                      <a:pt x="337" y="39"/>
                    </a:cubicBezTo>
                    <a:cubicBezTo>
                      <a:pt x="344" y="53"/>
                      <a:pt x="344" y="69"/>
                      <a:pt x="346" y="84"/>
                    </a:cubicBezTo>
                    <a:cubicBezTo>
                      <a:pt x="348" y="104"/>
                      <a:pt x="351" y="124"/>
                      <a:pt x="353" y="144"/>
                    </a:cubicBezTo>
                    <a:cubicBezTo>
                      <a:pt x="358" y="176"/>
                      <a:pt x="362" y="208"/>
                      <a:pt x="360" y="241"/>
                    </a:cubicBezTo>
                    <a:cubicBezTo>
                      <a:pt x="358" y="274"/>
                      <a:pt x="357" y="307"/>
                      <a:pt x="355" y="340"/>
                    </a:cubicBezTo>
                    <a:cubicBezTo>
                      <a:pt x="353" y="377"/>
                      <a:pt x="350" y="415"/>
                      <a:pt x="348" y="453"/>
                    </a:cubicBezTo>
                    <a:cubicBezTo>
                      <a:pt x="347" y="478"/>
                      <a:pt x="348" y="502"/>
                      <a:pt x="348" y="527"/>
                    </a:cubicBezTo>
                    <a:cubicBezTo>
                      <a:pt x="348" y="531"/>
                      <a:pt x="346" y="535"/>
                      <a:pt x="345" y="538"/>
                    </a:cubicBezTo>
                    <a:cubicBezTo>
                      <a:pt x="339" y="554"/>
                      <a:pt x="335" y="570"/>
                      <a:pt x="322" y="582"/>
                    </a:cubicBezTo>
                    <a:cubicBezTo>
                      <a:pt x="320" y="584"/>
                      <a:pt x="318" y="586"/>
                      <a:pt x="316" y="588"/>
                    </a:cubicBezTo>
                    <a:cubicBezTo>
                      <a:pt x="316" y="588"/>
                      <a:pt x="316" y="589"/>
                      <a:pt x="316" y="589"/>
                    </a:cubicBezTo>
                    <a:moveTo>
                      <a:pt x="171" y="535"/>
                    </a:moveTo>
                    <a:cubicBezTo>
                      <a:pt x="171" y="535"/>
                      <a:pt x="171" y="535"/>
                      <a:pt x="171" y="535"/>
                    </a:cubicBezTo>
                    <a:cubicBezTo>
                      <a:pt x="171" y="538"/>
                      <a:pt x="171" y="542"/>
                      <a:pt x="171" y="546"/>
                    </a:cubicBezTo>
                    <a:cubicBezTo>
                      <a:pt x="189" y="546"/>
                      <a:pt x="207" y="549"/>
                      <a:pt x="224" y="544"/>
                    </a:cubicBezTo>
                    <a:cubicBezTo>
                      <a:pt x="225" y="534"/>
                      <a:pt x="226" y="523"/>
                      <a:pt x="226" y="512"/>
                    </a:cubicBezTo>
                    <a:cubicBezTo>
                      <a:pt x="212" y="511"/>
                      <a:pt x="197" y="508"/>
                      <a:pt x="181" y="510"/>
                    </a:cubicBezTo>
                    <a:cubicBezTo>
                      <a:pt x="171" y="512"/>
                      <a:pt x="170" y="511"/>
                      <a:pt x="169" y="521"/>
                    </a:cubicBezTo>
                    <a:cubicBezTo>
                      <a:pt x="169" y="526"/>
                      <a:pt x="170" y="530"/>
                      <a:pt x="171" y="535"/>
                    </a:cubicBezTo>
                    <a:moveTo>
                      <a:pt x="95" y="563"/>
                    </a:moveTo>
                    <a:cubicBezTo>
                      <a:pt x="115" y="564"/>
                      <a:pt x="136" y="565"/>
                      <a:pt x="156" y="566"/>
                    </a:cubicBezTo>
                    <a:cubicBezTo>
                      <a:pt x="158" y="566"/>
                      <a:pt x="160" y="566"/>
                      <a:pt x="162" y="565"/>
                    </a:cubicBezTo>
                    <a:cubicBezTo>
                      <a:pt x="173" y="562"/>
                      <a:pt x="185" y="562"/>
                      <a:pt x="197" y="563"/>
                    </a:cubicBezTo>
                    <a:cubicBezTo>
                      <a:pt x="202" y="563"/>
                      <a:pt x="207" y="564"/>
                      <a:pt x="211" y="563"/>
                    </a:cubicBezTo>
                    <a:cubicBezTo>
                      <a:pt x="230" y="560"/>
                      <a:pt x="248" y="560"/>
                      <a:pt x="267" y="559"/>
                    </a:cubicBezTo>
                    <a:cubicBezTo>
                      <a:pt x="282" y="558"/>
                      <a:pt x="296" y="555"/>
                      <a:pt x="310" y="549"/>
                    </a:cubicBezTo>
                    <a:cubicBezTo>
                      <a:pt x="319" y="544"/>
                      <a:pt x="328" y="537"/>
                      <a:pt x="329" y="525"/>
                    </a:cubicBezTo>
                    <a:cubicBezTo>
                      <a:pt x="332" y="477"/>
                      <a:pt x="334" y="429"/>
                      <a:pt x="337" y="381"/>
                    </a:cubicBezTo>
                    <a:cubicBezTo>
                      <a:pt x="337" y="372"/>
                      <a:pt x="337" y="364"/>
                      <a:pt x="337" y="355"/>
                    </a:cubicBezTo>
                    <a:cubicBezTo>
                      <a:pt x="336" y="341"/>
                      <a:pt x="333" y="327"/>
                      <a:pt x="333" y="313"/>
                    </a:cubicBezTo>
                    <a:cubicBezTo>
                      <a:pt x="334" y="265"/>
                      <a:pt x="336" y="218"/>
                      <a:pt x="337" y="170"/>
                    </a:cubicBezTo>
                    <a:cubicBezTo>
                      <a:pt x="337" y="149"/>
                      <a:pt x="337" y="128"/>
                      <a:pt x="339" y="108"/>
                    </a:cubicBezTo>
                    <a:cubicBezTo>
                      <a:pt x="340" y="81"/>
                      <a:pt x="324" y="64"/>
                      <a:pt x="308" y="46"/>
                    </a:cubicBezTo>
                    <a:cubicBezTo>
                      <a:pt x="308" y="46"/>
                      <a:pt x="307" y="46"/>
                      <a:pt x="307" y="46"/>
                    </a:cubicBezTo>
                    <a:cubicBezTo>
                      <a:pt x="308" y="59"/>
                      <a:pt x="309" y="71"/>
                      <a:pt x="308" y="83"/>
                    </a:cubicBezTo>
                    <a:cubicBezTo>
                      <a:pt x="308" y="88"/>
                      <a:pt x="305" y="93"/>
                      <a:pt x="305" y="98"/>
                    </a:cubicBezTo>
                    <a:cubicBezTo>
                      <a:pt x="305" y="103"/>
                      <a:pt x="306" y="108"/>
                      <a:pt x="307" y="114"/>
                    </a:cubicBezTo>
                    <a:cubicBezTo>
                      <a:pt x="278" y="113"/>
                      <a:pt x="249" y="112"/>
                      <a:pt x="221" y="110"/>
                    </a:cubicBezTo>
                    <a:cubicBezTo>
                      <a:pt x="219" y="115"/>
                      <a:pt x="217" y="118"/>
                      <a:pt x="215" y="124"/>
                    </a:cubicBezTo>
                    <a:cubicBezTo>
                      <a:pt x="213" y="118"/>
                      <a:pt x="211" y="115"/>
                      <a:pt x="209" y="111"/>
                    </a:cubicBezTo>
                    <a:cubicBezTo>
                      <a:pt x="202" y="110"/>
                      <a:pt x="195" y="110"/>
                      <a:pt x="188" y="110"/>
                    </a:cubicBezTo>
                    <a:cubicBezTo>
                      <a:pt x="169" y="109"/>
                      <a:pt x="150" y="110"/>
                      <a:pt x="131" y="109"/>
                    </a:cubicBezTo>
                    <a:cubicBezTo>
                      <a:pt x="108" y="107"/>
                      <a:pt x="85" y="104"/>
                      <a:pt x="62" y="101"/>
                    </a:cubicBezTo>
                    <a:cubicBezTo>
                      <a:pt x="60" y="101"/>
                      <a:pt x="58" y="100"/>
                      <a:pt x="56" y="99"/>
                    </a:cubicBezTo>
                    <a:cubicBezTo>
                      <a:pt x="56" y="99"/>
                      <a:pt x="55" y="97"/>
                      <a:pt x="55" y="96"/>
                    </a:cubicBezTo>
                    <a:cubicBezTo>
                      <a:pt x="58" y="94"/>
                      <a:pt x="60" y="93"/>
                      <a:pt x="62" y="92"/>
                    </a:cubicBezTo>
                    <a:cubicBezTo>
                      <a:pt x="69" y="76"/>
                      <a:pt x="60" y="61"/>
                      <a:pt x="59" y="45"/>
                    </a:cubicBezTo>
                    <a:cubicBezTo>
                      <a:pt x="65" y="44"/>
                      <a:pt x="70" y="43"/>
                      <a:pt x="75" y="43"/>
                    </a:cubicBezTo>
                    <a:cubicBezTo>
                      <a:pt x="112" y="45"/>
                      <a:pt x="149" y="45"/>
                      <a:pt x="186" y="43"/>
                    </a:cubicBezTo>
                    <a:cubicBezTo>
                      <a:pt x="195" y="42"/>
                      <a:pt x="204" y="41"/>
                      <a:pt x="213" y="41"/>
                    </a:cubicBezTo>
                    <a:cubicBezTo>
                      <a:pt x="239" y="42"/>
                      <a:pt x="264" y="43"/>
                      <a:pt x="290" y="44"/>
                    </a:cubicBezTo>
                    <a:cubicBezTo>
                      <a:pt x="294" y="44"/>
                      <a:pt x="298" y="43"/>
                      <a:pt x="302" y="39"/>
                    </a:cubicBezTo>
                    <a:cubicBezTo>
                      <a:pt x="284" y="28"/>
                      <a:pt x="266" y="20"/>
                      <a:pt x="245" y="20"/>
                    </a:cubicBezTo>
                    <a:cubicBezTo>
                      <a:pt x="236" y="20"/>
                      <a:pt x="227" y="20"/>
                      <a:pt x="219" y="19"/>
                    </a:cubicBezTo>
                    <a:cubicBezTo>
                      <a:pt x="209" y="19"/>
                      <a:pt x="200" y="18"/>
                      <a:pt x="191" y="18"/>
                    </a:cubicBezTo>
                    <a:cubicBezTo>
                      <a:pt x="183" y="18"/>
                      <a:pt x="175" y="18"/>
                      <a:pt x="167" y="18"/>
                    </a:cubicBezTo>
                    <a:cubicBezTo>
                      <a:pt x="157" y="18"/>
                      <a:pt x="147" y="17"/>
                      <a:pt x="137" y="17"/>
                    </a:cubicBezTo>
                    <a:cubicBezTo>
                      <a:pt x="125" y="16"/>
                      <a:pt x="113" y="20"/>
                      <a:pt x="100" y="17"/>
                    </a:cubicBezTo>
                    <a:cubicBezTo>
                      <a:pt x="90" y="14"/>
                      <a:pt x="80" y="17"/>
                      <a:pt x="71" y="24"/>
                    </a:cubicBezTo>
                    <a:cubicBezTo>
                      <a:pt x="63" y="31"/>
                      <a:pt x="55" y="38"/>
                      <a:pt x="50" y="48"/>
                    </a:cubicBezTo>
                    <a:cubicBezTo>
                      <a:pt x="44" y="62"/>
                      <a:pt x="40" y="77"/>
                      <a:pt x="40" y="92"/>
                    </a:cubicBezTo>
                    <a:cubicBezTo>
                      <a:pt x="41" y="135"/>
                      <a:pt x="41" y="177"/>
                      <a:pt x="42" y="220"/>
                    </a:cubicBezTo>
                    <a:cubicBezTo>
                      <a:pt x="42" y="222"/>
                      <a:pt x="42" y="226"/>
                      <a:pt x="43" y="227"/>
                    </a:cubicBezTo>
                    <a:cubicBezTo>
                      <a:pt x="47" y="231"/>
                      <a:pt x="46" y="236"/>
                      <a:pt x="45" y="240"/>
                    </a:cubicBezTo>
                    <a:cubicBezTo>
                      <a:pt x="44" y="252"/>
                      <a:pt x="41" y="264"/>
                      <a:pt x="41" y="276"/>
                    </a:cubicBezTo>
                    <a:cubicBezTo>
                      <a:pt x="40" y="320"/>
                      <a:pt x="39" y="364"/>
                      <a:pt x="40" y="408"/>
                    </a:cubicBezTo>
                    <a:cubicBezTo>
                      <a:pt x="41" y="448"/>
                      <a:pt x="43" y="488"/>
                      <a:pt x="46" y="528"/>
                    </a:cubicBezTo>
                    <a:cubicBezTo>
                      <a:pt x="46" y="535"/>
                      <a:pt x="47" y="543"/>
                      <a:pt x="51" y="550"/>
                    </a:cubicBezTo>
                    <a:cubicBezTo>
                      <a:pt x="53" y="554"/>
                      <a:pt x="58" y="557"/>
                      <a:pt x="63" y="560"/>
                    </a:cubicBezTo>
                    <a:cubicBezTo>
                      <a:pt x="64" y="560"/>
                      <a:pt x="68" y="556"/>
                      <a:pt x="71" y="555"/>
                    </a:cubicBezTo>
                    <a:cubicBezTo>
                      <a:pt x="72" y="563"/>
                      <a:pt x="78" y="562"/>
                      <a:pt x="83" y="562"/>
                    </a:cubicBezTo>
                    <a:cubicBezTo>
                      <a:pt x="80" y="541"/>
                      <a:pt x="69" y="522"/>
                      <a:pt x="76" y="499"/>
                    </a:cubicBezTo>
                    <a:cubicBezTo>
                      <a:pt x="68" y="496"/>
                      <a:pt x="64" y="488"/>
                      <a:pt x="65" y="479"/>
                    </a:cubicBezTo>
                    <a:cubicBezTo>
                      <a:pt x="65" y="469"/>
                      <a:pt x="70" y="466"/>
                      <a:pt x="79" y="470"/>
                    </a:cubicBezTo>
                    <a:cubicBezTo>
                      <a:pt x="84" y="473"/>
                      <a:pt x="89" y="476"/>
                      <a:pt x="90" y="483"/>
                    </a:cubicBezTo>
                    <a:cubicBezTo>
                      <a:pt x="90" y="489"/>
                      <a:pt x="92" y="494"/>
                      <a:pt x="93" y="501"/>
                    </a:cubicBezTo>
                    <a:cubicBezTo>
                      <a:pt x="106" y="501"/>
                      <a:pt x="120" y="502"/>
                      <a:pt x="137" y="502"/>
                    </a:cubicBezTo>
                    <a:cubicBezTo>
                      <a:pt x="132" y="498"/>
                      <a:pt x="129" y="497"/>
                      <a:pt x="127" y="494"/>
                    </a:cubicBezTo>
                    <a:cubicBezTo>
                      <a:pt x="124" y="489"/>
                      <a:pt x="121" y="485"/>
                      <a:pt x="121" y="480"/>
                    </a:cubicBezTo>
                    <a:cubicBezTo>
                      <a:pt x="120" y="471"/>
                      <a:pt x="126" y="467"/>
                      <a:pt x="135" y="470"/>
                    </a:cubicBezTo>
                    <a:cubicBezTo>
                      <a:pt x="137" y="472"/>
                      <a:pt x="140" y="473"/>
                      <a:pt x="142" y="475"/>
                    </a:cubicBezTo>
                    <a:cubicBezTo>
                      <a:pt x="155" y="484"/>
                      <a:pt x="155" y="492"/>
                      <a:pt x="143" y="502"/>
                    </a:cubicBezTo>
                    <a:cubicBezTo>
                      <a:pt x="153" y="503"/>
                      <a:pt x="164" y="503"/>
                      <a:pt x="175" y="504"/>
                    </a:cubicBezTo>
                    <a:cubicBezTo>
                      <a:pt x="192" y="504"/>
                      <a:pt x="209" y="505"/>
                      <a:pt x="226" y="505"/>
                    </a:cubicBezTo>
                    <a:cubicBezTo>
                      <a:pt x="246" y="506"/>
                      <a:pt x="266" y="506"/>
                      <a:pt x="287" y="506"/>
                    </a:cubicBezTo>
                    <a:cubicBezTo>
                      <a:pt x="292" y="506"/>
                      <a:pt x="294" y="508"/>
                      <a:pt x="293" y="514"/>
                    </a:cubicBezTo>
                    <a:cubicBezTo>
                      <a:pt x="292" y="518"/>
                      <a:pt x="292" y="522"/>
                      <a:pt x="291" y="526"/>
                    </a:cubicBezTo>
                    <a:cubicBezTo>
                      <a:pt x="291" y="530"/>
                      <a:pt x="293" y="534"/>
                      <a:pt x="292" y="538"/>
                    </a:cubicBezTo>
                    <a:cubicBezTo>
                      <a:pt x="292" y="546"/>
                      <a:pt x="288" y="549"/>
                      <a:pt x="280" y="549"/>
                    </a:cubicBezTo>
                    <a:cubicBezTo>
                      <a:pt x="275" y="549"/>
                      <a:pt x="269" y="549"/>
                      <a:pt x="264" y="549"/>
                    </a:cubicBezTo>
                    <a:cubicBezTo>
                      <a:pt x="249" y="550"/>
                      <a:pt x="235" y="553"/>
                      <a:pt x="221" y="553"/>
                    </a:cubicBezTo>
                    <a:cubicBezTo>
                      <a:pt x="190" y="554"/>
                      <a:pt x="159" y="555"/>
                      <a:pt x="129" y="556"/>
                    </a:cubicBezTo>
                    <a:cubicBezTo>
                      <a:pt x="117" y="556"/>
                      <a:pt x="106" y="556"/>
                      <a:pt x="95" y="563"/>
                    </a:cubicBezTo>
                    <a:moveTo>
                      <a:pt x="218" y="102"/>
                    </a:moveTo>
                    <a:cubicBezTo>
                      <a:pt x="246" y="102"/>
                      <a:pt x="271" y="109"/>
                      <a:pt x="297" y="105"/>
                    </a:cubicBezTo>
                    <a:cubicBezTo>
                      <a:pt x="299" y="99"/>
                      <a:pt x="301" y="93"/>
                      <a:pt x="302" y="87"/>
                    </a:cubicBezTo>
                    <a:cubicBezTo>
                      <a:pt x="304" y="78"/>
                      <a:pt x="304" y="69"/>
                      <a:pt x="302" y="60"/>
                    </a:cubicBezTo>
                    <a:cubicBezTo>
                      <a:pt x="301" y="55"/>
                      <a:pt x="297" y="52"/>
                      <a:pt x="292" y="51"/>
                    </a:cubicBezTo>
                    <a:cubicBezTo>
                      <a:pt x="289" y="51"/>
                      <a:pt x="286" y="51"/>
                      <a:pt x="283" y="51"/>
                    </a:cubicBezTo>
                    <a:cubicBezTo>
                      <a:pt x="268" y="51"/>
                      <a:pt x="253" y="51"/>
                      <a:pt x="238" y="51"/>
                    </a:cubicBezTo>
                    <a:cubicBezTo>
                      <a:pt x="233" y="51"/>
                      <a:pt x="227" y="53"/>
                      <a:pt x="220" y="53"/>
                    </a:cubicBezTo>
                    <a:cubicBezTo>
                      <a:pt x="220" y="70"/>
                      <a:pt x="219" y="85"/>
                      <a:pt x="218" y="102"/>
                    </a:cubicBezTo>
                    <a:moveTo>
                      <a:pt x="137" y="56"/>
                    </a:moveTo>
                    <a:cubicBezTo>
                      <a:pt x="135" y="70"/>
                      <a:pt x="135" y="85"/>
                      <a:pt x="136" y="99"/>
                    </a:cubicBezTo>
                    <a:cubicBezTo>
                      <a:pt x="162" y="101"/>
                      <a:pt x="187" y="102"/>
                      <a:pt x="212" y="104"/>
                    </a:cubicBezTo>
                    <a:cubicBezTo>
                      <a:pt x="214" y="86"/>
                      <a:pt x="215" y="70"/>
                      <a:pt x="212" y="54"/>
                    </a:cubicBezTo>
                    <a:cubicBezTo>
                      <a:pt x="186" y="55"/>
                      <a:pt x="162" y="55"/>
                      <a:pt x="137" y="56"/>
                    </a:cubicBezTo>
                    <a:moveTo>
                      <a:pt x="163" y="510"/>
                    </a:moveTo>
                    <a:cubicBezTo>
                      <a:pt x="153" y="509"/>
                      <a:pt x="145" y="509"/>
                      <a:pt x="137" y="509"/>
                    </a:cubicBezTo>
                    <a:cubicBezTo>
                      <a:pt x="121" y="509"/>
                      <a:pt x="106" y="509"/>
                      <a:pt x="90" y="510"/>
                    </a:cubicBezTo>
                    <a:cubicBezTo>
                      <a:pt x="80" y="511"/>
                      <a:pt x="78" y="514"/>
                      <a:pt x="80" y="524"/>
                    </a:cubicBezTo>
                    <a:cubicBezTo>
                      <a:pt x="82" y="530"/>
                      <a:pt x="84" y="536"/>
                      <a:pt x="85" y="541"/>
                    </a:cubicBezTo>
                    <a:cubicBezTo>
                      <a:pt x="87" y="552"/>
                      <a:pt x="89" y="553"/>
                      <a:pt x="99" y="552"/>
                    </a:cubicBezTo>
                    <a:cubicBezTo>
                      <a:pt x="112" y="551"/>
                      <a:pt x="125" y="550"/>
                      <a:pt x="139" y="549"/>
                    </a:cubicBezTo>
                    <a:cubicBezTo>
                      <a:pt x="146" y="549"/>
                      <a:pt x="153" y="548"/>
                      <a:pt x="162" y="547"/>
                    </a:cubicBezTo>
                    <a:cubicBezTo>
                      <a:pt x="162" y="535"/>
                      <a:pt x="163" y="523"/>
                      <a:pt x="163" y="510"/>
                    </a:cubicBezTo>
                    <a:moveTo>
                      <a:pt x="69" y="53"/>
                    </a:moveTo>
                    <a:cubicBezTo>
                      <a:pt x="70" y="67"/>
                      <a:pt x="71" y="80"/>
                      <a:pt x="72" y="94"/>
                    </a:cubicBezTo>
                    <a:cubicBezTo>
                      <a:pt x="90" y="96"/>
                      <a:pt x="108" y="98"/>
                      <a:pt x="125" y="100"/>
                    </a:cubicBezTo>
                    <a:cubicBezTo>
                      <a:pt x="129" y="87"/>
                      <a:pt x="130" y="75"/>
                      <a:pt x="128" y="63"/>
                    </a:cubicBezTo>
                    <a:cubicBezTo>
                      <a:pt x="128" y="58"/>
                      <a:pt x="127" y="54"/>
                      <a:pt x="121" y="54"/>
                    </a:cubicBezTo>
                    <a:cubicBezTo>
                      <a:pt x="104" y="53"/>
                      <a:pt x="87" y="53"/>
                      <a:pt x="69" y="53"/>
                    </a:cubicBezTo>
                    <a:moveTo>
                      <a:pt x="231" y="545"/>
                    </a:moveTo>
                    <a:cubicBezTo>
                      <a:pt x="247" y="543"/>
                      <a:pt x="260" y="542"/>
                      <a:pt x="274" y="539"/>
                    </a:cubicBezTo>
                    <a:cubicBezTo>
                      <a:pt x="286" y="537"/>
                      <a:pt x="286" y="536"/>
                      <a:pt x="284" y="524"/>
                    </a:cubicBezTo>
                    <a:cubicBezTo>
                      <a:pt x="283" y="516"/>
                      <a:pt x="282" y="514"/>
                      <a:pt x="274" y="514"/>
                    </a:cubicBezTo>
                    <a:cubicBezTo>
                      <a:pt x="261" y="513"/>
                      <a:pt x="248" y="513"/>
                      <a:pt x="235" y="513"/>
                    </a:cubicBezTo>
                    <a:cubicBezTo>
                      <a:pt x="233" y="523"/>
                      <a:pt x="232" y="533"/>
                      <a:pt x="231" y="545"/>
                    </a:cubicBezTo>
                    <a:moveTo>
                      <a:pt x="230" y="571"/>
                    </a:moveTo>
                    <a:cubicBezTo>
                      <a:pt x="229" y="570"/>
                      <a:pt x="229" y="569"/>
                      <a:pt x="228" y="569"/>
                    </a:cubicBezTo>
                    <a:cubicBezTo>
                      <a:pt x="219" y="576"/>
                      <a:pt x="209" y="583"/>
                      <a:pt x="201" y="591"/>
                    </a:cubicBezTo>
                    <a:cubicBezTo>
                      <a:pt x="192" y="600"/>
                      <a:pt x="178" y="597"/>
                      <a:pt x="169" y="609"/>
                    </a:cubicBezTo>
                    <a:cubicBezTo>
                      <a:pt x="178" y="609"/>
                      <a:pt x="185" y="609"/>
                      <a:pt x="189" y="609"/>
                    </a:cubicBezTo>
                    <a:cubicBezTo>
                      <a:pt x="194" y="604"/>
                      <a:pt x="197" y="600"/>
                      <a:pt x="201" y="597"/>
                    </a:cubicBezTo>
                    <a:cubicBezTo>
                      <a:pt x="211" y="589"/>
                      <a:pt x="222" y="582"/>
                      <a:pt x="230" y="571"/>
                    </a:cubicBezTo>
                    <a:moveTo>
                      <a:pt x="235" y="574"/>
                    </a:moveTo>
                    <a:cubicBezTo>
                      <a:pt x="222" y="585"/>
                      <a:pt x="208" y="594"/>
                      <a:pt x="199" y="608"/>
                    </a:cubicBezTo>
                    <a:cubicBezTo>
                      <a:pt x="203" y="608"/>
                      <a:pt x="207" y="607"/>
                      <a:pt x="209" y="605"/>
                    </a:cubicBezTo>
                    <a:cubicBezTo>
                      <a:pt x="214" y="602"/>
                      <a:pt x="218" y="597"/>
                      <a:pt x="223" y="593"/>
                    </a:cubicBezTo>
                    <a:cubicBezTo>
                      <a:pt x="228" y="588"/>
                      <a:pt x="234" y="583"/>
                      <a:pt x="235" y="574"/>
                    </a:cubicBezTo>
                    <a:moveTo>
                      <a:pt x="346" y="338"/>
                    </a:moveTo>
                    <a:cubicBezTo>
                      <a:pt x="351" y="326"/>
                      <a:pt x="353" y="270"/>
                      <a:pt x="349" y="258"/>
                    </a:cubicBezTo>
                    <a:cubicBezTo>
                      <a:pt x="348" y="284"/>
                      <a:pt x="347" y="310"/>
                      <a:pt x="346" y="338"/>
                    </a:cubicBezTo>
                    <a:moveTo>
                      <a:pt x="292" y="563"/>
                    </a:moveTo>
                    <a:cubicBezTo>
                      <a:pt x="277" y="573"/>
                      <a:pt x="268" y="589"/>
                      <a:pt x="256" y="601"/>
                    </a:cubicBezTo>
                    <a:cubicBezTo>
                      <a:pt x="259" y="601"/>
                      <a:pt x="262" y="601"/>
                      <a:pt x="263" y="599"/>
                    </a:cubicBezTo>
                    <a:cubicBezTo>
                      <a:pt x="265" y="593"/>
                      <a:pt x="269" y="589"/>
                      <a:pt x="275" y="586"/>
                    </a:cubicBezTo>
                    <a:cubicBezTo>
                      <a:pt x="283" y="581"/>
                      <a:pt x="290" y="574"/>
                      <a:pt x="292" y="563"/>
                    </a:cubicBezTo>
                    <a:moveTo>
                      <a:pt x="239" y="600"/>
                    </a:moveTo>
                    <a:cubicBezTo>
                      <a:pt x="236" y="599"/>
                      <a:pt x="233" y="598"/>
                      <a:pt x="230" y="597"/>
                    </a:cubicBezTo>
                    <a:cubicBezTo>
                      <a:pt x="246" y="587"/>
                      <a:pt x="246" y="587"/>
                      <a:pt x="248" y="580"/>
                    </a:cubicBezTo>
                    <a:cubicBezTo>
                      <a:pt x="237" y="587"/>
                      <a:pt x="227" y="594"/>
                      <a:pt x="220" y="605"/>
                    </a:cubicBezTo>
                    <a:cubicBezTo>
                      <a:pt x="234" y="607"/>
                      <a:pt x="234" y="607"/>
                      <a:pt x="239" y="600"/>
                    </a:cubicBezTo>
                    <a:moveTo>
                      <a:pt x="327" y="57"/>
                    </a:moveTo>
                    <a:cubicBezTo>
                      <a:pt x="323" y="43"/>
                      <a:pt x="315" y="32"/>
                      <a:pt x="300" y="28"/>
                    </a:cubicBezTo>
                    <a:cubicBezTo>
                      <a:pt x="309" y="38"/>
                      <a:pt x="318" y="47"/>
                      <a:pt x="327" y="57"/>
                    </a:cubicBezTo>
                    <a:moveTo>
                      <a:pt x="129" y="478"/>
                    </a:moveTo>
                    <a:cubicBezTo>
                      <a:pt x="126" y="484"/>
                      <a:pt x="131" y="487"/>
                      <a:pt x="135" y="491"/>
                    </a:cubicBezTo>
                    <a:cubicBezTo>
                      <a:pt x="138" y="493"/>
                      <a:pt x="140" y="494"/>
                      <a:pt x="144" y="491"/>
                    </a:cubicBezTo>
                    <a:cubicBezTo>
                      <a:pt x="140" y="485"/>
                      <a:pt x="138" y="477"/>
                      <a:pt x="129" y="478"/>
                    </a:cubicBezTo>
                    <a:moveTo>
                      <a:pt x="73" y="477"/>
                    </a:moveTo>
                    <a:cubicBezTo>
                      <a:pt x="69" y="484"/>
                      <a:pt x="72" y="489"/>
                      <a:pt x="78" y="493"/>
                    </a:cubicBezTo>
                    <a:cubicBezTo>
                      <a:pt x="84" y="480"/>
                      <a:pt x="84" y="480"/>
                      <a:pt x="73" y="477"/>
                    </a:cubicBezTo>
                    <a:moveTo>
                      <a:pt x="63" y="591"/>
                    </a:moveTo>
                    <a:cubicBezTo>
                      <a:pt x="57" y="590"/>
                      <a:pt x="53" y="584"/>
                      <a:pt x="46" y="587"/>
                    </a:cubicBezTo>
                    <a:cubicBezTo>
                      <a:pt x="53" y="600"/>
                      <a:pt x="54" y="600"/>
                      <a:pt x="63" y="591"/>
                    </a:cubicBezTo>
                    <a:moveTo>
                      <a:pt x="178" y="581"/>
                    </a:moveTo>
                    <a:cubicBezTo>
                      <a:pt x="183" y="577"/>
                      <a:pt x="187" y="574"/>
                      <a:pt x="190" y="571"/>
                    </a:cubicBezTo>
                    <a:cubicBezTo>
                      <a:pt x="190" y="571"/>
                      <a:pt x="190" y="570"/>
                      <a:pt x="189" y="570"/>
                    </a:cubicBezTo>
                    <a:cubicBezTo>
                      <a:pt x="184" y="570"/>
                      <a:pt x="179" y="571"/>
                      <a:pt x="172" y="571"/>
                    </a:cubicBezTo>
                    <a:cubicBezTo>
                      <a:pt x="175" y="575"/>
                      <a:pt x="177" y="578"/>
                      <a:pt x="178" y="581"/>
                    </a:cubicBezTo>
                    <a:moveTo>
                      <a:pt x="147" y="583"/>
                    </a:moveTo>
                    <a:cubicBezTo>
                      <a:pt x="152" y="580"/>
                      <a:pt x="158" y="578"/>
                      <a:pt x="165" y="574"/>
                    </a:cubicBezTo>
                    <a:cubicBezTo>
                      <a:pt x="154" y="569"/>
                      <a:pt x="151" y="577"/>
                      <a:pt x="147" y="583"/>
                    </a:cubicBezTo>
                    <a:moveTo>
                      <a:pt x="141" y="604"/>
                    </a:moveTo>
                    <a:cubicBezTo>
                      <a:pt x="141" y="605"/>
                      <a:pt x="142" y="606"/>
                      <a:pt x="142" y="606"/>
                    </a:cubicBezTo>
                    <a:cubicBezTo>
                      <a:pt x="152" y="602"/>
                      <a:pt x="158" y="597"/>
                      <a:pt x="162" y="589"/>
                    </a:cubicBezTo>
                    <a:cubicBezTo>
                      <a:pt x="154" y="595"/>
                      <a:pt x="147" y="599"/>
                      <a:pt x="141" y="604"/>
                    </a:cubicBezTo>
                    <a:moveTo>
                      <a:pt x="30" y="232"/>
                    </a:moveTo>
                    <a:cubicBezTo>
                      <a:pt x="36" y="224"/>
                      <a:pt x="36" y="222"/>
                      <a:pt x="31" y="212"/>
                    </a:cubicBezTo>
                    <a:cubicBezTo>
                      <a:pt x="31" y="218"/>
                      <a:pt x="30" y="224"/>
                      <a:pt x="30" y="232"/>
                    </a:cubicBezTo>
                    <a:moveTo>
                      <a:pt x="31" y="376"/>
                    </a:moveTo>
                    <a:cubicBezTo>
                      <a:pt x="30" y="376"/>
                      <a:pt x="29" y="376"/>
                      <a:pt x="27" y="376"/>
                    </a:cubicBezTo>
                    <a:cubicBezTo>
                      <a:pt x="27" y="381"/>
                      <a:pt x="27" y="387"/>
                      <a:pt x="26" y="392"/>
                    </a:cubicBezTo>
                    <a:cubicBezTo>
                      <a:pt x="27" y="392"/>
                      <a:pt x="28" y="392"/>
                      <a:pt x="29" y="392"/>
                    </a:cubicBezTo>
                    <a:cubicBezTo>
                      <a:pt x="29" y="387"/>
                      <a:pt x="30" y="381"/>
                      <a:pt x="31" y="376"/>
                    </a:cubicBezTo>
                    <a:moveTo>
                      <a:pt x="29" y="169"/>
                    </a:moveTo>
                    <a:cubicBezTo>
                      <a:pt x="30" y="165"/>
                      <a:pt x="31" y="160"/>
                      <a:pt x="31" y="156"/>
                    </a:cubicBezTo>
                    <a:cubicBezTo>
                      <a:pt x="27" y="163"/>
                      <a:pt x="27" y="163"/>
                      <a:pt x="29" y="169"/>
                    </a:cubicBezTo>
                    <a:moveTo>
                      <a:pt x="328" y="36"/>
                    </a:moveTo>
                    <a:cubicBezTo>
                      <a:pt x="327" y="37"/>
                      <a:pt x="326" y="37"/>
                      <a:pt x="325" y="38"/>
                    </a:cubicBezTo>
                    <a:cubicBezTo>
                      <a:pt x="327" y="42"/>
                      <a:pt x="330" y="47"/>
                      <a:pt x="332" y="51"/>
                    </a:cubicBezTo>
                    <a:cubicBezTo>
                      <a:pt x="333" y="51"/>
                      <a:pt x="334" y="51"/>
                      <a:pt x="334" y="50"/>
                    </a:cubicBezTo>
                    <a:cubicBezTo>
                      <a:pt x="332" y="46"/>
                      <a:pt x="330" y="41"/>
                      <a:pt x="328" y="36"/>
                    </a:cubicBezTo>
                    <a:moveTo>
                      <a:pt x="241" y="577"/>
                    </a:moveTo>
                    <a:cubicBezTo>
                      <a:pt x="241" y="577"/>
                      <a:pt x="242" y="578"/>
                      <a:pt x="242" y="579"/>
                    </a:cubicBezTo>
                    <a:cubicBezTo>
                      <a:pt x="245" y="576"/>
                      <a:pt x="248" y="574"/>
                      <a:pt x="252" y="570"/>
                    </a:cubicBezTo>
                    <a:cubicBezTo>
                      <a:pt x="243" y="568"/>
                      <a:pt x="242" y="573"/>
                      <a:pt x="241" y="577"/>
                    </a:cubicBezTo>
                    <a:moveTo>
                      <a:pt x="116" y="577"/>
                    </a:moveTo>
                    <a:cubicBezTo>
                      <a:pt x="110" y="576"/>
                      <a:pt x="110" y="576"/>
                      <a:pt x="106" y="582"/>
                    </a:cubicBezTo>
                    <a:cubicBezTo>
                      <a:pt x="111" y="580"/>
                      <a:pt x="113" y="578"/>
                      <a:pt x="116" y="577"/>
                    </a:cubicBezTo>
                    <a:moveTo>
                      <a:pt x="29" y="435"/>
                    </a:moveTo>
                    <a:cubicBezTo>
                      <a:pt x="30" y="435"/>
                      <a:pt x="31" y="435"/>
                      <a:pt x="32" y="435"/>
                    </a:cubicBezTo>
                    <a:cubicBezTo>
                      <a:pt x="32" y="430"/>
                      <a:pt x="32" y="424"/>
                      <a:pt x="33" y="419"/>
                    </a:cubicBezTo>
                    <a:cubicBezTo>
                      <a:pt x="32" y="419"/>
                      <a:pt x="31" y="419"/>
                      <a:pt x="30" y="419"/>
                    </a:cubicBezTo>
                    <a:cubicBezTo>
                      <a:pt x="29" y="424"/>
                      <a:pt x="29" y="430"/>
                      <a:pt x="29" y="435"/>
                    </a:cubicBezTo>
                    <a:moveTo>
                      <a:pt x="157" y="7"/>
                    </a:moveTo>
                    <a:cubicBezTo>
                      <a:pt x="157" y="8"/>
                      <a:pt x="157" y="9"/>
                      <a:pt x="157" y="10"/>
                    </a:cubicBezTo>
                    <a:cubicBezTo>
                      <a:pt x="161" y="10"/>
                      <a:pt x="166" y="10"/>
                      <a:pt x="170" y="11"/>
                    </a:cubicBezTo>
                    <a:cubicBezTo>
                      <a:pt x="170" y="10"/>
                      <a:pt x="170" y="9"/>
                      <a:pt x="170" y="8"/>
                    </a:cubicBezTo>
                    <a:cubicBezTo>
                      <a:pt x="166" y="8"/>
                      <a:pt x="161" y="7"/>
                      <a:pt x="157" y="7"/>
                    </a:cubicBezTo>
                    <a:moveTo>
                      <a:pt x="262" y="579"/>
                    </a:moveTo>
                    <a:cubicBezTo>
                      <a:pt x="257" y="579"/>
                      <a:pt x="254" y="581"/>
                      <a:pt x="254" y="587"/>
                    </a:cubicBezTo>
                    <a:cubicBezTo>
                      <a:pt x="257" y="584"/>
                      <a:pt x="259" y="582"/>
                      <a:pt x="262" y="579"/>
                    </a:cubicBezTo>
                    <a:moveTo>
                      <a:pt x="117" y="605"/>
                    </a:moveTo>
                    <a:cubicBezTo>
                      <a:pt x="112" y="596"/>
                      <a:pt x="110" y="601"/>
                      <a:pt x="107" y="605"/>
                    </a:cubicBezTo>
                    <a:cubicBezTo>
                      <a:pt x="110" y="605"/>
                      <a:pt x="112" y="605"/>
                      <a:pt x="117" y="605"/>
                    </a:cubicBezTo>
                    <a:moveTo>
                      <a:pt x="89" y="593"/>
                    </a:moveTo>
                    <a:cubicBezTo>
                      <a:pt x="88" y="592"/>
                      <a:pt x="88" y="592"/>
                      <a:pt x="88" y="591"/>
                    </a:cubicBezTo>
                    <a:cubicBezTo>
                      <a:pt x="85" y="594"/>
                      <a:pt x="81" y="597"/>
                      <a:pt x="78" y="600"/>
                    </a:cubicBezTo>
                    <a:cubicBezTo>
                      <a:pt x="78" y="600"/>
                      <a:pt x="79" y="600"/>
                      <a:pt x="79" y="601"/>
                    </a:cubicBezTo>
                    <a:cubicBezTo>
                      <a:pt x="82" y="598"/>
                      <a:pt x="85" y="595"/>
                      <a:pt x="89" y="593"/>
                    </a:cubicBezTo>
                    <a:moveTo>
                      <a:pt x="349" y="247"/>
                    </a:moveTo>
                    <a:cubicBezTo>
                      <a:pt x="350" y="247"/>
                      <a:pt x="351" y="247"/>
                      <a:pt x="352" y="247"/>
                    </a:cubicBezTo>
                    <a:cubicBezTo>
                      <a:pt x="352" y="244"/>
                      <a:pt x="352" y="241"/>
                      <a:pt x="352" y="238"/>
                    </a:cubicBezTo>
                    <a:cubicBezTo>
                      <a:pt x="351" y="238"/>
                      <a:pt x="351" y="238"/>
                      <a:pt x="350" y="238"/>
                    </a:cubicBezTo>
                    <a:cubicBezTo>
                      <a:pt x="350" y="241"/>
                      <a:pt x="350" y="244"/>
                      <a:pt x="349" y="247"/>
                    </a:cubicBezTo>
                    <a:moveTo>
                      <a:pt x="94" y="578"/>
                    </a:moveTo>
                    <a:cubicBezTo>
                      <a:pt x="94" y="578"/>
                      <a:pt x="94" y="577"/>
                      <a:pt x="94" y="576"/>
                    </a:cubicBezTo>
                    <a:cubicBezTo>
                      <a:pt x="91" y="576"/>
                      <a:pt x="89" y="576"/>
                      <a:pt x="87" y="576"/>
                    </a:cubicBezTo>
                    <a:cubicBezTo>
                      <a:pt x="87" y="577"/>
                      <a:pt x="87" y="577"/>
                      <a:pt x="87" y="578"/>
                    </a:cubicBezTo>
                    <a:cubicBezTo>
                      <a:pt x="89" y="578"/>
                      <a:pt x="91" y="578"/>
                      <a:pt x="94" y="57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3" name="Google Shape;153;p5"/>
              <p:cNvSpPr/>
              <p:nvPr/>
            </p:nvSpPr>
            <p:spPr>
              <a:xfrm>
                <a:off x="6426200" y="4641850"/>
                <a:ext cx="17463" cy="198438"/>
              </a:xfrm>
              <a:custGeom>
                <a:avLst/>
                <a:gdLst/>
                <a:ahLst/>
                <a:cxnLst/>
                <a:rect l="l" t="t" r="r" b="b"/>
                <a:pathLst>
                  <a:path w="7" h="80" extrusionOk="0">
                    <a:moveTo>
                      <a:pt x="0" y="80"/>
                    </a:moveTo>
                    <a:cubicBezTo>
                      <a:pt x="1" y="52"/>
                      <a:pt x="2" y="26"/>
                      <a:pt x="3" y="0"/>
                    </a:cubicBezTo>
                    <a:cubicBezTo>
                      <a:pt x="7" y="12"/>
                      <a:pt x="5" y="68"/>
                      <a:pt x="0" y="8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4" name="Google Shape;154;p5"/>
              <p:cNvSpPr/>
              <p:nvPr/>
            </p:nvSpPr>
            <p:spPr>
              <a:xfrm>
                <a:off x="5635625" y="4933950"/>
                <a:ext cx="12700" cy="39688"/>
              </a:xfrm>
              <a:custGeom>
                <a:avLst/>
                <a:gdLst/>
                <a:ahLst/>
                <a:cxnLst/>
                <a:rect l="l" t="t" r="r" b="b"/>
                <a:pathLst>
                  <a:path w="5" h="16" extrusionOk="0">
                    <a:moveTo>
                      <a:pt x="5" y="0"/>
                    </a:moveTo>
                    <a:cubicBezTo>
                      <a:pt x="4" y="5"/>
                      <a:pt x="3" y="11"/>
                      <a:pt x="3" y="16"/>
                    </a:cubicBezTo>
                    <a:cubicBezTo>
                      <a:pt x="2" y="16"/>
                      <a:pt x="1" y="16"/>
                      <a:pt x="0" y="16"/>
                    </a:cubicBezTo>
                    <a:cubicBezTo>
                      <a:pt x="1" y="11"/>
                      <a:pt x="1" y="5"/>
                      <a:pt x="1" y="0"/>
                    </a:cubicBezTo>
                    <a:cubicBezTo>
                      <a:pt x="3" y="0"/>
                      <a:pt x="4" y="0"/>
                      <a:pt x="5"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5" name="Google Shape;155;p5"/>
              <p:cNvSpPr/>
              <p:nvPr/>
            </p:nvSpPr>
            <p:spPr>
              <a:xfrm>
                <a:off x="5638800" y="4391025"/>
                <a:ext cx="9525" cy="31750"/>
              </a:xfrm>
              <a:custGeom>
                <a:avLst/>
                <a:gdLst/>
                <a:ahLst/>
                <a:cxnLst/>
                <a:rect l="l" t="t" r="r" b="b"/>
                <a:pathLst>
                  <a:path w="4" h="13" extrusionOk="0">
                    <a:moveTo>
                      <a:pt x="2" y="13"/>
                    </a:moveTo>
                    <a:cubicBezTo>
                      <a:pt x="0" y="7"/>
                      <a:pt x="0" y="7"/>
                      <a:pt x="4" y="0"/>
                    </a:cubicBezTo>
                    <a:cubicBezTo>
                      <a:pt x="4" y="4"/>
                      <a:pt x="3" y="9"/>
                      <a:pt x="2" y="1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6" name="Google Shape;156;p5"/>
              <p:cNvSpPr/>
              <p:nvPr/>
            </p:nvSpPr>
            <p:spPr>
              <a:xfrm>
                <a:off x="5834063" y="5429250"/>
                <a:ext cx="23813" cy="14288"/>
              </a:xfrm>
              <a:custGeom>
                <a:avLst/>
                <a:gdLst/>
                <a:ahLst/>
                <a:cxnLst/>
                <a:rect l="l" t="t" r="r" b="b"/>
                <a:pathLst>
                  <a:path w="10" h="6" extrusionOk="0">
                    <a:moveTo>
                      <a:pt x="10" y="1"/>
                    </a:moveTo>
                    <a:cubicBezTo>
                      <a:pt x="7" y="2"/>
                      <a:pt x="5" y="4"/>
                      <a:pt x="0" y="6"/>
                    </a:cubicBezTo>
                    <a:cubicBezTo>
                      <a:pt x="4" y="0"/>
                      <a:pt x="4" y="0"/>
                      <a:pt x="10" y="1"/>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7" name="Google Shape;157;p5"/>
              <p:cNvSpPr/>
              <p:nvPr/>
            </p:nvSpPr>
            <p:spPr>
              <a:xfrm>
                <a:off x="5643563" y="5040313"/>
                <a:ext cx="9525" cy="39688"/>
              </a:xfrm>
              <a:custGeom>
                <a:avLst/>
                <a:gdLst/>
                <a:ahLst/>
                <a:cxnLst/>
                <a:rect l="l" t="t" r="r" b="b"/>
                <a:pathLst>
                  <a:path w="4" h="16" extrusionOk="0">
                    <a:moveTo>
                      <a:pt x="0" y="16"/>
                    </a:moveTo>
                    <a:cubicBezTo>
                      <a:pt x="0" y="11"/>
                      <a:pt x="0" y="5"/>
                      <a:pt x="1" y="0"/>
                    </a:cubicBezTo>
                    <a:cubicBezTo>
                      <a:pt x="2" y="0"/>
                      <a:pt x="3" y="0"/>
                      <a:pt x="4" y="0"/>
                    </a:cubicBezTo>
                    <a:cubicBezTo>
                      <a:pt x="3" y="5"/>
                      <a:pt x="3" y="11"/>
                      <a:pt x="3" y="16"/>
                    </a:cubicBezTo>
                    <a:cubicBezTo>
                      <a:pt x="2" y="16"/>
                      <a:pt x="1" y="16"/>
                      <a:pt x="0" y="16"/>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8" name="Google Shape;158;p5"/>
              <p:cNvSpPr/>
              <p:nvPr/>
            </p:nvSpPr>
            <p:spPr>
              <a:xfrm>
                <a:off x="5959475" y="4022725"/>
                <a:ext cx="31750" cy="9525"/>
              </a:xfrm>
              <a:custGeom>
                <a:avLst/>
                <a:gdLst/>
                <a:ahLst/>
                <a:cxnLst/>
                <a:rect l="l" t="t" r="r" b="b"/>
                <a:pathLst>
                  <a:path w="13" h="4" extrusionOk="0">
                    <a:moveTo>
                      <a:pt x="0" y="0"/>
                    </a:moveTo>
                    <a:cubicBezTo>
                      <a:pt x="4" y="0"/>
                      <a:pt x="9" y="1"/>
                      <a:pt x="13" y="1"/>
                    </a:cubicBezTo>
                    <a:cubicBezTo>
                      <a:pt x="13" y="2"/>
                      <a:pt x="13" y="3"/>
                      <a:pt x="13" y="4"/>
                    </a:cubicBezTo>
                    <a:cubicBezTo>
                      <a:pt x="9" y="3"/>
                      <a:pt x="4" y="3"/>
                      <a:pt x="0" y="3"/>
                    </a:cubicBezTo>
                    <a:cubicBezTo>
                      <a:pt x="0" y="2"/>
                      <a:pt x="0" y="1"/>
                      <a:pt x="0"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9" name="Google Shape;159;p5"/>
              <p:cNvSpPr/>
              <p:nvPr/>
            </p:nvSpPr>
            <p:spPr>
              <a:xfrm>
                <a:off x="6199188" y="5435600"/>
                <a:ext cx="19050" cy="20638"/>
              </a:xfrm>
              <a:custGeom>
                <a:avLst/>
                <a:gdLst/>
                <a:ahLst/>
                <a:cxnLst/>
                <a:rect l="l" t="t" r="r" b="b"/>
                <a:pathLst>
                  <a:path w="8" h="8" extrusionOk="0">
                    <a:moveTo>
                      <a:pt x="8" y="0"/>
                    </a:moveTo>
                    <a:cubicBezTo>
                      <a:pt x="5" y="3"/>
                      <a:pt x="3" y="5"/>
                      <a:pt x="0" y="8"/>
                    </a:cubicBezTo>
                    <a:cubicBezTo>
                      <a:pt x="0" y="2"/>
                      <a:pt x="3" y="0"/>
                      <a:pt x="8"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0" name="Google Shape;160;p5"/>
              <p:cNvSpPr/>
              <p:nvPr/>
            </p:nvSpPr>
            <p:spPr>
              <a:xfrm>
                <a:off x="5835650" y="5478463"/>
                <a:ext cx="25400" cy="22225"/>
              </a:xfrm>
              <a:custGeom>
                <a:avLst/>
                <a:gdLst/>
                <a:ahLst/>
                <a:cxnLst/>
                <a:rect l="l" t="t" r="r" b="b"/>
                <a:pathLst>
                  <a:path w="10" h="9" extrusionOk="0">
                    <a:moveTo>
                      <a:pt x="10" y="9"/>
                    </a:moveTo>
                    <a:cubicBezTo>
                      <a:pt x="5" y="9"/>
                      <a:pt x="3" y="9"/>
                      <a:pt x="0" y="9"/>
                    </a:cubicBezTo>
                    <a:cubicBezTo>
                      <a:pt x="3" y="5"/>
                      <a:pt x="5" y="0"/>
                      <a:pt x="10" y="9"/>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1" name="Google Shape;161;p5"/>
              <p:cNvSpPr/>
              <p:nvPr/>
            </p:nvSpPr>
            <p:spPr>
              <a:xfrm>
                <a:off x="5764213" y="5465763"/>
                <a:ext cx="26988" cy="25400"/>
              </a:xfrm>
              <a:custGeom>
                <a:avLst/>
                <a:gdLst/>
                <a:ahLst/>
                <a:cxnLst/>
                <a:rect l="l" t="t" r="r" b="b"/>
                <a:pathLst>
                  <a:path w="11" h="10" extrusionOk="0">
                    <a:moveTo>
                      <a:pt x="11" y="2"/>
                    </a:moveTo>
                    <a:cubicBezTo>
                      <a:pt x="7" y="4"/>
                      <a:pt x="4" y="7"/>
                      <a:pt x="1" y="10"/>
                    </a:cubicBezTo>
                    <a:cubicBezTo>
                      <a:pt x="1" y="9"/>
                      <a:pt x="0" y="9"/>
                      <a:pt x="0" y="9"/>
                    </a:cubicBezTo>
                    <a:cubicBezTo>
                      <a:pt x="3" y="6"/>
                      <a:pt x="7" y="3"/>
                      <a:pt x="10" y="0"/>
                    </a:cubicBezTo>
                    <a:cubicBezTo>
                      <a:pt x="10" y="1"/>
                      <a:pt x="11" y="1"/>
                      <a:pt x="11" y="2"/>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2" name="Google Shape;162;p5"/>
              <p:cNvSpPr/>
              <p:nvPr/>
            </p:nvSpPr>
            <p:spPr>
              <a:xfrm>
                <a:off x="6434138" y="4592638"/>
                <a:ext cx="6350" cy="22225"/>
              </a:xfrm>
              <a:custGeom>
                <a:avLst/>
                <a:gdLst/>
                <a:ahLst/>
                <a:cxnLst/>
                <a:rect l="l" t="t" r="r" b="b"/>
                <a:pathLst>
                  <a:path w="3" h="9" extrusionOk="0">
                    <a:moveTo>
                      <a:pt x="0" y="9"/>
                    </a:moveTo>
                    <a:cubicBezTo>
                      <a:pt x="1" y="6"/>
                      <a:pt x="1" y="3"/>
                      <a:pt x="1" y="0"/>
                    </a:cubicBezTo>
                    <a:cubicBezTo>
                      <a:pt x="2" y="0"/>
                      <a:pt x="2" y="0"/>
                      <a:pt x="3" y="0"/>
                    </a:cubicBezTo>
                    <a:cubicBezTo>
                      <a:pt x="3" y="3"/>
                      <a:pt x="3" y="6"/>
                      <a:pt x="3" y="9"/>
                    </a:cubicBezTo>
                    <a:cubicBezTo>
                      <a:pt x="2" y="9"/>
                      <a:pt x="1" y="9"/>
                      <a:pt x="0" y="9"/>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3" name="Google Shape;163;p5"/>
              <p:cNvSpPr/>
              <p:nvPr/>
            </p:nvSpPr>
            <p:spPr>
              <a:xfrm>
                <a:off x="5786438" y="5429250"/>
                <a:ext cx="17463" cy="4763"/>
              </a:xfrm>
              <a:custGeom>
                <a:avLst/>
                <a:gdLst/>
                <a:ahLst/>
                <a:cxnLst/>
                <a:rect l="l" t="t" r="r" b="b"/>
                <a:pathLst>
                  <a:path w="7" h="2" extrusionOk="0">
                    <a:moveTo>
                      <a:pt x="7" y="2"/>
                    </a:moveTo>
                    <a:cubicBezTo>
                      <a:pt x="4" y="2"/>
                      <a:pt x="2" y="2"/>
                      <a:pt x="0" y="2"/>
                    </a:cubicBezTo>
                    <a:cubicBezTo>
                      <a:pt x="0" y="1"/>
                      <a:pt x="0" y="1"/>
                      <a:pt x="0" y="0"/>
                    </a:cubicBezTo>
                    <a:cubicBezTo>
                      <a:pt x="2" y="0"/>
                      <a:pt x="4" y="0"/>
                      <a:pt x="7" y="0"/>
                    </a:cubicBezTo>
                    <a:cubicBezTo>
                      <a:pt x="7" y="1"/>
                      <a:pt x="7" y="2"/>
                      <a:pt x="7" y="2"/>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4" name="Google Shape;164;p5"/>
              <p:cNvSpPr/>
              <p:nvPr/>
            </p:nvSpPr>
            <p:spPr>
              <a:xfrm>
                <a:off x="5715000" y="4303713"/>
                <a:ext cx="661988" cy="252413"/>
              </a:xfrm>
              <a:custGeom>
                <a:avLst/>
                <a:gdLst/>
                <a:ahLst/>
                <a:cxnLst/>
                <a:rect l="l" t="t" r="r" b="b"/>
                <a:pathLst>
                  <a:path w="268" h="102" extrusionOk="0">
                    <a:moveTo>
                      <a:pt x="265" y="97"/>
                    </a:moveTo>
                    <a:cubicBezTo>
                      <a:pt x="243" y="97"/>
                      <a:pt x="223" y="97"/>
                      <a:pt x="202" y="97"/>
                    </a:cubicBezTo>
                    <a:cubicBezTo>
                      <a:pt x="193" y="97"/>
                      <a:pt x="184" y="96"/>
                      <a:pt x="175" y="96"/>
                    </a:cubicBezTo>
                    <a:cubicBezTo>
                      <a:pt x="152" y="97"/>
                      <a:pt x="130" y="98"/>
                      <a:pt x="108" y="98"/>
                    </a:cubicBezTo>
                    <a:cubicBezTo>
                      <a:pt x="80" y="99"/>
                      <a:pt x="52" y="99"/>
                      <a:pt x="24" y="100"/>
                    </a:cubicBezTo>
                    <a:cubicBezTo>
                      <a:pt x="19" y="100"/>
                      <a:pt x="15" y="101"/>
                      <a:pt x="10" y="101"/>
                    </a:cubicBezTo>
                    <a:cubicBezTo>
                      <a:pt x="6" y="102"/>
                      <a:pt x="3" y="100"/>
                      <a:pt x="2" y="96"/>
                    </a:cubicBezTo>
                    <a:cubicBezTo>
                      <a:pt x="1" y="92"/>
                      <a:pt x="0" y="88"/>
                      <a:pt x="1" y="84"/>
                    </a:cubicBezTo>
                    <a:cubicBezTo>
                      <a:pt x="3" y="62"/>
                      <a:pt x="5" y="40"/>
                      <a:pt x="7" y="18"/>
                    </a:cubicBezTo>
                    <a:cubicBezTo>
                      <a:pt x="8" y="15"/>
                      <a:pt x="8" y="12"/>
                      <a:pt x="9" y="9"/>
                    </a:cubicBezTo>
                    <a:cubicBezTo>
                      <a:pt x="11" y="5"/>
                      <a:pt x="16" y="0"/>
                      <a:pt x="20" y="2"/>
                    </a:cubicBezTo>
                    <a:cubicBezTo>
                      <a:pt x="32" y="8"/>
                      <a:pt x="45" y="4"/>
                      <a:pt x="57" y="5"/>
                    </a:cubicBezTo>
                    <a:cubicBezTo>
                      <a:pt x="78" y="7"/>
                      <a:pt x="99" y="6"/>
                      <a:pt x="120" y="6"/>
                    </a:cubicBezTo>
                    <a:cubicBezTo>
                      <a:pt x="141" y="7"/>
                      <a:pt x="162" y="8"/>
                      <a:pt x="183" y="8"/>
                    </a:cubicBezTo>
                    <a:cubicBezTo>
                      <a:pt x="192" y="8"/>
                      <a:pt x="200" y="7"/>
                      <a:pt x="208" y="6"/>
                    </a:cubicBezTo>
                    <a:cubicBezTo>
                      <a:pt x="213" y="6"/>
                      <a:pt x="217" y="7"/>
                      <a:pt x="221" y="7"/>
                    </a:cubicBezTo>
                    <a:cubicBezTo>
                      <a:pt x="233" y="9"/>
                      <a:pt x="244" y="9"/>
                      <a:pt x="254" y="4"/>
                    </a:cubicBezTo>
                    <a:cubicBezTo>
                      <a:pt x="262" y="0"/>
                      <a:pt x="265" y="2"/>
                      <a:pt x="265" y="11"/>
                    </a:cubicBezTo>
                    <a:cubicBezTo>
                      <a:pt x="266" y="29"/>
                      <a:pt x="267" y="47"/>
                      <a:pt x="267" y="66"/>
                    </a:cubicBezTo>
                    <a:cubicBezTo>
                      <a:pt x="268" y="76"/>
                      <a:pt x="266" y="87"/>
                      <a:pt x="265" y="97"/>
                    </a:cubicBezTo>
                    <a:moveTo>
                      <a:pt x="258" y="13"/>
                    </a:moveTo>
                    <a:cubicBezTo>
                      <a:pt x="253" y="13"/>
                      <a:pt x="249" y="14"/>
                      <a:pt x="246" y="14"/>
                    </a:cubicBezTo>
                    <a:cubicBezTo>
                      <a:pt x="235" y="15"/>
                      <a:pt x="224" y="16"/>
                      <a:pt x="214" y="16"/>
                    </a:cubicBezTo>
                    <a:cubicBezTo>
                      <a:pt x="181" y="15"/>
                      <a:pt x="149" y="14"/>
                      <a:pt x="117" y="13"/>
                    </a:cubicBezTo>
                    <a:cubicBezTo>
                      <a:pt x="101" y="13"/>
                      <a:pt x="86" y="13"/>
                      <a:pt x="70" y="13"/>
                    </a:cubicBezTo>
                    <a:cubicBezTo>
                      <a:pt x="57" y="13"/>
                      <a:pt x="43" y="12"/>
                      <a:pt x="30" y="12"/>
                    </a:cubicBezTo>
                    <a:cubicBezTo>
                      <a:pt x="17" y="13"/>
                      <a:pt x="15" y="15"/>
                      <a:pt x="14" y="28"/>
                    </a:cubicBezTo>
                    <a:cubicBezTo>
                      <a:pt x="12" y="46"/>
                      <a:pt x="10" y="63"/>
                      <a:pt x="9" y="81"/>
                    </a:cubicBezTo>
                    <a:cubicBezTo>
                      <a:pt x="8" y="92"/>
                      <a:pt x="9" y="93"/>
                      <a:pt x="20" y="93"/>
                    </a:cubicBezTo>
                    <a:cubicBezTo>
                      <a:pt x="47" y="93"/>
                      <a:pt x="74" y="93"/>
                      <a:pt x="101" y="92"/>
                    </a:cubicBezTo>
                    <a:cubicBezTo>
                      <a:pt x="111" y="92"/>
                      <a:pt x="121" y="91"/>
                      <a:pt x="131" y="90"/>
                    </a:cubicBezTo>
                    <a:cubicBezTo>
                      <a:pt x="142" y="90"/>
                      <a:pt x="153" y="88"/>
                      <a:pt x="164" y="89"/>
                    </a:cubicBezTo>
                    <a:cubicBezTo>
                      <a:pt x="192" y="91"/>
                      <a:pt x="220" y="89"/>
                      <a:pt x="248" y="89"/>
                    </a:cubicBezTo>
                    <a:cubicBezTo>
                      <a:pt x="251" y="89"/>
                      <a:pt x="254" y="88"/>
                      <a:pt x="258" y="87"/>
                    </a:cubicBezTo>
                    <a:cubicBezTo>
                      <a:pt x="262" y="62"/>
                      <a:pt x="259" y="39"/>
                      <a:pt x="258" y="1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5" name="Google Shape;165;p5"/>
              <p:cNvSpPr/>
              <p:nvPr/>
            </p:nvSpPr>
            <p:spPr>
              <a:xfrm>
                <a:off x="5705475" y="5021263"/>
                <a:ext cx="320675" cy="152400"/>
              </a:xfrm>
              <a:custGeom>
                <a:avLst/>
                <a:gdLst/>
                <a:ahLst/>
                <a:cxnLst/>
                <a:rect l="l" t="t" r="r" b="b"/>
                <a:pathLst>
                  <a:path w="130" h="62" extrusionOk="0">
                    <a:moveTo>
                      <a:pt x="7" y="0"/>
                    </a:moveTo>
                    <a:cubicBezTo>
                      <a:pt x="11" y="0"/>
                      <a:pt x="14" y="1"/>
                      <a:pt x="17" y="2"/>
                    </a:cubicBezTo>
                    <a:cubicBezTo>
                      <a:pt x="25" y="2"/>
                      <a:pt x="33" y="4"/>
                      <a:pt x="40" y="3"/>
                    </a:cubicBezTo>
                    <a:cubicBezTo>
                      <a:pt x="48" y="1"/>
                      <a:pt x="55" y="1"/>
                      <a:pt x="63" y="4"/>
                    </a:cubicBezTo>
                    <a:cubicBezTo>
                      <a:pt x="63" y="13"/>
                      <a:pt x="63" y="23"/>
                      <a:pt x="63" y="33"/>
                    </a:cubicBezTo>
                    <a:cubicBezTo>
                      <a:pt x="63" y="33"/>
                      <a:pt x="64" y="33"/>
                      <a:pt x="65" y="33"/>
                    </a:cubicBezTo>
                    <a:cubicBezTo>
                      <a:pt x="66" y="27"/>
                      <a:pt x="66" y="21"/>
                      <a:pt x="67" y="15"/>
                    </a:cubicBezTo>
                    <a:cubicBezTo>
                      <a:pt x="68" y="4"/>
                      <a:pt x="72" y="2"/>
                      <a:pt x="83" y="3"/>
                    </a:cubicBezTo>
                    <a:cubicBezTo>
                      <a:pt x="98" y="4"/>
                      <a:pt x="113" y="5"/>
                      <a:pt x="129" y="5"/>
                    </a:cubicBezTo>
                    <a:cubicBezTo>
                      <a:pt x="129" y="5"/>
                      <a:pt x="130" y="7"/>
                      <a:pt x="130" y="8"/>
                    </a:cubicBezTo>
                    <a:cubicBezTo>
                      <a:pt x="128" y="26"/>
                      <a:pt x="127" y="43"/>
                      <a:pt x="126" y="62"/>
                    </a:cubicBezTo>
                    <a:cubicBezTo>
                      <a:pt x="105" y="58"/>
                      <a:pt x="85" y="55"/>
                      <a:pt x="64" y="51"/>
                    </a:cubicBezTo>
                    <a:cubicBezTo>
                      <a:pt x="59" y="55"/>
                      <a:pt x="52" y="59"/>
                      <a:pt x="43" y="57"/>
                    </a:cubicBezTo>
                    <a:cubicBezTo>
                      <a:pt x="31" y="55"/>
                      <a:pt x="19" y="54"/>
                      <a:pt x="7" y="52"/>
                    </a:cubicBezTo>
                    <a:cubicBezTo>
                      <a:pt x="3" y="51"/>
                      <a:pt x="0" y="49"/>
                      <a:pt x="0" y="44"/>
                    </a:cubicBezTo>
                    <a:cubicBezTo>
                      <a:pt x="2" y="30"/>
                      <a:pt x="5" y="15"/>
                      <a:pt x="7" y="0"/>
                    </a:cubicBezTo>
                    <a:moveTo>
                      <a:pt x="88" y="49"/>
                    </a:moveTo>
                    <a:cubicBezTo>
                      <a:pt x="96" y="51"/>
                      <a:pt x="104" y="53"/>
                      <a:pt x="112" y="54"/>
                    </a:cubicBezTo>
                    <a:cubicBezTo>
                      <a:pt x="117" y="55"/>
                      <a:pt x="120" y="53"/>
                      <a:pt x="120" y="48"/>
                    </a:cubicBezTo>
                    <a:cubicBezTo>
                      <a:pt x="121" y="36"/>
                      <a:pt x="121" y="25"/>
                      <a:pt x="122" y="14"/>
                    </a:cubicBezTo>
                    <a:cubicBezTo>
                      <a:pt x="115" y="10"/>
                      <a:pt x="111" y="12"/>
                      <a:pt x="107" y="17"/>
                    </a:cubicBezTo>
                    <a:cubicBezTo>
                      <a:pt x="105" y="22"/>
                      <a:pt x="104" y="25"/>
                      <a:pt x="107" y="30"/>
                    </a:cubicBezTo>
                    <a:cubicBezTo>
                      <a:pt x="111" y="37"/>
                      <a:pt x="109" y="42"/>
                      <a:pt x="101" y="42"/>
                    </a:cubicBezTo>
                    <a:cubicBezTo>
                      <a:pt x="94" y="42"/>
                      <a:pt x="92" y="46"/>
                      <a:pt x="88" y="50"/>
                    </a:cubicBezTo>
                    <a:cubicBezTo>
                      <a:pt x="83" y="42"/>
                      <a:pt x="93" y="38"/>
                      <a:pt x="93" y="33"/>
                    </a:cubicBezTo>
                    <a:cubicBezTo>
                      <a:pt x="91" y="28"/>
                      <a:pt x="89" y="25"/>
                      <a:pt x="89" y="21"/>
                    </a:cubicBezTo>
                    <a:cubicBezTo>
                      <a:pt x="89" y="18"/>
                      <a:pt x="92" y="15"/>
                      <a:pt x="95" y="10"/>
                    </a:cubicBezTo>
                    <a:cubicBezTo>
                      <a:pt x="89" y="10"/>
                      <a:pt x="83" y="9"/>
                      <a:pt x="79" y="11"/>
                    </a:cubicBezTo>
                    <a:cubicBezTo>
                      <a:pt x="70" y="16"/>
                      <a:pt x="74" y="27"/>
                      <a:pt x="72" y="36"/>
                    </a:cubicBezTo>
                    <a:cubicBezTo>
                      <a:pt x="70" y="42"/>
                      <a:pt x="74" y="45"/>
                      <a:pt x="79" y="48"/>
                    </a:cubicBezTo>
                    <a:cubicBezTo>
                      <a:pt x="82" y="49"/>
                      <a:pt x="85" y="49"/>
                      <a:pt x="88" y="49"/>
                    </a:cubicBezTo>
                    <a:moveTo>
                      <a:pt x="55" y="10"/>
                    </a:moveTo>
                    <a:cubicBezTo>
                      <a:pt x="43" y="10"/>
                      <a:pt x="33" y="9"/>
                      <a:pt x="22" y="9"/>
                    </a:cubicBezTo>
                    <a:cubicBezTo>
                      <a:pt x="17" y="9"/>
                      <a:pt x="13" y="10"/>
                      <a:pt x="12" y="16"/>
                    </a:cubicBezTo>
                    <a:cubicBezTo>
                      <a:pt x="10" y="25"/>
                      <a:pt x="8" y="34"/>
                      <a:pt x="6" y="44"/>
                    </a:cubicBezTo>
                    <a:cubicBezTo>
                      <a:pt x="18" y="46"/>
                      <a:pt x="28" y="49"/>
                      <a:pt x="38" y="50"/>
                    </a:cubicBezTo>
                    <a:cubicBezTo>
                      <a:pt x="47" y="52"/>
                      <a:pt x="53" y="49"/>
                      <a:pt x="55" y="42"/>
                    </a:cubicBezTo>
                    <a:cubicBezTo>
                      <a:pt x="58" y="31"/>
                      <a:pt x="58" y="20"/>
                      <a:pt x="55" y="1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6" name="Google Shape;166;p5"/>
              <p:cNvSpPr/>
              <p:nvPr/>
            </p:nvSpPr>
            <p:spPr>
              <a:xfrm>
                <a:off x="6083300" y="5035550"/>
                <a:ext cx="246063" cy="195263"/>
              </a:xfrm>
              <a:custGeom>
                <a:avLst/>
                <a:gdLst/>
                <a:ahLst/>
                <a:cxnLst/>
                <a:rect l="l" t="t" r="r" b="b"/>
                <a:pathLst>
                  <a:path w="100" h="79" extrusionOk="0">
                    <a:moveTo>
                      <a:pt x="5" y="74"/>
                    </a:moveTo>
                    <a:cubicBezTo>
                      <a:pt x="4" y="72"/>
                      <a:pt x="3" y="70"/>
                      <a:pt x="3" y="68"/>
                    </a:cubicBezTo>
                    <a:cubicBezTo>
                      <a:pt x="2" y="47"/>
                      <a:pt x="0" y="26"/>
                      <a:pt x="7" y="5"/>
                    </a:cubicBezTo>
                    <a:cubicBezTo>
                      <a:pt x="8" y="0"/>
                      <a:pt x="12" y="0"/>
                      <a:pt x="16" y="0"/>
                    </a:cubicBezTo>
                    <a:cubicBezTo>
                      <a:pt x="32" y="1"/>
                      <a:pt x="47" y="2"/>
                      <a:pt x="63" y="2"/>
                    </a:cubicBezTo>
                    <a:cubicBezTo>
                      <a:pt x="71" y="2"/>
                      <a:pt x="80" y="1"/>
                      <a:pt x="89" y="0"/>
                    </a:cubicBezTo>
                    <a:cubicBezTo>
                      <a:pt x="95" y="0"/>
                      <a:pt x="97" y="2"/>
                      <a:pt x="96" y="9"/>
                    </a:cubicBezTo>
                    <a:cubicBezTo>
                      <a:pt x="94" y="13"/>
                      <a:pt x="93" y="18"/>
                      <a:pt x="93" y="23"/>
                    </a:cubicBezTo>
                    <a:cubicBezTo>
                      <a:pt x="93" y="33"/>
                      <a:pt x="94" y="42"/>
                      <a:pt x="95" y="52"/>
                    </a:cubicBezTo>
                    <a:cubicBezTo>
                      <a:pt x="96" y="57"/>
                      <a:pt x="97" y="63"/>
                      <a:pt x="98" y="68"/>
                    </a:cubicBezTo>
                    <a:cubicBezTo>
                      <a:pt x="100" y="75"/>
                      <a:pt x="96" y="79"/>
                      <a:pt x="90" y="77"/>
                    </a:cubicBezTo>
                    <a:cubicBezTo>
                      <a:pt x="74" y="72"/>
                      <a:pt x="58" y="74"/>
                      <a:pt x="42" y="74"/>
                    </a:cubicBezTo>
                    <a:cubicBezTo>
                      <a:pt x="34" y="73"/>
                      <a:pt x="25" y="71"/>
                      <a:pt x="16" y="76"/>
                    </a:cubicBezTo>
                    <a:cubicBezTo>
                      <a:pt x="14" y="77"/>
                      <a:pt x="9" y="75"/>
                      <a:pt x="5" y="74"/>
                    </a:cubicBezTo>
                    <a:moveTo>
                      <a:pt x="19" y="62"/>
                    </a:moveTo>
                    <a:cubicBezTo>
                      <a:pt x="36" y="64"/>
                      <a:pt x="50" y="65"/>
                      <a:pt x="64" y="67"/>
                    </a:cubicBezTo>
                    <a:cubicBezTo>
                      <a:pt x="73" y="68"/>
                      <a:pt x="81" y="68"/>
                      <a:pt x="89" y="64"/>
                    </a:cubicBezTo>
                    <a:cubicBezTo>
                      <a:pt x="90" y="48"/>
                      <a:pt x="91" y="31"/>
                      <a:pt x="85" y="16"/>
                    </a:cubicBezTo>
                    <a:cubicBezTo>
                      <a:pt x="71" y="14"/>
                      <a:pt x="57" y="12"/>
                      <a:pt x="42" y="11"/>
                    </a:cubicBezTo>
                    <a:cubicBezTo>
                      <a:pt x="17" y="8"/>
                      <a:pt x="18" y="7"/>
                      <a:pt x="12" y="33"/>
                    </a:cubicBezTo>
                    <a:cubicBezTo>
                      <a:pt x="10" y="44"/>
                      <a:pt x="8" y="56"/>
                      <a:pt x="19" y="62"/>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7" name="Google Shape;167;p5"/>
              <p:cNvSpPr/>
              <p:nvPr/>
            </p:nvSpPr>
            <p:spPr>
              <a:xfrm>
                <a:off x="6111875" y="4613275"/>
                <a:ext cx="257175" cy="179388"/>
              </a:xfrm>
              <a:custGeom>
                <a:avLst/>
                <a:gdLst/>
                <a:ahLst/>
                <a:cxnLst/>
                <a:rect l="l" t="t" r="r" b="b"/>
                <a:pathLst>
                  <a:path w="104" h="73" extrusionOk="0">
                    <a:moveTo>
                      <a:pt x="104" y="73"/>
                    </a:moveTo>
                    <a:cubicBezTo>
                      <a:pt x="88" y="72"/>
                      <a:pt x="76" y="72"/>
                      <a:pt x="64" y="72"/>
                    </a:cubicBezTo>
                    <a:cubicBezTo>
                      <a:pt x="46" y="72"/>
                      <a:pt x="28" y="72"/>
                      <a:pt x="10" y="71"/>
                    </a:cubicBezTo>
                    <a:cubicBezTo>
                      <a:pt x="1" y="71"/>
                      <a:pt x="0" y="69"/>
                      <a:pt x="2" y="61"/>
                    </a:cubicBezTo>
                    <a:cubicBezTo>
                      <a:pt x="4" y="56"/>
                      <a:pt x="5" y="51"/>
                      <a:pt x="6" y="46"/>
                    </a:cubicBezTo>
                    <a:cubicBezTo>
                      <a:pt x="8" y="36"/>
                      <a:pt x="11" y="27"/>
                      <a:pt x="3" y="17"/>
                    </a:cubicBezTo>
                    <a:cubicBezTo>
                      <a:pt x="7" y="15"/>
                      <a:pt x="10" y="13"/>
                      <a:pt x="13" y="12"/>
                    </a:cubicBezTo>
                    <a:cubicBezTo>
                      <a:pt x="28" y="9"/>
                      <a:pt x="42" y="6"/>
                      <a:pt x="57" y="4"/>
                    </a:cubicBezTo>
                    <a:cubicBezTo>
                      <a:pt x="68" y="2"/>
                      <a:pt x="80" y="1"/>
                      <a:pt x="92" y="0"/>
                    </a:cubicBezTo>
                    <a:cubicBezTo>
                      <a:pt x="97" y="0"/>
                      <a:pt x="98" y="3"/>
                      <a:pt x="98" y="7"/>
                    </a:cubicBezTo>
                    <a:cubicBezTo>
                      <a:pt x="98" y="14"/>
                      <a:pt x="98" y="20"/>
                      <a:pt x="98" y="27"/>
                    </a:cubicBezTo>
                    <a:cubicBezTo>
                      <a:pt x="98" y="33"/>
                      <a:pt x="99" y="40"/>
                      <a:pt x="98" y="46"/>
                    </a:cubicBezTo>
                    <a:cubicBezTo>
                      <a:pt x="97" y="55"/>
                      <a:pt x="96" y="63"/>
                      <a:pt x="104" y="73"/>
                    </a:cubicBezTo>
                    <a:moveTo>
                      <a:pt x="89" y="63"/>
                    </a:moveTo>
                    <a:cubicBezTo>
                      <a:pt x="89" y="48"/>
                      <a:pt x="89" y="34"/>
                      <a:pt x="89" y="21"/>
                    </a:cubicBezTo>
                    <a:cubicBezTo>
                      <a:pt x="89" y="15"/>
                      <a:pt x="86" y="13"/>
                      <a:pt x="81" y="13"/>
                    </a:cubicBezTo>
                    <a:cubicBezTo>
                      <a:pt x="68" y="14"/>
                      <a:pt x="54" y="14"/>
                      <a:pt x="40" y="15"/>
                    </a:cubicBezTo>
                    <a:cubicBezTo>
                      <a:pt x="34" y="16"/>
                      <a:pt x="27" y="19"/>
                      <a:pt x="25" y="26"/>
                    </a:cubicBezTo>
                    <a:cubicBezTo>
                      <a:pt x="21" y="37"/>
                      <a:pt x="17" y="49"/>
                      <a:pt x="13" y="61"/>
                    </a:cubicBezTo>
                    <a:cubicBezTo>
                      <a:pt x="39" y="66"/>
                      <a:pt x="63" y="64"/>
                      <a:pt x="89" y="6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8" name="Google Shape;168;p5"/>
              <p:cNvSpPr/>
              <p:nvPr/>
            </p:nvSpPr>
            <p:spPr>
              <a:xfrm>
                <a:off x="5924550" y="4637088"/>
                <a:ext cx="155575" cy="171450"/>
              </a:xfrm>
              <a:custGeom>
                <a:avLst/>
                <a:gdLst/>
                <a:ahLst/>
                <a:cxnLst/>
                <a:rect l="l" t="t" r="r" b="b"/>
                <a:pathLst>
                  <a:path w="63" h="69" extrusionOk="0">
                    <a:moveTo>
                      <a:pt x="4" y="68"/>
                    </a:moveTo>
                    <a:cubicBezTo>
                      <a:pt x="1" y="62"/>
                      <a:pt x="0" y="56"/>
                      <a:pt x="1" y="48"/>
                    </a:cubicBezTo>
                    <a:cubicBezTo>
                      <a:pt x="3" y="40"/>
                      <a:pt x="2" y="31"/>
                      <a:pt x="1" y="22"/>
                    </a:cubicBezTo>
                    <a:cubicBezTo>
                      <a:pt x="0" y="14"/>
                      <a:pt x="2" y="10"/>
                      <a:pt x="12" y="8"/>
                    </a:cubicBezTo>
                    <a:cubicBezTo>
                      <a:pt x="27" y="4"/>
                      <a:pt x="42" y="3"/>
                      <a:pt x="57" y="0"/>
                    </a:cubicBezTo>
                    <a:cubicBezTo>
                      <a:pt x="57" y="0"/>
                      <a:pt x="58" y="1"/>
                      <a:pt x="60" y="1"/>
                    </a:cubicBezTo>
                    <a:cubicBezTo>
                      <a:pt x="60" y="4"/>
                      <a:pt x="60" y="8"/>
                      <a:pt x="59" y="11"/>
                    </a:cubicBezTo>
                    <a:cubicBezTo>
                      <a:pt x="54" y="25"/>
                      <a:pt x="54" y="39"/>
                      <a:pt x="59" y="53"/>
                    </a:cubicBezTo>
                    <a:cubicBezTo>
                      <a:pt x="63" y="64"/>
                      <a:pt x="59" y="69"/>
                      <a:pt x="47" y="69"/>
                    </a:cubicBezTo>
                    <a:cubicBezTo>
                      <a:pt x="33" y="68"/>
                      <a:pt x="19" y="68"/>
                      <a:pt x="4" y="68"/>
                    </a:cubicBezTo>
                    <a:moveTo>
                      <a:pt x="51" y="45"/>
                    </a:moveTo>
                    <a:cubicBezTo>
                      <a:pt x="40" y="51"/>
                      <a:pt x="31" y="53"/>
                      <a:pt x="21" y="47"/>
                    </a:cubicBezTo>
                    <a:cubicBezTo>
                      <a:pt x="24" y="41"/>
                      <a:pt x="27" y="36"/>
                      <a:pt x="30" y="30"/>
                    </a:cubicBezTo>
                    <a:cubicBezTo>
                      <a:pt x="26" y="29"/>
                      <a:pt x="23" y="28"/>
                      <a:pt x="20" y="26"/>
                    </a:cubicBezTo>
                    <a:cubicBezTo>
                      <a:pt x="22" y="25"/>
                      <a:pt x="23" y="24"/>
                      <a:pt x="24" y="23"/>
                    </a:cubicBezTo>
                    <a:cubicBezTo>
                      <a:pt x="27" y="23"/>
                      <a:pt x="32" y="22"/>
                      <a:pt x="34" y="23"/>
                    </a:cubicBezTo>
                    <a:cubicBezTo>
                      <a:pt x="36" y="24"/>
                      <a:pt x="36" y="29"/>
                      <a:pt x="36" y="33"/>
                    </a:cubicBezTo>
                    <a:cubicBezTo>
                      <a:pt x="35" y="36"/>
                      <a:pt x="34" y="40"/>
                      <a:pt x="32" y="45"/>
                    </a:cubicBezTo>
                    <a:cubicBezTo>
                      <a:pt x="39" y="43"/>
                      <a:pt x="44" y="42"/>
                      <a:pt x="50" y="41"/>
                    </a:cubicBezTo>
                    <a:cubicBezTo>
                      <a:pt x="50" y="31"/>
                      <a:pt x="50" y="22"/>
                      <a:pt x="50" y="12"/>
                    </a:cubicBezTo>
                    <a:cubicBezTo>
                      <a:pt x="43" y="13"/>
                      <a:pt x="37" y="12"/>
                      <a:pt x="31" y="13"/>
                    </a:cubicBezTo>
                    <a:cubicBezTo>
                      <a:pt x="25" y="14"/>
                      <a:pt x="19" y="15"/>
                      <a:pt x="13" y="18"/>
                    </a:cubicBezTo>
                    <a:cubicBezTo>
                      <a:pt x="11" y="19"/>
                      <a:pt x="8" y="24"/>
                      <a:pt x="8" y="26"/>
                    </a:cubicBezTo>
                    <a:cubicBezTo>
                      <a:pt x="9" y="37"/>
                      <a:pt x="10" y="47"/>
                      <a:pt x="12" y="57"/>
                    </a:cubicBezTo>
                    <a:cubicBezTo>
                      <a:pt x="26" y="57"/>
                      <a:pt x="38" y="57"/>
                      <a:pt x="52" y="56"/>
                    </a:cubicBezTo>
                    <a:cubicBezTo>
                      <a:pt x="52" y="52"/>
                      <a:pt x="52" y="49"/>
                      <a:pt x="51" y="45"/>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9" name="Google Shape;169;p5"/>
              <p:cNvSpPr/>
              <p:nvPr/>
            </p:nvSpPr>
            <p:spPr>
              <a:xfrm>
                <a:off x="5705475" y="4652963"/>
                <a:ext cx="196850" cy="173038"/>
              </a:xfrm>
              <a:custGeom>
                <a:avLst/>
                <a:gdLst/>
                <a:ahLst/>
                <a:cxnLst/>
                <a:rect l="l" t="t" r="r" b="b"/>
                <a:pathLst>
                  <a:path w="80" h="70" extrusionOk="0">
                    <a:moveTo>
                      <a:pt x="12" y="7"/>
                    </a:moveTo>
                    <a:cubicBezTo>
                      <a:pt x="24" y="3"/>
                      <a:pt x="34" y="0"/>
                      <a:pt x="46" y="4"/>
                    </a:cubicBezTo>
                    <a:cubicBezTo>
                      <a:pt x="51" y="6"/>
                      <a:pt x="58" y="5"/>
                      <a:pt x="64" y="6"/>
                    </a:cubicBezTo>
                    <a:cubicBezTo>
                      <a:pt x="67" y="6"/>
                      <a:pt x="70" y="6"/>
                      <a:pt x="73" y="7"/>
                    </a:cubicBezTo>
                    <a:cubicBezTo>
                      <a:pt x="77" y="8"/>
                      <a:pt x="80" y="11"/>
                      <a:pt x="77" y="14"/>
                    </a:cubicBezTo>
                    <a:cubicBezTo>
                      <a:pt x="70" y="21"/>
                      <a:pt x="73" y="30"/>
                      <a:pt x="72" y="38"/>
                    </a:cubicBezTo>
                    <a:cubicBezTo>
                      <a:pt x="72" y="47"/>
                      <a:pt x="73" y="57"/>
                      <a:pt x="73" y="68"/>
                    </a:cubicBezTo>
                    <a:cubicBezTo>
                      <a:pt x="69" y="69"/>
                      <a:pt x="65" y="70"/>
                      <a:pt x="62" y="69"/>
                    </a:cubicBezTo>
                    <a:cubicBezTo>
                      <a:pt x="47" y="64"/>
                      <a:pt x="33" y="67"/>
                      <a:pt x="18" y="68"/>
                    </a:cubicBezTo>
                    <a:cubicBezTo>
                      <a:pt x="15" y="69"/>
                      <a:pt x="11" y="68"/>
                      <a:pt x="8" y="67"/>
                    </a:cubicBezTo>
                    <a:cubicBezTo>
                      <a:pt x="2" y="64"/>
                      <a:pt x="0" y="60"/>
                      <a:pt x="3" y="54"/>
                    </a:cubicBezTo>
                    <a:cubicBezTo>
                      <a:pt x="8" y="44"/>
                      <a:pt x="7" y="33"/>
                      <a:pt x="7" y="23"/>
                    </a:cubicBezTo>
                    <a:cubicBezTo>
                      <a:pt x="7" y="18"/>
                      <a:pt x="11" y="12"/>
                      <a:pt x="12" y="7"/>
                    </a:cubicBezTo>
                    <a:moveTo>
                      <a:pt x="16" y="60"/>
                    </a:moveTo>
                    <a:cubicBezTo>
                      <a:pt x="33" y="60"/>
                      <a:pt x="49" y="59"/>
                      <a:pt x="66" y="58"/>
                    </a:cubicBezTo>
                    <a:cubicBezTo>
                      <a:pt x="66" y="44"/>
                      <a:pt x="66" y="30"/>
                      <a:pt x="67" y="14"/>
                    </a:cubicBezTo>
                    <a:cubicBezTo>
                      <a:pt x="49" y="17"/>
                      <a:pt x="34" y="19"/>
                      <a:pt x="18" y="21"/>
                    </a:cubicBezTo>
                    <a:cubicBezTo>
                      <a:pt x="16" y="35"/>
                      <a:pt x="11" y="46"/>
                      <a:pt x="16" y="60"/>
                    </a:cubicBezTo>
                    <a:moveTo>
                      <a:pt x="19" y="14"/>
                    </a:moveTo>
                    <a:cubicBezTo>
                      <a:pt x="34" y="14"/>
                      <a:pt x="34" y="14"/>
                      <a:pt x="40" y="10"/>
                    </a:cubicBezTo>
                    <a:cubicBezTo>
                      <a:pt x="33" y="8"/>
                      <a:pt x="26" y="7"/>
                      <a:pt x="19" y="14"/>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0" name="Google Shape;170;p5"/>
              <p:cNvSpPr/>
              <p:nvPr/>
            </p:nvSpPr>
            <p:spPr>
              <a:xfrm>
                <a:off x="5707063" y="4838700"/>
                <a:ext cx="177800" cy="142875"/>
              </a:xfrm>
              <a:custGeom>
                <a:avLst/>
                <a:gdLst/>
                <a:ahLst/>
                <a:cxnLst/>
                <a:rect l="l" t="t" r="r" b="b"/>
                <a:pathLst>
                  <a:path w="72" h="58" extrusionOk="0">
                    <a:moveTo>
                      <a:pt x="0" y="56"/>
                    </a:moveTo>
                    <a:cubicBezTo>
                      <a:pt x="1" y="40"/>
                      <a:pt x="2" y="27"/>
                      <a:pt x="3" y="13"/>
                    </a:cubicBezTo>
                    <a:cubicBezTo>
                      <a:pt x="4" y="11"/>
                      <a:pt x="5" y="8"/>
                      <a:pt x="6" y="5"/>
                    </a:cubicBezTo>
                    <a:cubicBezTo>
                      <a:pt x="7" y="2"/>
                      <a:pt x="10" y="0"/>
                      <a:pt x="14" y="1"/>
                    </a:cubicBezTo>
                    <a:cubicBezTo>
                      <a:pt x="26" y="2"/>
                      <a:pt x="38" y="3"/>
                      <a:pt x="50" y="3"/>
                    </a:cubicBezTo>
                    <a:cubicBezTo>
                      <a:pt x="54" y="3"/>
                      <a:pt x="59" y="1"/>
                      <a:pt x="64" y="1"/>
                    </a:cubicBezTo>
                    <a:cubicBezTo>
                      <a:pt x="66" y="0"/>
                      <a:pt x="69" y="0"/>
                      <a:pt x="70" y="1"/>
                    </a:cubicBezTo>
                    <a:cubicBezTo>
                      <a:pt x="71" y="2"/>
                      <a:pt x="72" y="6"/>
                      <a:pt x="71" y="7"/>
                    </a:cubicBezTo>
                    <a:cubicBezTo>
                      <a:pt x="65" y="21"/>
                      <a:pt x="63" y="35"/>
                      <a:pt x="63" y="49"/>
                    </a:cubicBezTo>
                    <a:cubicBezTo>
                      <a:pt x="63" y="57"/>
                      <a:pt x="61" y="58"/>
                      <a:pt x="53" y="58"/>
                    </a:cubicBezTo>
                    <a:cubicBezTo>
                      <a:pt x="41" y="58"/>
                      <a:pt x="28" y="58"/>
                      <a:pt x="15" y="58"/>
                    </a:cubicBezTo>
                    <a:cubicBezTo>
                      <a:pt x="11" y="58"/>
                      <a:pt x="6" y="57"/>
                      <a:pt x="0" y="56"/>
                    </a:cubicBezTo>
                    <a:moveTo>
                      <a:pt x="45" y="8"/>
                    </a:moveTo>
                    <a:cubicBezTo>
                      <a:pt x="35" y="8"/>
                      <a:pt x="27" y="8"/>
                      <a:pt x="19" y="8"/>
                    </a:cubicBezTo>
                    <a:cubicBezTo>
                      <a:pt x="17" y="8"/>
                      <a:pt x="14" y="10"/>
                      <a:pt x="13" y="12"/>
                    </a:cubicBezTo>
                    <a:cubicBezTo>
                      <a:pt x="6" y="22"/>
                      <a:pt x="4" y="34"/>
                      <a:pt x="9" y="45"/>
                    </a:cubicBezTo>
                    <a:cubicBezTo>
                      <a:pt x="10" y="48"/>
                      <a:pt x="14" y="51"/>
                      <a:pt x="16" y="52"/>
                    </a:cubicBezTo>
                    <a:cubicBezTo>
                      <a:pt x="27" y="52"/>
                      <a:pt x="39" y="51"/>
                      <a:pt x="50" y="50"/>
                    </a:cubicBezTo>
                    <a:cubicBezTo>
                      <a:pt x="54" y="50"/>
                      <a:pt x="57" y="46"/>
                      <a:pt x="57" y="41"/>
                    </a:cubicBezTo>
                    <a:cubicBezTo>
                      <a:pt x="58" y="33"/>
                      <a:pt x="60" y="26"/>
                      <a:pt x="61" y="19"/>
                    </a:cubicBezTo>
                    <a:cubicBezTo>
                      <a:pt x="61" y="16"/>
                      <a:pt x="61" y="14"/>
                      <a:pt x="61" y="11"/>
                    </a:cubicBezTo>
                    <a:cubicBezTo>
                      <a:pt x="57" y="10"/>
                      <a:pt x="53" y="9"/>
                      <a:pt x="48" y="8"/>
                    </a:cubicBezTo>
                    <a:cubicBezTo>
                      <a:pt x="50" y="18"/>
                      <a:pt x="37" y="27"/>
                      <a:pt x="51" y="35"/>
                    </a:cubicBezTo>
                    <a:cubicBezTo>
                      <a:pt x="45" y="39"/>
                      <a:pt x="39" y="42"/>
                      <a:pt x="34" y="45"/>
                    </a:cubicBezTo>
                    <a:cubicBezTo>
                      <a:pt x="33" y="42"/>
                      <a:pt x="33" y="40"/>
                      <a:pt x="32" y="38"/>
                    </a:cubicBezTo>
                    <a:cubicBezTo>
                      <a:pt x="28" y="38"/>
                      <a:pt x="24" y="37"/>
                      <a:pt x="19" y="37"/>
                    </a:cubicBezTo>
                    <a:cubicBezTo>
                      <a:pt x="22" y="29"/>
                      <a:pt x="22" y="21"/>
                      <a:pt x="33" y="17"/>
                    </a:cubicBezTo>
                    <a:cubicBezTo>
                      <a:pt x="32" y="22"/>
                      <a:pt x="31" y="26"/>
                      <a:pt x="31" y="29"/>
                    </a:cubicBezTo>
                    <a:cubicBezTo>
                      <a:pt x="40" y="25"/>
                      <a:pt x="39" y="16"/>
                      <a:pt x="45" y="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1" name="Google Shape;171;p5"/>
              <p:cNvSpPr/>
              <p:nvPr/>
            </p:nvSpPr>
            <p:spPr>
              <a:xfrm>
                <a:off x="6122988" y="4826000"/>
                <a:ext cx="231775" cy="168275"/>
              </a:xfrm>
              <a:custGeom>
                <a:avLst/>
                <a:gdLst/>
                <a:ahLst/>
                <a:cxnLst/>
                <a:rect l="l" t="t" r="r" b="b"/>
                <a:pathLst>
                  <a:path w="94" h="68" extrusionOk="0">
                    <a:moveTo>
                      <a:pt x="3" y="2"/>
                    </a:moveTo>
                    <a:cubicBezTo>
                      <a:pt x="6" y="2"/>
                      <a:pt x="8" y="0"/>
                      <a:pt x="9" y="1"/>
                    </a:cubicBezTo>
                    <a:cubicBezTo>
                      <a:pt x="36" y="8"/>
                      <a:pt x="64" y="4"/>
                      <a:pt x="91" y="4"/>
                    </a:cubicBezTo>
                    <a:cubicBezTo>
                      <a:pt x="92" y="14"/>
                      <a:pt x="93" y="23"/>
                      <a:pt x="94" y="32"/>
                    </a:cubicBezTo>
                    <a:cubicBezTo>
                      <a:pt x="94" y="45"/>
                      <a:pt x="92" y="57"/>
                      <a:pt x="86" y="68"/>
                    </a:cubicBezTo>
                    <a:cubicBezTo>
                      <a:pt x="72" y="67"/>
                      <a:pt x="59" y="65"/>
                      <a:pt x="45" y="64"/>
                    </a:cubicBezTo>
                    <a:cubicBezTo>
                      <a:pt x="35" y="63"/>
                      <a:pt x="24" y="62"/>
                      <a:pt x="13" y="62"/>
                    </a:cubicBezTo>
                    <a:cubicBezTo>
                      <a:pt x="3" y="62"/>
                      <a:pt x="0" y="60"/>
                      <a:pt x="1" y="50"/>
                    </a:cubicBezTo>
                    <a:cubicBezTo>
                      <a:pt x="1" y="34"/>
                      <a:pt x="3" y="18"/>
                      <a:pt x="3" y="2"/>
                    </a:cubicBezTo>
                    <a:moveTo>
                      <a:pt x="6" y="52"/>
                    </a:moveTo>
                    <a:cubicBezTo>
                      <a:pt x="10" y="54"/>
                      <a:pt x="11" y="55"/>
                      <a:pt x="13" y="55"/>
                    </a:cubicBezTo>
                    <a:cubicBezTo>
                      <a:pt x="32" y="57"/>
                      <a:pt x="52" y="59"/>
                      <a:pt x="72" y="61"/>
                    </a:cubicBezTo>
                    <a:cubicBezTo>
                      <a:pt x="78" y="62"/>
                      <a:pt x="83" y="58"/>
                      <a:pt x="85" y="51"/>
                    </a:cubicBezTo>
                    <a:cubicBezTo>
                      <a:pt x="88" y="42"/>
                      <a:pt x="90" y="32"/>
                      <a:pt x="87" y="22"/>
                    </a:cubicBezTo>
                    <a:cubicBezTo>
                      <a:pt x="84" y="11"/>
                      <a:pt x="82" y="10"/>
                      <a:pt x="71" y="10"/>
                    </a:cubicBezTo>
                    <a:cubicBezTo>
                      <a:pt x="55" y="9"/>
                      <a:pt x="38" y="9"/>
                      <a:pt x="21" y="8"/>
                    </a:cubicBezTo>
                    <a:cubicBezTo>
                      <a:pt x="13" y="8"/>
                      <a:pt x="11" y="9"/>
                      <a:pt x="10" y="17"/>
                    </a:cubicBezTo>
                    <a:cubicBezTo>
                      <a:pt x="8" y="28"/>
                      <a:pt x="7" y="40"/>
                      <a:pt x="6" y="52"/>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2" name="Google Shape;172;p5"/>
              <p:cNvSpPr/>
              <p:nvPr/>
            </p:nvSpPr>
            <p:spPr>
              <a:xfrm>
                <a:off x="5910263" y="4826000"/>
                <a:ext cx="160338" cy="174625"/>
              </a:xfrm>
              <a:custGeom>
                <a:avLst/>
                <a:gdLst/>
                <a:ahLst/>
                <a:cxnLst/>
                <a:rect l="l" t="t" r="r" b="b"/>
                <a:pathLst>
                  <a:path w="65" h="71" extrusionOk="0">
                    <a:moveTo>
                      <a:pt x="65" y="0"/>
                    </a:moveTo>
                    <a:cubicBezTo>
                      <a:pt x="63" y="18"/>
                      <a:pt x="62" y="34"/>
                      <a:pt x="60" y="50"/>
                    </a:cubicBezTo>
                    <a:cubicBezTo>
                      <a:pt x="58" y="66"/>
                      <a:pt x="50" y="71"/>
                      <a:pt x="35" y="67"/>
                    </a:cubicBezTo>
                    <a:cubicBezTo>
                      <a:pt x="24" y="65"/>
                      <a:pt x="14" y="64"/>
                      <a:pt x="3" y="70"/>
                    </a:cubicBezTo>
                    <a:cubicBezTo>
                      <a:pt x="2" y="66"/>
                      <a:pt x="0" y="64"/>
                      <a:pt x="0" y="61"/>
                    </a:cubicBezTo>
                    <a:cubicBezTo>
                      <a:pt x="1" y="48"/>
                      <a:pt x="2" y="35"/>
                      <a:pt x="3" y="22"/>
                    </a:cubicBezTo>
                    <a:cubicBezTo>
                      <a:pt x="4" y="14"/>
                      <a:pt x="8" y="8"/>
                      <a:pt x="15" y="8"/>
                    </a:cubicBezTo>
                    <a:cubicBezTo>
                      <a:pt x="30" y="8"/>
                      <a:pt x="44" y="3"/>
                      <a:pt x="59" y="0"/>
                    </a:cubicBezTo>
                    <a:cubicBezTo>
                      <a:pt x="61" y="0"/>
                      <a:pt x="63" y="0"/>
                      <a:pt x="65" y="0"/>
                    </a:cubicBezTo>
                    <a:moveTo>
                      <a:pt x="54" y="8"/>
                    </a:moveTo>
                    <a:cubicBezTo>
                      <a:pt x="42" y="11"/>
                      <a:pt x="31" y="12"/>
                      <a:pt x="21" y="15"/>
                    </a:cubicBezTo>
                    <a:cubicBezTo>
                      <a:pt x="17" y="16"/>
                      <a:pt x="12" y="20"/>
                      <a:pt x="11" y="23"/>
                    </a:cubicBezTo>
                    <a:cubicBezTo>
                      <a:pt x="9" y="35"/>
                      <a:pt x="6" y="47"/>
                      <a:pt x="8" y="57"/>
                    </a:cubicBezTo>
                    <a:cubicBezTo>
                      <a:pt x="18" y="58"/>
                      <a:pt x="26" y="61"/>
                      <a:pt x="36" y="61"/>
                    </a:cubicBezTo>
                    <a:cubicBezTo>
                      <a:pt x="46" y="62"/>
                      <a:pt x="51" y="59"/>
                      <a:pt x="53" y="51"/>
                    </a:cubicBezTo>
                    <a:cubicBezTo>
                      <a:pt x="57" y="37"/>
                      <a:pt x="56" y="24"/>
                      <a:pt x="54" y="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3" name="Google Shape;173;p5"/>
              <p:cNvSpPr/>
              <p:nvPr/>
            </p:nvSpPr>
            <p:spPr>
              <a:xfrm>
                <a:off x="5813425" y="5287963"/>
                <a:ext cx="79375" cy="69850"/>
              </a:xfrm>
              <a:custGeom>
                <a:avLst/>
                <a:gdLst/>
                <a:ahLst/>
                <a:cxnLst/>
                <a:rect l="l" t="t" r="r" b="b"/>
                <a:pathLst>
                  <a:path w="32" h="28" extrusionOk="0">
                    <a:moveTo>
                      <a:pt x="29" y="2"/>
                    </a:moveTo>
                    <a:cubicBezTo>
                      <a:pt x="30" y="9"/>
                      <a:pt x="31" y="14"/>
                      <a:pt x="32" y="20"/>
                    </a:cubicBezTo>
                    <a:cubicBezTo>
                      <a:pt x="25" y="26"/>
                      <a:pt x="12" y="28"/>
                      <a:pt x="5" y="23"/>
                    </a:cubicBezTo>
                    <a:cubicBezTo>
                      <a:pt x="1" y="20"/>
                      <a:pt x="0" y="16"/>
                      <a:pt x="2" y="12"/>
                    </a:cubicBezTo>
                    <a:cubicBezTo>
                      <a:pt x="6" y="5"/>
                      <a:pt x="20" y="0"/>
                      <a:pt x="29" y="2"/>
                    </a:cubicBezTo>
                    <a:moveTo>
                      <a:pt x="9" y="16"/>
                    </a:moveTo>
                    <a:cubicBezTo>
                      <a:pt x="12" y="20"/>
                      <a:pt x="15" y="21"/>
                      <a:pt x="19" y="18"/>
                    </a:cubicBezTo>
                    <a:cubicBezTo>
                      <a:pt x="23" y="16"/>
                      <a:pt x="24" y="13"/>
                      <a:pt x="22" y="8"/>
                    </a:cubicBezTo>
                    <a:cubicBezTo>
                      <a:pt x="13" y="10"/>
                      <a:pt x="13" y="10"/>
                      <a:pt x="9" y="16"/>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4" name="Google Shape;174;p5"/>
              <p:cNvSpPr/>
              <p:nvPr/>
            </p:nvSpPr>
            <p:spPr>
              <a:xfrm>
                <a:off x="5994400" y="5283200"/>
                <a:ext cx="95250" cy="63500"/>
              </a:xfrm>
              <a:custGeom>
                <a:avLst/>
                <a:gdLst/>
                <a:ahLst/>
                <a:cxnLst/>
                <a:rect l="l" t="t" r="r" b="b"/>
                <a:pathLst>
                  <a:path w="39" h="26" extrusionOk="0">
                    <a:moveTo>
                      <a:pt x="0" y="18"/>
                    </a:moveTo>
                    <a:cubicBezTo>
                      <a:pt x="0" y="9"/>
                      <a:pt x="7" y="10"/>
                      <a:pt x="13" y="10"/>
                    </a:cubicBezTo>
                    <a:cubicBezTo>
                      <a:pt x="15" y="6"/>
                      <a:pt x="16" y="3"/>
                      <a:pt x="18" y="0"/>
                    </a:cubicBezTo>
                    <a:cubicBezTo>
                      <a:pt x="21" y="2"/>
                      <a:pt x="23" y="4"/>
                      <a:pt x="25" y="6"/>
                    </a:cubicBezTo>
                    <a:cubicBezTo>
                      <a:pt x="28" y="5"/>
                      <a:pt x="32" y="5"/>
                      <a:pt x="39" y="3"/>
                    </a:cubicBezTo>
                    <a:cubicBezTo>
                      <a:pt x="36" y="8"/>
                      <a:pt x="36" y="12"/>
                      <a:pt x="34" y="13"/>
                    </a:cubicBezTo>
                    <a:cubicBezTo>
                      <a:pt x="29" y="14"/>
                      <a:pt x="26" y="17"/>
                      <a:pt x="23" y="21"/>
                    </a:cubicBezTo>
                    <a:cubicBezTo>
                      <a:pt x="19" y="26"/>
                      <a:pt x="18" y="18"/>
                      <a:pt x="17" y="17"/>
                    </a:cubicBezTo>
                    <a:cubicBezTo>
                      <a:pt x="10" y="17"/>
                      <a:pt x="5" y="17"/>
                      <a:pt x="0" y="18"/>
                    </a:cubicBezTo>
                    <a:cubicBezTo>
                      <a:pt x="0" y="18"/>
                      <a:pt x="0" y="18"/>
                      <a:pt x="0" y="1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5" name="Google Shape;175;p5"/>
              <p:cNvSpPr/>
              <p:nvPr/>
            </p:nvSpPr>
            <p:spPr>
              <a:xfrm>
                <a:off x="6191250" y="5289550"/>
                <a:ext cx="47625" cy="30163"/>
              </a:xfrm>
              <a:custGeom>
                <a:avLst/>
                <a:gdLst/>
                <a:ahLst/>
                <a:cxnLst/>
                <a:rect l="l" t="t" r="r" b="b"/>
                <a:pathLst>
                  <a:path w="19" h="12" extrusionOk="0">
                    <a:moveTo>
                      <a:pt x="19" y="7"/>
                    </a:moveTo>
                    <a:cubicBezTo>
                      <a:pt x="12" y="12"/>
                      <a:pt x="6" y="11"/>
                      <a:pt x="0" y="12"/>
                    </a:cubicBezTo>
                    <a:cubicBezTo>
                      <a:pt x="2" y="2"/>
                      <a:pt x="8" y="0"/>
                      <a:pt x="19" y="7"/>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6" name="Google Shape;176;p5"/>
              <p:cNvSpPr/>
              <p:nvPr/>
            </p:nvSpPr>
            <p:spPr>
              <a:xfrm>
                <a:off x="5969000" y="4346575"/>
                <a:ext cx="153988" cy="169863"/>
              </a:xfrm>
              <a:custGeom>
                <a:avLst/>
                <a:gdLst/>
                <a:ahLst/>
                <a:cxnLst/>
                <a:rect l="l" t="t" r="r" b="b"/>
                <a:pathLst>
                  <a:path w="62" h="69" extrusionOk="0">
                    <a:moveTo>
                      <a:pt x="42" y="9"/>
                    </a:moveTo>
                    <a:cubicBezTo>
                      <a:pt x="47" y="18"/>
                      <a:pt x="53" y="26"/>
                      <a:pt x="57" y="36"/>
                    </a:cubicBezTo>
                    <a:cubicBezTo>
                      <a:pt x="62" y="49"/>
                      <a:pt x="59" y="54"/>
                      <a:pt x="47" y="61"/>
                    </a:cubicBezTo>
                    <a:cubicBezTo>
                      <a:pt x="36" y="69"/>
                      <a:pt x="24" y="66"/>
                      <a:pt x="13" y="65"/>
                    </a:cubicBezTo>
                    <a:cubicBezTo>
                      <a:pt x="7" y="65"/>
                      <a:pt x="4" y="59"/>
                      <a:pt x="3" y="54"/>
                    </a:cubicBezTo>
                    <a:cubicBezTo>
                      <a:pt x="0" y="36"/>
                      <a:pt x="5" y="20"/>
                      <a:pt x="17" y="6"/>
                    </a:cubicBezTo>
                    <a:cubicBezTo>
                      <a:pt x="23" y="0"/>
                      <a:pt x="36" y="2"/>
                      <a:pt x="42" y="9"/>
                    </a:cubicBezTo>
                    <a:moveTo>
                      <a:pt x="41" y="20"/>
                    </a:moveTo>
                    <a:cubicBezTo>
                      <a:pt x="41" y="20"/>
                      <a:pt x="41" y="20"/>
                      <a:pt x="40" y="20"/>
                    </a:cubicBezTo>
                    <a:cubicBezTo>
                      <a:pt x="39" y="18"/>
                      <a:pt x="38" y="16"/>
                      <a:pt x="36" y="14"/>
                    </a:cubicBezTo>
                    <a:cubicBezTo>
                      <a:pt x="30" y="8"/>
                      <a:pt x="21" y="8"/>
                      <a:pt x="17" y="15"/>
                    </a:cubicBezTo>
                    <a:cubicBezTo>
                      <a:pt x="10" y="26"/>
                      <a:pt x="7" y="38"/>
                      <a:pt x="10" y="51"/>
                    </a:cubicBezTo>
                    <a:cubicBezTo>
                      <a:pt x="11" y="56"/>
                      <a:pt x="14" y="59"/>
                      <a:pt x="20" y="59"/>
                    </a:cubicBezTo>
                    <a:cubicBezTo>
                      <a:pt x="27" y="58"/>
                      <a:pt x="35" y="58"/>
                      <a:pt x="43" y="56"/>
                    </a:cubicBezTo>
                    <a:cubicBezTo>
                      <a:pt x="52" y="53"/>
                      <a:pt x="55" y="49"/>
                      <a:pt x="51" y="40"/>
                    </a:cubicBezTo>
                    <a:cubicBezTo>
                      <a:pt x="49" y="33"/>
                      <a:pt x="44" y="26"/>
                      <a:pt x="41" y="2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7" name="Google Shape;177;p5"/>
              <p:cNvSpPr/>
              <p:nvPr/>
            </p:nvSpPr>
            <p:spPr>
              <a:xfrm>
                <a:off x="6203950" y="4373563"/>
                <a:ext cx="107950" cy="142875"/>
              </a:xfrm>
              <a:custGeom>
                <a:avLst/>
                <a:gdLst/>
                <a:ahLst/>
                <a:cxnLst/>
                <a:rect l="l" t="t" r="r" b="b"/>
                <a:pathLst>
                  <a:path w="44" h="58" extrusionOk="0">
                    <a:moveTo>
                      <a:pt x="16" y="7"/>
                    </a:moveTo>
                    <a:cubicBezTo>
                      <a:pt x="25" y="0"/>
                      <a:pt x="29" y="1"/>
                      <a:pt x="35" y="11"/>
                    </a:cubicBezTo>
                    <a:cubicBezTo>
                      <a:pt x="44" y="26"/>
                      <a:pt x="43" y="37"/>
                      <a:pt x="30" y="50"/>
                    </a:cubicBezTo>
                    <a:cubicBezTo>
                      <a:pt x="25" y="54"/>
                      <a:pt x="20" y="58"/>
                      <a:pt x="13" y="55"/>
                    </a:cubicBezTo>
                    <a:cubicBezTo>
                      <a:pt x="6" y="53"/>
                      <a:pt x="3" y="46"/>
                      <a:pt x="2" y="39"/>
                    </a:cubicBezTo>
                    <a:cubicBezTo>
                      <a:pt x="0" y="30"/>
                      <a:pt x="8" y="14"/>
                      <a:pt x="16" y="7"/>
                    </a:cubicBezTo>
                    <a:moveTo>
                      <a:pt x="26" y="46"/>
                    </a:moveTo>
                    <a:cubicBezTo>
                      <a:pt x="33" y="41"/>
                      <a:pt x="36" y="29"/>
                      <a:pt x="32" y="21"/>
                    </a:cubicBezTo>
                    <a:cubicBezTo>
                      <a:pt x="30" y="16"/>
                      <a:pt x="26" y="15"/>
                      <a:pt x="22" y="14"/>
                    </a:cubicBezTo>
                    <a:cubicBezTo>
                      <a:pt x="18" y="13"/>
                      <a:pt x="15" y="16"/>
                      <a:pt x="13" y="20"/>
                    </a:cubicBezTo>
                    <a:cubicBezTo>
                      <a:pt x="9" y="26"/>
                      <a:pt x="8" y="33"/>
                      <a:pt x="10" y="41"/>
                    </a:cubicBezTo>
                    <a:cubicBezTo>
                      <a:pt x="12" y="49"/>
                      <a:pt x="19" y="51"/>
                      <a:pt x="26" y="46"/>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8" name="Google Shape;178;p5"/>
              <p:cNvSpPr/>
              <p:nvPr/>
            </p:nvSpPr>
            <p:spPr>
              <a:xfrm>
                <a:off x="6145213" y="4454525"/>
                <a:ext cx="49213" cy="52388"/>
              </a:xfrm>
              <a:custGeom>
                <a:avLst/>
                <a:gdLst/>
                <a:ahLst/>
                <a:cxnLst/>
                <a:rect l="l" t="t" r="r" b="b"/>
                <a:pathLst>
                  <a:path w="20" h="21" extrusionOk="0">
                    <a:moveTo>
                      <a:pt x="10" y="0"/>
                    </a:moveTo>
                    <a:cubicBezTo>
                      <a:pt x="14" y="4"/>
                      <a:pt x="17" y="8"/>
                      <a:pt x="20" y="11"/>
                    </a:cubicBezTo>
                    <a:cubicBezTo>
                      <a:pt x="20" y="18"/>
                      <a:pt x="16" y="21"/>
                      <a:pt x="9" y="21"/>
                    </a:cubicBezTo>
                    <a:cubicBezTo>
                      <a:pt x="7" y="21"/>
                      <a:pt x="3" y="18"/>
                      <a:pt x="2" y="15"/>
                    </a:cubicBezTo>
                    <a:cubicBezTo>
                      <a:pt x="0" y="10"/>
                      <a:pt x="2" y="6"/>
                      <a:pt x="10"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9" name="Google Shape;179;p5"/>
              <p:cNvSpPr/>
              <p:nvPr/>
            </p:nvSpPr>
            <p:spPr>
              <a:xfrm>
                <a:off x="5751513" y="5053013"/>
                <a:ext cx="53975" cy="79375"/>
              </a:xfrm>
              <a:custGeom>
                <a:avLst/>
                <a:gdLst/>
                <a:ahLst/>
                <a:cxnLst/>
                <a:rect l="l" t="t" r="r" b="b"/>
                <a:pathLst>
                  <a:path w="22" h="32" extrusionOk="0">
                    <a:moveTo>
                      <a:pt x="0" y="10"/>
                    </a:moveTo>
                    <a:cubicBezTo>
                      <a:pt x="5" y="2"/>
                      <a:pt x="10" y="0"/>
                      <a:pt x="15" y="2"/>
                    </a:cubicBezTo>
                    <a:cubicBezTo>
                      <a:pt x="20" y="3"/>
                      <a:pt x="22" y="8"/>
                      <a:pt x="21" y="14"/>
                    </a:cubicBezTo>
                    <a:cubicBezTo>
                      <a:pt x="20" y="21"/>
                      <a:pt x="17" y="28"/>
                      <a:pt x="8" y="32"/>
                    </a:cubicBezTo>
                    <a:cubicBezTo>
                      <a:pt x="10" y="24"/>
                      <a:pt x="12" y="17"/>
                      <a:pt x="14" y="9"/>
                    </a:cubicBezTo>
                    <a:cubicBezTo>
                      <a:pt x="9" y="9"/>
                      <a:pt x="5" y="9"/>
                      <a:pt x="0" y="1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0" name="Google Shape;180;p5"/>
              <p:cNvSpPr/>
              <p:nvPr/>
            </p:nvSpPr>
            <p:spPr>
              <a:xfrm>
                <a:off x="6184900" y="5080000"/>
                <a:ext cx="63500" cy="106363"/>
              </a:xfrm>
              <a:custGeom>
                <a:avLst/>
                <a:gdLst/>
                <a:ahLst/>
                <a:cxnLst/>
                <a:rect l="l" t="t" r="r" b="b"/>
                <a:pathLst>
                  <a:path w="26" h="43" extrusionOk="0">
                    <a:moveTo>
                      <a:pt x="10" y="43"/>
                    </a:moveTo>
                    <a:cubicBezTo>
                      <a:pt x="11" y="37"/>
                      <a:pt x="12" y="34"/>
                      <a:pt x="13" y="30"/>
                    </a:cubicBezTo>
                    <a:cubicBezTo>
                      <a:pt x="11" y="30"/>
                      <a:pt x="10" y="29"/>
                      <a:pt x="9" y="29"/>
                    </a:cubicBezTo>
                    <a:cubicBezTo>
                      <a:pt x="4" y="28"/>
                      <a:pt x="0" y="25"/>
                      <a:pt x="0" y="20"/>
                    </a:cubicBezTo>
                    <a:cubicBezTo>
                      <a:pt x="0" y="14"/>
                      <a:pt x="1" y="7"/>
                      <a:pt x="7" y="4"/>
                    </a:cubicBezTo>
                    <a:cubicBezTo>
                      <a:pt x="12" y="0"/>
                      <a:pt x="22" y="3"/>
                      <a:pt x="24" y="11"/>
                    </a:cubicBezTo>
                    <a:cubicBezTo>
                      <a:pt x="25" y="14"/>
                      <a:pt x="26" y="18"/>
                      <a:pt x="24" y="21"/>
                    </a:cubicBezTo>
                    <a:cubicBezTo>
                      <a:pt x="22" y="28"/>
                      <a:pt x="19" y="34"/>
                      <a:pt x="16" y="41"/>
                    </a:cubicBezTo>
                    <a:cubicBezTo>
                      <a:pt x="15" y="42"/>
                      <a:pt x="13" y="42"/>
                      <a:pt x="10" y="43"/>
                    </a:cubicBezTo>
                    <a:moveTo>
                      <a:pt x="16" y="23"/>
                    </a:moveTo>
                    <a:cubicBezTo>
                      <a:pt x="15" y="17"/>
                      <a:pt x="15" y="14"/>
                      <a:pt x="14" y="10"/>
                    </a:cubicBezTo>
                    <a:cubicBezTo>
                      <a:pt x="14" y="9"/>
                      <a:pt x="11" y="9"/>
                      <a:pt x="9" y="9"/>
                    </a:cubicBezTo>
                    <a:cubicBezTo>
                      <a:pt x="6" y="10"/>
                      <a:pt x="4" y="17"/>
                      <a:pt x="7" y="19"/>
                    </a:cubicBezTo>
                    <a:cubicBezTo>
                      <a:pt x="8" y="21"/>
                      <a:pt x="11" y="21"/>
                      <a:pt x="16" y="2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1" name="Google Shape;181;p5"/>
              <p:cNvSpPr/>
              <p:nvPr/>
            </p:nvSpPr>
            <p:spPr>
              <a:xfrm>
                <a:off x="6216650" y="4659313"/>
                <a:ext cx="68263" cy="106363"/>
              </a:xfrm>
              <a:custGeom>
                <a:avLst/>
                <a:gdLst/>
                <a:ahLst/>
                <a:cxnLst/>
                <a:rect l="l" t="t" r="r" b="b"/>
                <a:pathLst>
                  <a:path w="28" h="43" extrusionOk="0">
                    <a:moveTo>
                      <a:pt x="0" y="38"/>
                    </a:moveTo>
                    <a:cubicBezTo>
                      <a:pt x="6" y="36"/>
                      <a:pt x="11" y="34"/>
                      <a:pt x="18" y="32"/>
                    </a:cubicBezTo>
                    <a:cubicBezTo>
                      <a:pt x="15" y="27"/>
                      <a:pt x="11" y="24"/>
                      <a:pt x="10" y="21"/>
                    </a:cubicBezTo>
                    <a:cubicBezTo>
                      <a:pt x="10" y="17"/>
                      <a:pt x="14" y="14"/>
                      <a:pt x="16" y="10"/>
                    </a:cubicBezTo>
                    <a:cubicBezTo>
                      <a:pt x="13" y="8"/>
                      <a:pt x="11" y="6"/>
                      <a:pt x="8" y="3"/>
                    </a:cubicBezTo>
                    <a:cubicBezTo>
                      <a:pt x="13" y="0"/>
                      <a:pt x="20" y="0"/>
                      <a:pt x="23" y="4"/>
                    </a:cubicBezTo>
                    <a:cubicBezTo>
                      <a:pt x="28" y="10"/>
                      <a:pt x="21" y="14"/>
                      <a:pt x="19" y="19"/>
                    </a:cubicBezTo>
                    <a:cubicBezTo>
                      <a:pt x="26" y="26"/>
                      <a:pt x="27" y="29"/>
                      <a:pt x="24" y="34"/>
                    </a:cubicBezTo>
                    <a:cubicBezTo>
                      <a:pt x="21" y="41"/>
                      <a:pt x="12" y="43"/>
                      <a:pt x="0" y="3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2" name="Google Shape;182;p5"/>
              <p:cNvSpPr/>
              <p:nvPr/>
            </p:nvSpPr>
            <p:spPr>
              <a:xfrm>
                <a:off x="5803900" y="4716463"/>
                <a:ext cx="17463" cy="60325"/>
              </a:xfrm>
              <a:custGeom>
                <a:avLst/>
                <a:gdLst/>
                <a:ahLst/>
                <a:cxnLst/>
                <a:rect l="l" t="t" r="r" b="b"/>
                <a:pathLst>
                  <a:path w="7" h="24" extrusionOk="0">
                    <a:moveTo>
                      <a:pt x="6" y="0"/>
                    </a:moveTo>
                    <a:cubicBezTo>
                      <a:pt x="6" y="7"/>
                      <a:pt x="7" y="14"/>
                      <a:pt x="7" y="20"/>
                    </a:cubicBezTo>
                    <a:cubicBezTo>
                      <a:pt x="7" y="22"/>
                      <a:pt x="5" y="23"/>
                      <a:pt x="3" y="24"/>
                    </a:cubicBezTo>
                    <a:cubicBezTo>
                      <a:pt x="2" y="23"/>
                      <a:pt x="0" y="21"/>
                      <a:pt x="0" y="19"/>
                    </a:cubicBezTo>
                    <a:cubicBezTo>
                      <a:pt x="0" y="13"/>
                      <a:pt x="1" y="6"/>
                      <a:pt x="2" y="0"/>
                    </a:cubicBezTo>
                    <a:cubicBezTo>
                      <a:pt x="3" y="0"/>
                      <a:pt x="4" y="0"/>
                      <a:pt x="6"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3" name="Google Shape;183;p5"/>
              <p:cNvSpPr/>
              <p:nvPr/>
            </p:nvSpPr>
            <p:spPr>
              <a:xfrm>
                <a:off x="6203950" y="4860925"/>
                <a:ext cx="58738" cy="93663"/>
              </a:xfrm>
              <a:custGeom>
                <a:avLst/>
                <a:gdLst/>
                <a:ahLst/>
                <a:cxnLst/>
                <a:rect l="l" t="t" r="r" b="b"/>
                <a:pathLst>
                  <a:path w="24" h="38" extrusionOk="0">
                    <a:moveTo>
                      <a:pt x="9" y="17"/>
                    </a:moveTo>
                    <a:cubicBezTo>
                      <a:pt x="14" y="22"/>
                      <a:pt x="18" y="24"/>
                      <a:pt x="21" y="28"/>
                    </a:cubicBezTo>
                    <a:cubicBezTo>
                      <a:pt x="22" y="30"/>
                      <a:pt x="21" y="34"/>
                      <a:pt x="20" y="36"/>
                    </a:cubicBezTo>
                    <a:cubicBezTo>
                      <a:pt x="18" y="38"/>
                      <a:pt x="14" y="37"/>
                      <a:pt x="12" y="37"/>
                    </a:cubicBezTo>
                    <a:cubicBezTo>
                      <a:pt x="8" y="35"/>
                      <a:pt x="5" y="33"/>
                      <a:pt x="0" y="30"/>
                    </a:cubicBezTo>
                    <a:cubicBezTo>
                      <a:pt x="3" y="18"/>
                      <a:pt x="4" y="3"/>
                      <a:pt x="24" y="0"/>
                    </a:cubicBezTo>
                    <a:cubicBezTo>
                      <a:pt x="24" y="11"/>
                      <a:pt x="8" y="8"/>
                      <a:pt x="9" y="17"/>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4" name="Google Shape;184;p5"/>
              <p:cNvSpPr/>
              <p:nvPr/>
            </p:nvSpPr>
            <p:spPr>
              <a:xfrm>
                <a:off x="5949950" y="4865688"/>
                <a:ext cx="80963" cy="95250"/>
              </a:xfrm>
              <a:custGeom>
                <a:avLst/>
                <a:gdLst/>
                <a:ahLst/>
                <a:cxnLst/>
                <a:rect l="l" t="t" r="r" b="b"/>
                <a:pathLst>
                  <a:path w="33" h="39" extrusionOk="0">
                    <a:moveTo>
                      <a:pt x="0" y="33"/>
                    </a:moveTo>
                    <a:cubicBezTo>
                      <a:pt x="5" y="30"/>
                      <a:pt x="13" y="35"/>
                      <a:pt x="17" y="26"/>
                    </a:cubicBezTo>
                    <a:cubicBezTo>
                      <a:pt x="14" y="24"/>
                      <a:pt x="11" y="22"/>
                      <a:pt x="8" y="20"/>
                    </a:cubicBezTo>
                    <a:cubicBezTo>
                      <a:pt x="4" y="16"/>
                      <a:pt x="4" y="10"/>
                      <a:pt x="8" y="8"/>
                    </a:cubicBezTo>
                    <a:cubicBezTo>
                      <a:pt x="14" y="4"/>
                      <a:pt x="21" y="3"/>
                      <a:pt x="28" y="1"/>
                    </a:cubicBezTo>
                    <a:cubicBezTo>
                      <a:pt x="29" y="0"/>
                      <a:pt x="30" y="2"/>
                      <a:pt x="33" y="4"/>
                    </a:cubicBezTo>
                    <a:cubicBezTo>
                      <a:pt x="26" y="7"/>
                      <a:pt x="21" y="9"/>
                      <a:pt x="14" y="11"/>
                    </a:cubicBezTo>
                    <a:cubicBezTo>
                      <a:pt x="18" y="15"/>
                      <a:pt x="20" y="17"/>
                      <a:pt x="23" y="19"/>
                    </a:cubicBezTo>
                    <a:cubicBezTo>
                      <a:pt x="26" y="22"/>
                      <a:pt x="27" y="26"/>
                      <a:pt x="24" y="30"/>
                    </a:cubicBezTo>
                    <a:cubicBezTo>
                      <a:pt x="21" y="33"/>
                      <a:pt x="16" y="37"/>
                      <a:pt x="12" y="38"/>
                    </a:cubicBezTo>
                    <a:cubicBezTo>
                      <a:pt x="8" y="39"/>
                      <a:pt x="4" y="37"/>
                      <a:pt x="0" y="37"/>
                    </a:cubicBezTo>
                    <a:cubicBezTo>
                      <a:pt x="0" y="36"/>
                      <a:pt x="0" y="35"/>
                      <a:pt x="0" y="3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185" name="Google Shape;185;p5"/>
            <p:cNvGrpSpPr/>
            <p:nvPr/>
          </p:nvGrpSpPr>
          <p:grpSpPr>
            <a:xfrm>
              <a:off x="8229600" y="2971800"/>
              <a:ext cx="1203326" cy="1352550"/>
              <a:chOff x="6372225" y="1893888"/>
              <a:chExt cx="1203326" cy="1352550"/>
            </a:xfrm>
          </p:grpSpPr>
          <p:sp>
            <p:nvSpPr>
              <p:cNvPr id="186" name="Google Shape;186;p5"/>
              <p:cNvSpPr/>
              <p:nvPr/>
            </p:nvSpPr>
            <p:spPr>
              <a:xfrm>
                <a:off x="6821488" y="1893888"/>
                <a:ext cx="754063" cy="1352550"/>
              </a:xfrm>
              <a:custGeom>
                <a:avLst/>
                <a:gdLst/>
                <a:ahLst/>
                <a:cxnLst/>
                <a:rect l="l" t="t" r="r" b="b"/>
                <a:pathLst>
                  <a:path w="305" h="547" extrusionOk="0">
                    <a:moveTo>
                      <a:pt x="210" y="490"/>
                    </a:moveTo>
                    <a:cubicBezTo>
                      <a:pt x="214" y="498"/>
                      <a:pt x="218" y="504"/>
                      <a:pt x="222" y="512"/>
                    </a:cubicBezTo>
                    <a:cubicBezTo>
                      <a:pt x="220" y="514"/>
                      <a:pt x="218" y="515"/>
                      <a:pt x="215" y="517"/>
                    </a:cubicBezTo>
                    <a:cubicBezTo>
                      <a:pt x="207" y="525"/>
                      <a:pt x="198" y="533"/>
                      <a:pt x="189" y="540"/>
                    </a:cubicBezTo>
                    <a:cubicBezTo>
                      <a:pt x="186" y="542"/>
                      <a:pt x="182" y="542"/>
                      <a:pt x="178" y="543"/>
                    </a:cubicBezTo>
                    <a:cubicBezTo>
                      <a:pt x="174" y="544"/>
                      <a:pt x="172" y="541"/>
                      <a:pt x="169" y="538"/>
                    </a:cubicBezTo>
                    <a:cubicBezTo>
                      <a:pt x="164" y="533"/>
                      <a:pt x="162" y="527"/>
                      <a:pt x="161" y="519"/>
                    </a:cubicBezTo>
                    <a:cubicBezTo>
                      <a:pt x="154" y="521"/>
                      <a:pt x="149" y="522"/>
                      <a:pt x="144" y="524"/>
                    </a:cubicBezTo>
                    <a:cubicBezTo>
                      <a:pt x="137" y="527"/>
                      <a:pt x="138" y="534"/>
                      <a:pt x="138" y="539"/>
                    </a:cubicBezTo>
                    <a:cubicBezTo>
                      <a:pt x="138" y="543"/>
                      <a:pt x="137" y="545"/>
                      <a:pt x="134" y="547"/>
                    </a:cubicBezTo>
                    <a:cubicBezTo>
                      <a:pt x="133" y="547"/>
                      <a:pt x="131" y="547"/>
                      <a:pt x="130" y="547"/>
                    </a:cubicBezTo>
                    <a:cubicBezTo>
                      <a:pt x="117" y="544"/>
                      <a:pt x="104" y="541"/>
                      <a:pt x="92" y="537"/>
                    </a:cubicBezTo>
                    <a:cubicBezTo>
                      <a:pt x="83" y="535"/>
                      <a:pt x="81" y="527"/>
                      <a:pt x="76" y="522"/>
                    </a:cubicBezTo>
                    <a:cubicBezTo>
                      <a:pt x="75" y="520"/>
                      <a:pt x="77" y="517"/>
                      <a:pt x="77" y="515"/>
                    </a:cubicBezTo>
                    <a:cubicBezTo>
                      <a:pt x="77" y="510"/>
                      <a:pt x="79" y="504"/>
                      <a:pt x="77" y="500"/>
                    </a:cubicBezTo>
                    <a:cubicBezTo>
                      <a:pt x="72" y="491"/>
                      <a:pt x="66" y="483"/>
                      <a:pt x="59" y="475"/>
                    </a:cubicBezTo>
                    <a:cubicBezTo>
                      <a:pt x="58" y="474"/>
                      <a:pt x="56" y="474"/>
                      <a:pt x="54" y="474"/>
                    </a:cubicBezTo>
                    <a:cubicBezTo>
                      <a:pt x="51" y="474"/>
                      <a:pt x="47" y="475"/>
                      <a:pt x="44" y="476"/>
                    </a:cubicBezTo>
                    <a:cubicBezTo>
                      <a:pt x="41" y="477"/>
                      <a:pt x="37" y="481"/>
                      <a:pt x="34" y="478"/>
                    </a:cubicBezTo>
                    <a:cubicBezTo>
                      <a:pt x="31" y="475"/>
                      <a:pt x="28" y="471"/>
                      <a:pt x="29" y="466"/>
                    </a:cubicBezTo>
                    <a:cubicBezTo>
                      <a:pt x="31" y="455"/>
                      <a:pt x="28" y="445"/>
                      <a:pt x="26" y="435"/>
                    </a:cubicBezTo>
                    <a:cubicBezTo>
                      <a:pt x="25" y="433"/>
                      <a:pt x="25" y="430"/>
                      <a:pt x="24" y="429"/>
                    </a:cubicBezTo>
                    <a:cubicBezTo>
                      <a:pt x="18" y="422"/>
                      <a:pt x="21" y="416"/>
                      <a:pt x="23" y="409"/>
                    </a:cubicBezTo>
                    <a:cubicBezTo>
                      <a:pt x="24" y="406"/>
                      <a:pt x="26" y="402"/>
                      <a:pt x="28" y="398"/>
                    </a:cubicBezTo>
                    <a:cubicBezTo>
                      <a:pt x="36" y="396"/>
                      <a:pt x="44" y="394"/>
                      <a:pt x="53" y="391"/>
                    </a:cubicBezTo>
                    <a:cubicBezTo>
                      <a:pt x="52" y="389"/>
                      <a:pt x="50" y="387"/>
                      <a:pt x="49" y="386"/>
                    </a:cubicBezTo>
                    <a:cubicBezTo>
                      <a:pt x="53" y="378"/>
                      <a:pt x="57" y="370"/>
                      <a:pt x="61" y="362"/>
                    </a:cubicBezTo>
                    <a:cubicBezTo>
                      <a:pt x="64" y="356"/>
                      <a:pt x="64" y="350"/>
                      <a:pt x="58" y="345"/>
                    </a:cubicBezTo>
                    <a:cubicBezTo>
                      <a:pt x="53" y="339"/>
                      <a:pt x="53" y="336"/>
                      <a:pt x="57" y="331"/>
                    </a:cubicBezTo>
                    <a:cubicBezTo>
                      <a:pt x="57" y="330"/>
                      <a:pt x="58" y="329"/>
                      <a:pt x="59" y="328"/>
                    </a:cubicBezTo>
                    <a:cubicBezTo>
                      <a:pt x="67" y="323"/>
                      <a:pt x="76" y="317"/>
                      <a:pt x="84" y="311"/>
                    </a:cubicBezTo>
                    <a:cubicBezTo>
                      <a:pt x="85" y="310"/>
                      <a:pt x="86" y="310"/>
                      <a:pt x="87" y="309"/>
                    </a:cubicBezTo>
                    <a:cubicBezTo>
                      <a:pt x="93" y="314"/>
                      <a:pt x="98" y="311"/>
                      <a:pt x="104" y="309"/>
                    </a:cubicBezTo>
                    <a:cubicBezTo>
                      <a:pt x="94" y="298"/>
                      <a:pt x="83" y="291"/>
                      <a:pt x="69" y="286"/>
                    </a:cubicBezTo>
                    <a:cubicBezTo>
                      <a:pt x="68" y="286"/>
                      <a:pt x="67" y="285"/>
                      <a:pt x="67" y="286"/>
                    </a:cubicBezTo>
                    <a:cubicBezTo>
                      <a:pt x="57" y="288"/>
                      <a:pt x="54" y="281"/>
                      <a:pt x="50" y="275"/>
                    </a:cubicBezTo>
                    <a:cubicBezTo>
                      <a:pt x="44" y="266"/>
                      <a:pt x="42" y="256"/>
                      <a:pt x="47" y="246"/>
                    </a:cubicBezTo>
                    <a:cubicBezTo>
                      <a:pt x="49" y="243"/>
                      <a:pt x="49" y="241"/>
                      <a:pt x="47" y="238"/>
                    </a:cubicBezTo>
                    <a:cubicBezTo>
                      <a:pt x="45" y="239"/>
                      <a:pt x="43" y="240"/>
                      <a:pt x="40" y="241"/>
                    </a:cubicBezTo>
                    <a:cubicBezTo>
                      <a:pt x="37" y="220"/>
                      <a:pt x="34" y="199"/>
                      <a:pt x="31" y="178"/>
                    </a:cubicBezTo>
                    <a:cubicBezTo>
                      <a:pt x="23" y="177"/>
                      <a:pt x="14" y="177"/>
                      <a:pt x="5" y="176"/>
                    </a:cubicBezTo>
                    <a:cubicBezTo>
                      <a:pt x="1" y="176"/>
                      <a:pt x="0" y="174"/>
                      <a:pt x="1" y="171"/>
                    </a:cubicBezTo>
                    <a:cubicBezTo>
                      <a:pt x="1" y="168"/>
                      <a:pt x="2" y="165"/>
                      <a:pt x="2" y="162"/>
                    </a:cubicBezTo>
                    <a:cubicBezTo>
                      <a:pt x="8" y="137"/>
                      <a:pt x="12" y="112"/>
                      <a:pt x="22" y="89"/>
                    </a:cubicBezTo>
                    <a:cubicBezTo>
                      <a:pt x="25" y="83"/>
                      <a:pt x="28" y="77"/>
                      <a:pt x="33" y="73"/>
                    </a:cubicBezTo>
                    <a:cubicBezTo>
                      <a:pt x="36" y="70"/>
                      <a:pt x="41" y="64"/>
                      <a:pt x="48" y="69"/>
                    </a:cubicBezTo>
                    <a:cubicBezTo>
                      <a:pt x="51" y="71"/>
                      <a:pt x="57" y="68"/>
                      <a:pt x="61" y="66"/>
                    </a:cubicBezTo>
                    <a:cubicBezTo>
                      <a:pt x="73" y="59"/>
                      <a:pt x="85" y="51"/>
                      <a:pt x="98" y="44"/>
                    </a:cubicBezTo>
                    <a:cubicBezTo>
                      <a:pt x="102" y="42"/>
                      <a:pt x="104" y="39"/>
                      <a:pt x="104" y="34"/>
                    </a:cubicBezTo>
                    <a:cubicBezTo>
                      <a:pt x="103" y="29"/>
                      <a:pt x="104" y="24"/>
                      <a:pt x="103" y="18"/>
                    </a:cubicBezTo>
                    <a:cubicBezTo>
                      <a:pt x="103" y="14"/>
                      <a:pt x="105" y="11"/>
                      <a:pt x="109" y="9"/>
                    </a:cubicBezTo>
                    <a:cubicBezTo>
                      <a:pt x="118" y="7"/>
                      <a:pt x="127" y="4"/>
                      <a:pt x="137" y="5"/>
                    </a:cubicBezTo>
                    <a:cubicBezTo>
                      <a:pt x="149" y="6"/>
                      <a:pt x="161" y="5"/>
                      <a:pt x="173" y="2"/>
                    </a:cubicBezTo>
                    <a:cubicBezTo>
                      <a:pt x="178" y="0"/>
                      <a:pt x="192" y="7"/>
                      <a:pt x="194" y="12"/>
                    </a:cubicBezTo>
                    <a:cubicBezTo>
                      <a:pt x="195" y="13"/>
                      <a:pt x="195" y="14"/>
                      <a:pt x="195" y="15"/>
                    </a:cubicBezTo>
                    <a:cubicBezTo>
                      <a:pt x="194" y="19"/>
                      <a:pt x="194" y="22"/>
                      <a:pt x="194" y="26"/>
                    </a:cubicBezTo>
                    <a:cubicBezTo>
                      <a:pt x="191" y="40"/>
                      <a:pt x="199" y="47"/>
                      <a:pt x="211" y="53"/>
                    </a:cubicBezTo>
                    <a:cubicBezTo>
                      <a:pt x="222" y="43"/>
                      <a:pt x="233" y="33"/>
                      <a:pt x="244" y="23"/>
                    </a:cubicBezTo>
                    <a:cubicBezTo>
                      <a:pt x="248" y="23"/>
                      <a:pt x="251" y="26"/>
                      <a:pt x="252" y="30"/>
                    </a:cubicBezTo>
                    <a:cubicBezTo>
                      <a:pt x="259" y="51"/>
                      <a:pt x="273" y="68"/>
                      <a:pt x="286" y="86"/>
                    </a:cubicBezTo>
                    <a:cubicBezTo>
                      <a:pt x="287" y="88"/>
                      <a:pt x="288" y="90"/>
                      <a:pt x="288" y="91"/>
                    </a:cubicBezTo>
                    <a:cubicBezTo>
                      <a:pt x="288" y="98"/>
                      <a:pt x="288" y="106"/>
                      <a:pt x="286" y="112"/>
                    </a:cubicBezTo>
                    <a:cubicBezTo>
                      <a:pt x="284" y="119"/>
                      <a:pt x="279" y="125"/>
                      <a:pt x="272" y="128"/>
                    </a:cubicBezTo>
                    <a:cubicBezTo>
                      <a:pt x="271" y="147"/>
                      <a:pt x="270" y="166"/>
                      <a:pt x="269" y="186"/>
                    </a:cubicBezTo>
                    <a:cubicBezTo>
                      <a:pt x="278" y="189"/>
                      <a:pt x="285" y="192"/>
                      <a:pt x="293" y="195"/>
                    </a:cubicBezTo>
                    <a:cubicBezTo>
                      <a:pt x="300" y="197"/>
                      <a:pt x="305" y="205"/>
                      <a:pt x="303" y="212"/>
                    </a:cubicBezTo>
                    <a:cubicBezTo>
                      <a:pt x="303" y="214"/>
                      <a:pt x="301" y="216"/>
                      <a:pt x="299" y="217"/>
                    </a:cubicBezTo>
                    <a:cubicBezTo>
                      <a:pt x="294" y="223"/>
                      <a:pt x="289" y="230"/>
                      <a:pt x="286" y="238"/>
                    </a:cubicBezTo>
                    <a:cubicBezTo>
                      <a:pt x="285" y="244"/>
                      <a:pt x="282" y="249"/>
                      <a:pt x="278" y="253"/>
                    </a:cubicBezTo>
                    <a:cubicBezTo>
                      <a:pt x="271" y="261"/>
                      <a:pt x="267" y="270"/>
                      <a:pt x="265" y="281"/>
                    </a:cubicBezTo>
                    <a:cubicBezTo>
                      <a:pt x="257" y="278"/>
                      <a:pt x="249" y="278"/>
                      <a:pt x="242" y="282"/>
                    </a:cubicBezTo>
                    <a:cubicBezTo>
                      <a:pt x="240" y="283"/>
                      <a:pt x="237" y="283"/>
                      <a:pt x="235" y="282"/>
                    </a:cubicBezTo>
                    <a:cubicBezTo>
                      <a:pt x="230" y="280"/>
                      <a:pt x="226" y="277"/>
                      <a:pt x="220" y="274"/>
                    </a:cubicBezTo>
                    <a:cubicBezTo>
                      <a:pt x="220" y="274"/>
                      <a:pt x="219" y="275"/>
                      <a:pt x="218" y="275"/>
                    </a:cubicBezTo>
                    <a:cubicBezTo>
                      <a:pt x="204" y="284"/>
                      <a:pt x="189" y="287"/>
                      <a:pt x="174" y="291"/>
                    </a:cubicBezTo>
                    <a:cubicBezTo>
                      <a:pt x="168" y="292"/>
                      <a:pt x="162" y="292"/>
                      <a:pt x="156" y="293"/>
                    </a:cubicBezTo>
                    <a:cubicBezTo>
                      <a:pt x="147" y="295"/>
                      <a:pt x="138" y="297"/>
                      <a:pt x="129" y="298"/>
                    </a:cubicBezTo>
                    <a:cubicBezTo>
                      <a:pt x="125" y="298"/>
                      <a:pt x="123" y="300"/>
                      <a:pt x="122" y="305"/>
                    </a:cubicBezTo>
                    <a:cubicBezTo>
                      <a:pt x="122" y="305"/>
                      <a:pt x="122" y="306"/>
                      <a:pt x="122" y="306"/>
                    </a:cubicBezTo>
                    <a:cubicBezTo>
                      <a:pt x="120" y="316"/>
                      <a:pt x="117" y="318"/>
                      <a:pt x="107" y="315"/>
                    </a:cubicBezTo>
                    <a:cubicBezTo>
                      <a:pt x="106" y="322"/>
                      <a:pt x="119" y="324"/>
                      <a:pt x="112" y="334"/>
                    </a:cubicBezTo>
                    <a:cubicBezTo>
                      <a:pt x="119" y="333"/>
                      <a:pt x="123" y="333"/>
                      <a:pt x="128" y="332"/>
                    </a:cubicBezTo>
                    <a:cubicBezTo>
                      <a:pt x="136" y="329"/>
                      <a:pt x="145" y="330"/>
                      <a:pt x="154" y="332"/>
                    </a:cubicBezTo>
                    <a:cubicBezTo>
                      <a:pt x="160" y="334"/>
                      <a:pt x="166" y="337"/>
                      <a:pt x="172" y="339"/>
                    </a:cubicBezTo>
                    <a:cubicBezTo>
                      <a:pt x="180" y="337"/>
                      <a:pt x="178" y="325"/>
                      <a:pt x="185" y="323"/>
                    </a:cubicBezTo>
                    <a:cubicBezTo>
                      <a:pt x="193" y="327"/>
                      <a:pt x="200" y="330"/>
                      <a:pt x="207" y="334"/>
                    </a:cubicBezTo>
                    <a:cubicBezTo>
                      <a:pt x="212" y="337"/>
                      <a:pt x="218" y="340"/>
                      <a:pt x="222" y="345"/>
                    </a:cubicBezTo>
                    <a:cubicBezTo>
                      <a:pt x="227" y="350"/>
                      <a:pt x="230" y="357"/>
                      <a:pt x="227" y="364"/>
                    </a:cubicBezTo>
                    <a:cubicBezTo>
                      <a:pt x="226" y="367"/>
                      <a:pt x="225" y="370"/>
                      <a:pt x="223" y="373"/>
                    </a:cubicBezTo>
                    <a:cubicBezTo>
                      <a:pt x="218" y="380"/>
                      <a:pt x="219" y="387"/>
                      <a:pt x="223" y="395"/>
                    </a:cubicBezTo>
                    <a:cubicBezTo>
                      <a:pt x="226" y="401"/>
                      <a:pt x="228" y="407"/>
                      <a:pt x="229" y="413"/>
                    </a:cubicBezTo>
                    <a:cubicBezTo>
                      <a:pt x="229" y="419"/>
                      <a:pt x="232" y="421"/>
                      <a:pt x="237" y="422"/>
                    </a:cubicBezTo>
                    <a:cubicBezTo>
                      <a:pt x="241" y="422"/>
                      <a:pt x="244" y="422"/>
                      <a:pt x="247" y="422"/>
                    </a:cubicBezTo>
                    <a:cubicBezTo>
                      <a:pt x="249" y="425"/>
                      <a:pt x="252" y="427"/>
                      <a:pt x="253" y="430"/>
                    </a:cubicBezTo>
                    <a:cubicBezTo>
                      <a:pt x="254" y="432"/>
                      <a:pt x="255" y="435"/>
                      <a:pt x="254" y="437"/>
                    </a:cubicBezTo>
                    <a:cubicBezTo>
                      <a:pt x="251" y="448"/>
                      <a:pt x="250" y="458"/>
                      <a:pt x="250" y="469"/>
                    </a:cubicBezTo>
                    <a:cubicBezTo>
                      <a:pt x="250" y="478"/>
                      <a:pt x="247" y="484"/>
                      <a:pt x="238" y="487"/>
                    </a:cubicBezTo>
                    <a:cubicBezTo>
                      <a:pt x="236" y="488"/>
                      <a:pt x="233" y="488"/>
                      <a:pt x="232" y="487"/>
                    </a:cubicBezTo>
                    <a:cubicBezTo>
                      <a:pt x="224" y="482"/>
                      <a:pt x="218" y="485"/>
                      <a:pt x="210" y="490"/>
                    </a:cubicBezTo>
                    <a:moveTo>
                      <a:pt x="57" y="97"/>
                    </a:moveTo>
                    <a:cubicBezTo>
                      <a:pt x="55" y="99"/>
                      <a:pt x="55" y="99"/>
                      <a:pt x="55" y="99"/>
                    </a:cubicBezTo>
                    <a:cubicBezTo>
                      <a:pt x="54" y="97"/>
                      <a:pt x="53" y="95"/>
                      <a:pt x="52" y="93"/>
                    </a:cubicBezTo>
                    <a:cubicBezTo>
                      <a:pt x="46" y="87"/>
                      <a:pt x="33" y="89"/>
                      <a:pt x="30" y="97"/>
                    </a:cubicBezTo>
                    <a:cubicBezTo>
                      <a:pt x="23" y="116"/>
                      <a:pt x="16" y="136"/>
                      <a:pt x="9" y="156"/>
                    </a:cubicBezTo>
                    <a:cubicBezTo>
                      <a:pt x="8" y="158"/>
                      <a:pt x="8" y="161"/>
                      <a:pt x="8" y="164"/>
                    </a:cubicBezTo>
                    <a:cubicBezTo>
                      <a:pt x="14" y="165"/>
                      <a:pt x="20" y="165"/>
                      <a:pt x="25" y="165"/>
                    </a:cubicBezTo>
                    <a:cubicBezTo>
                      <a:pt x="30" y="166"/>
                      <a:pt x="36" y="167"/>
                      <a:pt x="41" y="167"/>
                    </a:cubicBezTo>
                    <a:cubicBezTo>
                      <a:pt x="46" y="167"/>
                      <a:pt x="48" y="169"/>
                      <a:pt x="48" y="173"/>
                    </a:cubicBezTo>
                    <a:cubicBezTo>
                      <a:pt x="47" y="176"/>
                      <a:pt x="46" y="179"/>
                      <a:pt x="46" y="181"/>
                    </a:cubicBezTo>
                    <a:cubicBezTo>
                      <a:pt x="45" y="184"/>
                      <a:pt x="44" y="187"/>
                      <a:pt x="45" y="189"/>
                    </a:cubicBezTo>
                    <a:cubicBezTo>
                      <a:pt x="46" y="200"/>
                      <a:pt x="49" y="210"/>
                      <a:pt x="56" y="219"/>
                    </a:cubicBezTo>
                    <a:cubicBezTo>
                      <a:pt x="61" y="225"/>
                      <a:pt x="67" y="231"/>
                      <a:pt x="69" y="240"/>
                    </a:cubicBezTo>
                    <a:cubicBezTo>
                      <a:pt x="69" y="241"/>
                      <a:pt x="71" y="242"/>
                      <a:pt x="72" y="243"/>
                    </a:cubicBezTo>
                    <a:cubicBezTo>
                      <a:pt x="78" y="250"/>
                      <a:pt x="77" y="256"/>
                      <a:pt x="70" y="262"/>
                    </a:cubicBezTo>
                    <a:cubicBezTo>
                      <a:pt x="65" y="266"/>
                      <a:pt x="62" y="271"/>
                      <a:pt x="63" y="277"/>
                    </a:cubicBezTo>
                    <a:cubicBezTo>
                      <a:pt x="65" y="278"/>
                      <a:pt x="66" y="279"/>
                      <a:pt x="67" y="280"/>
                    </a:cubicBezTo>
                    <a:cubicBezTo>
                      <a:pt x="80" y="285"/>
                      <a:pt x="92" y="290"/>
                      <a:pt x="102" y="299"/>
                    </a:cubicBezTo>
                    <a:cubicBezTo>
                      <a:pt x="104" y="301"/>
                      <a:pt x="106" y="303"/>
                      <a:pt x="109" y="304"/>
                    </a:cubicBezTo>
                    <a:cubicBezTo>
                      <a:pt x="111" y="304"/>
                      <a:pt x="114" y="304"/>
                      <a:pt x="115" y="303"/>
                    </a:cubicBezTo>
                    <a:cubicBezTo>
                      <a:pt x="119" y="298"/>
                      <a:pt x="124" y="292"/>
                      <a:pt x="124" y="286"/>
                    </a:cubicBezTo>
                    <a:cubicBezTo>
                      <a:pt x="124" y="279"/>
                      <a:pt x="128" y="276"/>
                      <a:pt x="131" y="273"/>
                    </a:cubicBezTo>
                    <a:cubicBezTo>
                      <a:pt x="140" y="274"/>
                      <a:pt x="147" y="276"/>
                      <a:pt x="155" y="275"/>
                    </a:cubicBezTo>
                    <a:cubicBezTo>
                      <a:pt x="164" y="275"/>
                      <a:pt x="173" y="273"/>
                      <a:pt x="182" y="270"/>
                    </a:cubicBezTo>
                    <a:cubicBezTo>
                      <a:pt x="196" y="265"/>
                      <a:pt x="210" y="261"/>
                      <a:pt x="220" y="251"/>
                    </a:cubicBezTo>
                    <a:cubicBezTo>
                      <a:pt x="229" y="254"/>
                      <a:pt x="237" y="258"/>
                      <a:pt x="245" y="261"/>
                    </a:cubicBezTo>
                    <a:cubicBezTo>
                      <a:pt x="254" y="265"/>
                      <a:pt x="256" y="265"/>
                      <a:pt x="261" y="257"/>
                    </a:cubicBezTo>
                    <a:cubicBezTo>
                      <a:pt x="268" y="246"/>
                      <a:pt x="274" y="235"/>
                      <a:pt x="281" y="224"/>
                    </a:cubicBezTo>
                    <a:cubicBezTo>
                      <a:pt x="284" y="219"/>
                      <a:pt x="287" y="214"/>
                      <a:pt x="291" y="208"/>
                    </a:cubicBezTo>
                    <a:cubicBezTo>
                      <a:pt x="280" y="204"/>
                      <a:pt x="271" y="201"/>
                      <a:pt x="260" y="206"/>
                    </a:cubicBezTo>
                    <a:cubicBezTo>
                      <a:pt x="259" y="204"/>
                      <a:pt x="259" y="201"/>
                      <a:pt x="258" y="201"/>
                    </a:cubicBezTo>
                    <a:cubicBezTo>
                      <a:pt x="251" y="197"/>
                      <a:pt x="254" y="193"/>
                      <a:pt x="257" y="189"/>
                    </a:cubicBezTo>
                    <a:cubicBezTo>
                      <a:pt x="254" y="187"/>
                      <a:pt x="251" y="186"/>
                      <a:pt x="247" y="184"/>
                    </a:cubicBezTo>
                    <a:cubicBezTo>
                      <a:pt x="256" y="180"/>
                      <a:pt x="256" y="180"/>
                      <a:pt x="256" y="176"/>
                    </a:cubicBezTo>
                    <a:cubicBezTo>
                      <a:pt x="258" y="160"/>
                      <a:pt x="259" y="143"/>
                      <a:pt x="251" y="128"/>
                    </a:cubicBezTo>
                    <a:cubicBezTo>
                      <a:pt x="250" y="126"/>
                      <a:pt x="250" y="124"/>
                      <a:pt x="250" y="122"/>
                    </a:cubicBezTo>
                    <a:cubicBezTo>
                      <a:pt x="251" y="116"/>
                      <a:pt x="253" y="111"/>
                      <a:pt x="259" y="107"/>
                    </a:cubicBezTo>
                    <a:cubicBezTo>
                      <a:pt x="267" y="102"/>
                      <a:pt x="274" y="97"/>
                      <a:pt x="282" y="91"/>
                    </a:cubicBezTo>
                    <a:cubicBezTo>
                      <a:pt x="269" y="74"/>
                      <a:pt x="257" y="58"/>
                      <a:pt x="245" y="41"/>
                    </a:cubicBezTo>
                    <a:cubicBezTo>
                      <a:pt x="242" y="38"/>
                      <a:pt x="239" y="37"/>
                      <a:pt x="236" y="40"/>
                    </a:cubicBezTo>
                    <a:cubicBezTo>
                      <a:pt x="229" y="46"/>
                      <a:pt x="221" y="51"/>
                      <a:pt x="217" y="60"/>
                    </a:cubicBezTo>
                    <a:cubicBezTo>
                      <a:pt x="216" y="62"/>
                      <a:pt x="214" y="64"/>
                      <a:pt x="212" y="66"/>
                    </a:cubicBezTo>
                    <a:cubicBezTo>
                      <a:pt x="204" y="56"/>
                      <a:pt x="195" y="52"/>
                      <a:pt x="183" y="52"/>
                    </a:cubicBezTo>
                    <a:cubicBezTo>
                      <a:pt x="181" y="53"/>
                      <a:pt x="179" y="51"/>
                      <a:pt x="177" y="50"/>
                    </a:cubicBezTo>
                    <a:cubicBezTo>
                      <a:pt x="178" y="46"/>
                      <a:pt x="179" y="42"/>
                      <a:pt x="179" y="39"/>
                    </a:cubicBezTo>
                    <a:cubicBezTo>
                      <a:pt x="178" y="32"/>
                      <a:pt x="176" y="24"/>
                      <a:pt x="174" y="17"/>
                    </a:cubicBezTo>
                    <a:cubicBezTo>
                      <a:pt x="172" y="10"/>
                      <a:pt x="171" y="9"/>
                      <a:pt x="164" y="10"/>
                    </a:cubicBezTo>
                    <a:cubicBezTo>
                      <a:pt x="150" y="11"/>
                      <a:pt x="135" y="13"/>
                      <a:pt x="121" y="14"/>
                    </a:cubicBezTo>
                    <a:cubicBezTo>
                      <a:pt x="114" y="14"/>
                      <a:pt x="112" y="17"/>
                      <a:pt x="111" y="22"/>
                    </a:cubicBezTo>
                    <a:cubicBezTo>
                      <a:pt x="109" y="31"/>
                      <a:pt x="106" y="40"/>
                      <a:pt x="109" y="50"/>
                    </a:cubicBezTo>
                    <a:cubicBezTo>
                      <a:pt x="110" y="53"/>
                      <a:pt x="108" y="58"/>
                      <a:pt x="106" y="61"/>
                    </a:cubicBezTo>
                    <a:cubicBezTo>
                      <a:pt x="104" y="64"/>
                      <a:pt x="101" y="63"/>
                      <a:pt x="98" y="62"/>
                    </a:cubicBezTo>
                    <a:cubicBezTo>
                      <a:pt x="96" y="62"/>
                      <a:pt x="94" y="62"/>
                      <a:pt x="92" y="63"/>
                    </a:cubicBezTo>
                    <a:cubicBezTo>
                      <a:pt x="78" y="69"/>
                      <a:pt x="66" y="76"/>
                      <a:pt x="61" y="92"/>
                    </a:cubicBezTo>
                    <a:cubicBezTo>
                      <a:pt x="61" y="94"/>
                      <a:pt x="59" y="96"/>
                      <a:pt x="57" y="97"/>
                    </a:cubicBezTo>
                    <a:moveTo>
                      <a:pt x="200" y="377"/>
                    </a:moveTo>
                    <a:cubicBezTo>
                      <a:pt x="202" y="375"/>
                      <a:pt x="204" y="372"/>
                      <a:pt x="206" y="369"/>
                    </a:cubicBezTo>
                    <a:cubicBezTo>
                      <a:pt x="209" y="364"/>
                      <a:pt x="213" y="359"/>
                      <a:pt x="216" y="354"/>
                    </a:cubicBezTo>
                    <a:cubicBezTo>
                      <a:pt x="219" y="351"/>
                      <a:pt x="218" y="348"/>
                      <a:pt x="214" y="346"/>
                    </a:cubicBezTo>
                    <a:cubicBezTo>
                      <a:pt x="208" y="341"/>
                      <a:pt x="202" y="337"/>
                      <a:pt x="195" y="334"/>
                    </a:cubicBezTo>
                    <a:cubicBezTo>
                      <a:pt x="190" y="331"/>
                      <a:pt x="187" y="333"/>
                      <a:pt x="184" y="337"/>
                    </a:cubicBezTo>
                    <a:cubicBezTo>
                      <a:pt x="179" y="342"/>
                      <a:pt x="174" y="346"/>
                      <a:pt x="168" y="349"/>
                    </a:cubicBezTo>
                    <a:cubicBezTo>
                      <a:pt x="164" y="343"/>
                      <a:pt x="159" y="340"/>
                      <a:pt x="153" y="340"/>
                    </a:cubicBezTo>
                    <a:cubicBezTo>
                      <a:pt x="144" y="340"/>
                      <a:pt x="134" y="340"/>
                      <a:pt x="124" y="342"/>
                    </a:cubicBezTo>
                    <a:cubicBezTo>
                      <a:pt x="120" y="342"/>
                      <a:pt x="117" y="344"/>
                      <a:pt x="113" y="346"/>
                    </a:cubicBezTo>
                    <a:cubicBezTo>
                      <a:pt x="111" y="347"/>
                      <a:pt x="109" y="348"/>
                      <a:pt x="108" y="349"/>
                    </a:cubicBezTo>
                    <a:cubicBezTo>
                      <a:pt x="100" y="339"/>
                      <a:pt x="96" y="327"/>
                      <a:pt x="85" y="321"/>
                    </a:cubicBezTo>
                    <a:cubicBezTo>
                      <a:pt x="79" y="324"/>
                      <a:pt x="74" y="327"/>
                      <a:pt x="68" y="331"/>
                    </a:cubicBezTo>
                    <a:cubicBezTo>
                      <a:pt x="65" y="333"/>
                      <a:pt x="63" y="336"/>
                      <a:pt x="65" y="341"/>
                    </a:cubicBezTo>
                    <a:cubicBezTo>
                      <a:pt x="68" y="346"/>
                      <a:pt x="71" y="351"/>
                      <a:pt x="74" y="357"/>
                    </a:cubicBezTo>
                    <a:cubicBezTo>
                      <a:pt x="75" y="359"/>
                      <a:pt x="75" y="362"/>
                      <a:pt x="74" y="363"/>
                    </a:cubicBezTo>
                    <a:cubicBezTo>
                      <a:pt x="70" y="371"/>
                      <a:pt x="70" y="382"/>
                      <a:pt x="62" y="388"/>
                    </a:cubicBezTo>
                    <a:cubicBezTo>
                      <a:pt x="60" y="389"/>
                      <a:pt x="60" y="391"/>
                      <a:pt x="59" y="393"/>
                    </a:cubicBezTo>
                    <a:cubicBezTo>
                      <a:pt x="58" y="400"/>
                      <a:pt x="56" y="407"/>
                      <a:pt x="54" y="414"/>
                    </a:cubicBezTo>
                    <a:cubicBezTo>
                      <a:pt x="46" y="414"/>
                      <a:pt x="37" y="415"/>
                      <a:pt x="31" y="420"/>
                    </a:cubicBezTo>
                    <a:cubicBezTo>
                      <a:pt x="32" y="437"/>
                      <a:pt x="33" y="452"/>
                      <a:pt x="34" y="467"/>
                    </a:cubicBezTo>
                    <a:cubicBezTo>
                      <a:pt x="44" y="470"/>
                      <a:pt x="52" y="467"/>
                      <a:pt x="60" y="464"/>
                    </a:cubicBezTo>
                    <a:cubicBezTo>
                      <a:pt x="62" y="468"/>
                      <a:pt x="65" y="471"/>
                      <a:pt x="67" y="475"/>
                    </a:cubicBezTo>
                    <a:cubicBezTo>
                      <a:pt x="70" y="484"/>
                      <a:pt x="76" y="490"/>
                      <a:pt x="81" y="497"/>
                    </a:cubicBezTo>
                    <a:cubicBezTo>
                      <a:pt x="85" y="501"/>
                      <a:pt x="88" y="502"/>
                      <a:pt x="92" y="499"/>
                    </a:cubicBezTo>
                    <a:cubicBezTo>
                      <a:pt x="97" y="504"/>
                      <a:pt x="97" y="509"/>
                      <a:pt x="96" y="514"/>
                    </a:cubicBezTo>
                    <a:cubicBezTo>
                      <a:pt x="95" y="519"/>
                      <a:pt x="95" y="523"/>
                      <a:pt x="94" y="528"/>
                    </a:cubicBezTo>
                    <a:cubicBezTo>
                      <a:pt x="106" y="532"/>
                      <a:pt x="117" y="535"/>
                      <a:pt x="128" y="538"/>
                    </a:cubicBezTo>
                    <a:cubicBezTo>
                      <a:pt x="131" y="532"/>
                      <a:pt x="133" y="527"/>
                      <a:pt x="135" y="521"/>
                    </a:cubicBezTo>
                    <a:cubicBezTo>
                      <a:pt x="136" y="516"/>
                      <a:pt x="139" y="514"/>
                      <a:pt x="142" y="513"/>
                    </a:cubicBezTo>
                    <a:cubicBezTo>
                      <a:pt x="149" y="510"/>
                      <a:pt x="157" y="507"/>
                      <a:pt x="165" y="504"/>
                    </a:cubicBezTo>
                    <a:cubicBezTo>
                      <a:pt x="167" y="507"/>
                      <a:pt x="171" y="510"/>
                      <a:pt x="172" y="514"/>
                    </a:cubicBezTo>
                    <a:cubicBezTo>
                      <a:pt x="175" y="520"/>
                      <a:pt x="179" y="525"/>
                      <a:pt x="185" y="530"/>
                    </a:cubicBezTo>
                    <a:cubicBezTo>
                      <a:pt x="192" y="525"/>
                      <a:pt x="199" y="521"/>
                      <a:pt x="205" y="515"/>
                    </a:cubicBezTo>
                    <a:cubicBezTo>
                      <a:pt x="211" y="511"/>
                      <a:pt x="211" y="511"/>
                      <a:pt x="209" y="503"/>
                    </a:cubicBezTo>
                    <a:cubicBezTo>
                      <a:pt x="207" y="497"/>
                      <a:pt x="205" y="491"/>
                      <a:pt x="203" y="485"/>
                    </a:cubicBezTo>
                    <a:cubicBezTo>
                      <a:pt x="213" y="485"/>
                      <a:pt x="217" y="477"/>
                      <a:pt x="220" y="471"/>
                    </a:cubicBezTo>
                    <a:cubicBezTo>
                      <a:pt x="219" y="468"/>
                      <a:pt x="212" y="468"/>
                      <a:pt x="215" y="463"/>
                    </a:cubicBezTo>
                    <a:cubicBezTo>
                      <a:pt x="225" y="460"/>
                      <a:pt x="232" y="472"/>
                      <a:pt x="243" y="467"/>
                    </a:cubicBezTo>
                    <a:cubicBezTo>
                      <a:pt x="244" y="458"/>
                      <a:pt x="244" y="449"/>
                      <a:pt x="245" y="439"/>
                    </a:cubicBezTo>
                    <a:cubicBezTo>
                      <a:pt x="246" y="434"/>
                      <a:pt x="244" y="431"/>
                      <a:pt x="239" y="429"/>
                    </a:cubicBezTo>
                    <a:cubicBezTo>
                      <a:pt x="234" y="427"/>
                      <a:pt x="230" y="426"/>
                      <a:pt x="224" y="424"/>
                    </a:cubicBezTo>
                    <a:cubicBezTo>
                      <a:pt x="224" y="420"/>
                      <a:pt x="224" y="417"/>
                      <a:pt x="222" y="413"/>
                    </a:cubicBezTo>
                    <a:cubicBezTo>
                      <a:pt x="218" y="403"/>
                      <a:pt x="213" y="393"/>
                      <a:pt x="208" y="383"/>
                    </a:cubicBezTo>
                    <a:cubicBezTo>
                      <a:pt x="207" y="381"/>
                      <a:pt x="204" y="380"/>
                      <a:pt x="200" y="377"/>
                    </a:cubicBezTo>
                    <a:moveTo>
                      <a:pt x="255" y="45"/>
                    </a:moveTo>
                    <a:cubicBezTo>
                      <a:pt x="253" y="40"/>
                      <a:pt x="250" y="36"/>
                      <a:pt x="248" y="31"/>
                    </a:cubicBezTo>
                    <a:cubicBezTo>
                      <a:pt x="248" y="40"/>
                      <a:pt x="248" y="40"/>
                      <a:pt x="255" y="45"/>
                    </a:cubicBezTo>
                    <a:moveTo>
                      <a:pt x="143" y="336"/>
                    </a:moveTo>
                    <a:cubicBezTo>
                      <a:pt x="143" y="335"/>
                      <a:pt x="143" y="334"/>
                      <a:pt x="143" y="334"/>
                    </a:cubicBezTo>
                    <a:cubicBezTo>
                      <a:pt x="140" y="334"/>
                      <a:pt x="136" y="334"/>
                      <a:pt x="133" y="335"/>
                    </a:cubicBezTo>
                    <a:cubicBezTo>
                      <a:pt x="133" y="336"/>
                      <a:pt x="133" y="336"/>
                      <a:pt x="133" y="337"/>
                    </a:cubicBezTo>
                    <a:cubicBezTo>
                      <a:pt x="137" y="336"/>
                      <a:pt x="140" y="336"/>
                      <a:pt x="143" y="336"/>
                    </a:cubicBezTo>
                    <a:moveTo>
                      <a:pt x="58" y="227"/>
                    </a:moveTo>
                    <a:cubicBezTo>
                      <a:pt x="57" y="228"/>
                      <a:pt x="57" y="228"/>
                      <a:pt x="56" y="229"/>
                    </a:cubicBezTo>
                    <a:cubicBezTo>
                      <a:pt x="58" y="231"/>
                      <a:pt x="59" y="234"/>
                      <a:pt x="61" y="236"/>
                    </a:cubicBezTo>
                    <a:cubicBezTo>
                      <a:pt x="62" y="236"/>
                      <a:pt x="62" y="236"/>
                      <a:pt x="63" y="235"/>
                    </a:cubicBezTo>
                    <a:cubicBezTo>
                      <a:pt x="61" y="233"/>
                      <a:pt x="60" y="230"/>
                      <a:pt x="58" y="227"/>
                    </a:cubicBezTo>
                    <a:moveTo>
                      <a:pt x="211" y="268"/>
                    </a:moveTo>
                    <a:cubicBezTo>
                      <a:pt x="210" y="267"/>
                      <a:pt x="210" y="267"/>
                      <a:pt x="209" y="266"/>
                    </a:cubicBezTo>
                    <a:cubicBezTo>
                      <a:pt x="207" y="267"/>
                      <a:pt x="205" y="268"/>
                      <a:pt x="203" y="269"/>
                    </a:cubicBezTo>
                    <a:cubicBezTo>
                      <a:pt x="203" y="270"/>
                      <a:pt x="203" y="270"/>
                      <a:pt x="204" y="271"/>
                    </a:cubicBezTo>
                    <a:cubicBezTo>
                      <a:pt x="206" y="270"/>
                      <a:pt x="208" y="269"/>
                      <a:pt x="211" y="268"/>
                    </a:cubicBezTo>
                    <a:moveTo>
                      <a:pt x="159" y="513"/>
                    </a:moveTo>
                    <a:cubicBezTo>
                      <a:pt x="158" y="512"/>
                      <a:pt x="158" y="512"/>
                      <a:pt x="158" y="512"/>
                    </a:cubicBezTo>
                    <a:cubicBezTo>
                      <a:pt x="156" y="513"/>
                      <a:pt x="154" y="514"/>
                      <a:pt x="152" y="514"/>
                    </a:cubicBezTo>
                    <a:cubicBezTo>
                      <a:pt x="153" y="515"/>
                      <a:pt x="153" y="515"/>
                      <a:pt x="153" y="516"/>
                    </a:cubicBezTo>
                    <a:cubicBezTo>
                      <a:pt x="155" y="515"/>
                      <a:pt x="157" y="514"/>
                      <a:pt x="159" y="513"/>
                    </a:cubicBezTo>
                    <a:moveTo>
                      <a:pt x="261" y="136"/>
                    </a:moveTo>
                    <a:cubicBezTo>
                      <a:pt x="266" y="136"/>
                      <a:pt x="266" y="135"/>
                      <a:pt x="266" y="130"/>
                    </a:cubicBezTo>
                    <a:cubicBezTo>
                      <a:pt x="264" y="133"/>
                      <a:pt x="263" y="134"/>
                      <a:pt x="261" y="13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7" name="Google Shape;187;p5"/>
              <p:cNvSpPr/>
              <p:nvPr/>
            </p:nvSpPr>
            <p:spPr>
              <a:xfrm>
                <a:off x="6372225" y="2347913"/>
                <a:ext cx="590550" cy="596900"/>
              </a:xfrm>
              <a:custGeom>
                <a:avLst/>
                <a:gdLst/>
                <a:ahLst/>
                <a:cxnLst/>
                <a:rect l="l" t="t" r="r" b="b"/>
                <a:pathLst>
                  <a:path w="239" h="241" extrusionOk="0">
                    <a:moveTo>
                      <a:pt x="193" y="216"/>
                    </a:moveTo>
                    <a:cubicBezTo>
                      <a:pt x="190" y="215"/>
                      <a:pt x="186" y="215"/>
                      <a:pt x="183" y="214"/>
                    </a:cubicBezTo>
                    <a:cubicBezTo>
                      <a:pt x="173" y="210"/>
                      <a:pt x="164" y="210"/>
                      <a:pt x="155" y="213"/>
                    </a:cubicBezTo>
                    <a:cubicBezTo>
                      <a:pt x="152" y="215"/>
                      <a:pt x="150" y="216"/>
                      <a:pt x="150" y="220"/>
                    </a:cubicBezTo>
                    <a:cubicBezTo>
                      <a:pt x="151" y="225"/>
                      <a:pt x="151" y="231"/>
                      <a:pt x="151" y="237"/>
                    </a:cubicBezTo>
                    <a:cubicBezTo>
                      <a:pt x="141" y="238"/>
                      <a:pt x="131" y="239"/>
                      <a:pt x="120" y="240"/>
                    </a:cubicBezTo>
                    <a:cubicBezTo>
                      <a:pt x="118" y="240"/>
                      <a:pt x="115" y="240"/>
                      <a:pt x="112" y="240"/>
                    </a:cubicBezTo>
                    <a:cubicBezTo>
                      <a:pt x="109" y="240"/>
                      <a:pt x="105" y="241"/>
                      <a:pt x="103" y="240"/>
                    </a:cubicBezTo>
                    <a:cubicBezTo>
                      <a:pt x="99" y="237"/>
                      <a:pt x="93" y="235"/>
                      <a:pt x="92" y="229"/>
                    </a:cubicBezTo>
                    <a:cubicBezTo>
                      <a:pt x="92" y="227"/>
                      <a:pt x="90" y="225"/>
                      <a:pt x="90" y="223"/>
                    </a:cubicBezTo>
                    <a:cubicBezTo>
                      <a:pt x="86" y="211"/>
                      <a:pt x="79" y="200"/>
                      <a:pt x="64" y="197"/>
                    </a:cubicBezTo>
                    <a:cubicBezTo>
                      <a:pt x="60" y="199"/>
                      <a:pt x="57" y="203"/>
                      <a:pt x="53" y="208"/>
                    </a:cubicBezTo>
                    <a:cubicBezTo>
                      <a:pt x="49" y="214"/>
                      <a:pt x="47" y="214"/>
                      <a:pt x="42" y="207"/>
                    </a:cubicBezTo>
                    <a:cubicBezTo>
                      <a:pt x="41" y="206"/>
                      <a:pt x="41" y="204"/>
                      <a:pt x="39" y="204"/>
                    </a:cubicBezTo>
                    <a:cubicBezTo>
                      <a:pt x="29" y="200"/>
                      <a:pt x="27" y="190"/>
                      <a:pt x="22" y="181"/>
                    </a:cubicBezTo>
                    <a:cubicBezTo>
                      <a:pt x="21" y="178"/>
                      <a:pt x="20" y="174"/>
                      <a:pt x="17" y="171"/>
                    </a:cubicBezTo>
                    <a:cubicBezTo>
                      <a:pt x="12" y="165"/>
                      <a:pt x="13" y="158"/>
                      <a:pt x="16" y="152"/>
                    </a:cubicBezTo>
                    <a:cubicBezTo>
                      <a:pt x="17" y="147"/>
                      <a:pt x="19" y="142"/>
                      <a:pt x="21" y="138"/>
                    </a:cubicBezTo>
                    <a:cubicBezTo>
                      <a:pt x="30" y="135"/>
                      <a:pt x="31" y="134"/>
                      <a:pt x="30" y="126"/>
                    </a:cubicBezTo>
                    <a:cubicBezTo>
                      <a:pt x="28" y="118"/>
                      <a:pt x="28" y="118"/>
                      <a:pt x="20" y="119"/>
                    </a:cubicBezTo>
                    <a:cubicBezTo>
                      <a:pt x="17" y="120"/>
                      <a:pt x="15" y="120"/>
                      <a:pt x="12" y="120"/>
                    </a:cubicBezTo>
                    <a:cubicBezTo>
                      <a:pt x="4" y="120"/>
                      <a:pt x="0" y="115"/>
                      <a:pt x="2" y="107"/>
                    </a:cubicBezTo>
                    <a:cubicBezTo>
                      <a:pt x="2" y="104"/>
                      <a:pt x="3" y="102"/>
                      <a:pt x="4" y="100"/>
                    </a:cubicBezTo>
                    <a:cubicBezTo>
                      <a:pt x="5" y="89"/>
                      <a:pt x="7" y="79"/>
                      <a:pt x="9" y="67"/>
                    </a:cubicBezTo>
                    <a:cubicBezTo>
                      <a:pt x="18" y="62"/>
                      <a:pt x="28" y="56"/>
                      <a:pt x="40" y="54"/>
                    </a:cubicBezTo>
                    <a:cubicBezTo>
                      <a:pt x="44" y="54"/>
                      <a:pt x="52" y="45"/>
                      <a:pt x="52" y="41"/>
                    </a:cubicBezTo>
                    <a:cubicBezTo>
                      <a:pt x="51" y="39"/>
                      <a:pt x="49" y="37"/>
                      <a:pt x="48" y="34"/>
                    </a:cubicBezTo>
                    <a:cubicBezTo>
                      <a:pt x="45" y="30"/>
                      <a:pt x="41" y="25"/>
                      <a:pt x="38" y="20"/>
                    </a:cubicBezTo>
                    <a:cubicBezTo>
                      <a:pt x="36" y="17"/>
                      <a:pt x="38" y="14"/>
                      <a:pt x="42" y="14"/>
                    </a:cubicBezTo>
                    <a:cubicBezTo>
                      <a:pt x="53" y="11"/>
                      <a:pt x="64" y="8"/>
                      <a:pt x="74" y="2"/>
                    </a:cubicBezTo>
                    <a:cubicBezTo>
                      <a:pt x="77" y="1"/>
                      <a:pt x="80" y="1"/>
                      <a:pt x="83" y="1"/>
                    </a:cubicBezTo>
                    <a:cubicBezTo>
                      <a:pt x="85" y="1"/>
                      <a:pt x="86" y="2"/>
                      <a:pt x="88" y="2"/>
                    </a:cubicBezTo>
                    <a:cubicBezTo>
                      <a:pt x="93" y="0"/>
                      <a:pt x="97" y="1"/>
                      <a:pt x="100" y="6"/>
                    </a:cubicBezTo>
                    <a:cubicBezTo>
                      <a:pt x="102" y="11"/>
                      <a:pt x="103" y="15"/>
                      <a:pt x="101" y="19"/>
                    </a:cubicBezTo>
                    <a:cubicBezTo>
                      <a:pt x="101" y="19"/>
                      <a:pt x="101" y="20"/>
                      <a:pt x="101" y="19"/>
                    </a:cubicBezTo>
                    <a:cubicBezTo>
                      <a:pt x="109" y="23"/>
                      <a:pt x="117" y="26"/>
                      <a:pt x="124" y="30"/>
                    </a:cubicBezTo>
                    <a:cubicBezTo>
                      <a:pt x="130" y="32"/>
                      <a:pt x="132" y="32"/>
                      <a:pt x="136" y="27"/>
                    </a:cubicBezTo>
                    <a:cubicBezTo>
                      <a:pt x="137" y="26"/>
                      <a:pt x="138" y="25"/>
                      <a:pt x="139" y="24"/>
                    </a:cubicBezTo>
                    <a:cubicBezTo>
                      <a:pt x="142" y="16"/>
                      <a:pt x="148" y="11"/>
                      <a:pt x="158" y="12"/>
                    </a:cubicBezTo>
                    <a:cubicBezTo>
                      <a:pt x="162" y="18"/>
                      <a:pt x="166" y="23"/>
                      <a:pt x="170" y="29"/>
                    </a:cubicBezTo>
                    <a:cubicBezTo>
                      <a:pt x="173" y="34"/>
                      <a:pt x="178" y="37"/>
                      <a:pt x="184" y="38"/>
                    </a:cubicBezTo>
                    <a:cubicBezTo>
                      <a:pt x="185" y="46"/>
                      <a:pt x="187" y="54"/>
                      <a:pt x="187" y="62"/>
                    </a:cubicBezTo>
                    <a:cubicBezTo>
                      <a:pt x="186" y="67"/>
                      <a:pt x="182" y="72"/>
                      <a:pt x="179" y="78"/>
                    </a:cubicBezTo>
                    <a:cubicBezTo>
                      <a:pt x="181" y="80"/>
                      <a:pt x="184" y="84"/>
                      <a:pt x="187" y="88"/>
                    </a:cubicBezTo>
                    <a:cubicBezTo>
                      <a:pt x="189" y="92"/>
                      <a:pt x="191" y="97"/>
                      <a:pt x="194" y="102"/>
                    </a:cubicBezTo>
                    <a:cubicBezTo>
                      <a:pt x="201" y="105"/>
                      <a:pt x="206" y="96"/>
                      <a:pt x="214" y="96"/>
                    </a:cubicBezTo>
                    <a:cubicBezTo>
                      <a:pt x="218" y="103"/>
                      <a:pt x="222" y="109"/>
                      <a:pt x="226" y="116"/>
                    </a:cubicBezTo>
                    <a:cubicBezTo>
                      <a:pt x="228" y="119"/>
                      <a:pt x="230" y="122"/>
                      <a:pt x="233" y="125"/>
                    </a:cubicBezTo>
                    <a:cubicBezTo>
                      <a:pt x="239" y="131"/>
                      <a:pt x="238" y="134"/>
                      <a:pt x="231" y="140"/>
                    </a:cubicBezTo>
                    <a:cubicBezTo>
                      <a:pt x="222" y="147"/>
                      <a:pt x="213" y="155"/>
                      <a:pt x="204" y="163"/>
                    </a:cubicBezTo>
                    <a:cubicBezTo>
                      <a:pt x="198" y="168"/>
                      <a:pt x="200" y="173"/>
                      <a:pt x="208" y="175"/>
                    </a:cubicBezTo>
                    <a:cubicBezTo>
                      <a:pt x="209" y="175"/>
                      <a:pt x="211" y="175"/>
                      <a:pt x="212" y="176"/>
                    </a:cubicBezTo>
                    <a:cubicBezTo>
                      <a:pt x="218" y="178"/>
                      <a:pt x="219" y="181"/>
                      <a:pt x="215" y="186"/>
                    </a:cubicBezTo>
                    <a:cubicBezTo>
                      <a:pt x="211" y="191"/>
                      <a:pt x="207" y="195"/>
                      <a:pt x="203" y="200"/>
                    </a:cubicBezTo>
                    <a:cubicBezTo>
                      <a:pt x="200" y="204"/>
                      <a:pt x="197" y="209"/>
                      <a:pt x="193" y="216"/>
                    </a:cubicBezTo>
                    <a:moveTo>
                      <a:pt x="213" y="107"/>
                    </a:moveTo>
                    <a:cubicBezTo>
                      <a:pt x="204" y="107"/>
                      <a:pt x="201" y="113"/>
                      <a:pt x="198" y="121"/>
                    </a:cubicBezTo>
                    <a:cubicBezTo>
                      <a:pt x="192" y="117"/>
                      <a:pt x="187" y="113"/>
                      <a:pt x="183" y="108"/>
                    </a:cubicBezTo>
                    <a:cubicBezTo>
                      <a:pt x="184" y="106"/>
                      <a:pt x="185" y="105"/>
                      <a:pt x="187" y="102"/>
                    </a:cubicBezTo>
                    <a:cubicBezTo>
                      <a:pt x="179" y="92"/>
                      <a:pt x="171" y="82"/>
                      <a:pt x="162" y="72"/>
                    </a:cubicBezTo>
                    <a:cubicBezTo>
                      <a:pt x="160" y="68"/>
                      <a:pt x="159" y="66"/>
                      <a:pt x="162" y="63"/>
                    </a:cubicBezTo>
                    <a:cubicBezTo>
                      <a:pt x="167" y="57"/>
                      <a:pt x="171" y="50"/>
                      <a:pt x="176" y="44"/>
                    </a:cubicBezTo>
                    <a:cubicBezTo>
                      <a:pt x="168" y="36"/>
                      <a:pt x="161" y="28"/>
                      <a:pt x="151" y="22"/>
                    </a:cubicBezTo>
                    <a:cubicBezTo>
                      <a:pt x="145" y="29"/>
                      <a:pt x="140" y="35"/>
                      <a:pt x="134" y="43"/>
                    </a:cubicBezTo>
                    <a:cubicBezTo>
                      <a:pt x="126" y="35"/>
                      <a:pt x="117" y="32"/>
                      <a:pt x="107" y="30"/>
                    </a:cubicBezTo>
                    <a:cubicBezTo>
                      <a:pt x="104" y="29"/>
                      <a:pt x="100" y="30"/>
                      <a:pt x="97" y="30"/>
                    </a:cubicBezTo>
                    <a:cubicBezTo>
                      <a:pt x="90" y="32"/>
                      <a:pt x="88" y="31"/>
                      <a:pt x="87" y="23"/>
                    </a:cubicBezTo>
                    <a:cubicBezTo>
                      <a:pt x="86" y="20"/>
                      <a:pt x="85" y="16"/>
                      <a:pt x="84" y="12"/>
                    </a:cubicBezTo>
                    <a:cubicBezTo>
                      <a:pt x="71" y="11"/>
                      <a:pt x="61" y="16"/>
                      <a:pt x="50" y="20"/>
                    </a:cubicBezTo>
                    <a:cubicBezTo>
                      <a:pt x="52" y="26"/>
                      <a:pt x="53" y="32"/>
                      <a:pt x="58" y="35"/>
                    </a:cubicBezTo>
                    <a:cubicBezTo>
                      <a:pt x="60" y="37"/>
                      <a:pt x="60" y="40"/>
                      <a:pt x="60" y="43"/>
                    </a:cubicBezTo>
                    <a:cubicBezTo>
                      <a:pt x="59" y="45"/>
                      <a:pt x="57" y="48"/>
                      <a:pt x="55" y="50"/>
                    </a:cubicBezTo>
                    <a:cubicBezTo>
                      <a:pt x="48" y="58"/>
                      <a:pt x="42" y="67"/>
                      <a:pt x="38" y="78"/>
                    </a:cubicBezTo>
                    <a:cubicBezTo>
                      <a:pt x="37" y="79"/>
                      <a:pt x="36" y="80"/>
                      <a:pt x="35" y="81"/>
                    </a:cubicBezTo>
                    <a:cubicBezTo>
                      <a:pt x="31" y="79"/>
                      <a:pt x="28" y="77"/>
                      <a:pt x="25" y="76"/>
                    </a:cubicBezTo>
                    <a:cubicBezTo>
                      <a:pt x="20" y="74"/>
                      <a:pt x="16" y="76"/>
                      <a:pt x="15" y="80"/>
                    </a:cubicBezTo>
                    <a:cubicBezTo>
                      <a:pt x="12" y="88"/>
                      <a:pt x="10" y="97"/>
                      <a:pt x="8" y="105"/>
                    </a:cubicBezTo>
                    <a:cubicBezTo>
                      <a:pt x="17" y="111"/>
                      <a:pt x="25" y="105"/>
                      <a:pt x="33" y="106"/>
                    </a:cubicBezTo>
                    <a:cubicBezTo>
                      <a:pt x="33" y="108"/>
                      <a:pt x="34" y="109"/>
                      <a:pt x="34" y="110"/>
                    </a:cubicBezTo>
                    <a:cubicBezTo>
                      <a:pt x="33" y="120"/>
                      <a:pt x="36" y="130"/>
                      <a:pt x="39" y="140"/>
                    </a:cubicBezTo>
                    <a:cubicBezTo>
                      <a:pt x="39" y="142"/>
                      <a:pt x="40" y="144"/>
                      <a:pt x="42" y="146"/>
                    </a:cubicBezTo>
                    <a:cubicBezTo>
                      <a:pt x="46" y="152"/>
                      <a:pt x="45" y="155"/>
                      <a:pt x="38" y="158"/>
                    </a:cubicBezTo>
                    <a:cubicBezTo>
                      <a:pt x="34" y="160"/>
                      <a:pt x="29" y="162"/>
                      <a:pt x="25" y="168"/>
                    </a:cubicBezTo>
                    <a:cubicBezTo>
                      <a:pt x="30" y="176"/>
                      <a:pt x="35" y="184"/>
                      <a:pt x="40" y="194"/>
                    </a:cubicBezTo>
                    <a:cubicBezTo>
                      <a:pt x="44" y="191"/>
                      <a:pt x="47" y="190"/>
                      <a:pt x="49" y="188"/>
                    </a:cubicBezTo>
                    <a:cubicBezTo>
                      <a:pt x="52" y="186"/>
                      <a:pt x="55" y="184"/>
                      <a:pt x="57" y="182"/>
                    </a:cubicBezTo>
                    <a:cubicBezTo>
                      <a:pt x="63" y="179"/>
                      <a:pt x="66" y="180"/>
                      <a:pt x="68" y="185"/>
                    </a:cubicBezTo>
                    <a:cubicBezTo>
                      <a:pt x="71" y="190"/>
                      <a:pt x="74" y="193"/>
                      <a:pt x="79" y="195"/>
                    </a:cubicBezTo>
                    <a:cubicBezTo>
                      <a:pt x="87" y="198"/>
                      <a:pt x="94" y="201"/>
                      <a:pt x="104" y="205"/>
                    </a:cubicBezTo>
                    <a:cubicBezTo>
                      <a:pt x="108" y="211"/>
                      <a:pt x="105" y="220"/>
                      <a:pt x="106" y="229"/>
                    </a:cubicBezTo>
                    <a:cubicBezTo>
                      <a:pt x="115" y="228"/>
                      <a:pt x="124" y="228"/>
                      <a:pt x="132" y="227"/>
                    </a:cubicBezTo>
                    <a:cubicBezTo>
                      <a:pt x="140" y="226"/>
                      <a:pt x="141" y="223"/>
                      <a:pt x="141" y="215"/>
                    </a:cubicBezTo>
                    <a:cubicBezTo>
                      <a:pt x="141" y="206"/>
                      <a:pt x="143" y="205"/>
                      <a:pt x="152" y="204"/>
                    </a:cubicBezTo>
                    <a:cubicBezTo>
                      <a:pt x="153" y="204"/>
                      <a:pt x="154" y="203"/>
                      <a:pt x="155" y="203"/>
                    </a:cubicBezTo>
                    <a:cubicBezTo>
                      <a:pt x="163" y="201"/>
                      <a:pt x="169" y="196"/>
                      <a:pt x="173" y="188"/>
                    </a:cubicBezTo>
                    <a:cubicBezTo>
                      <a:pt x="175" y="189"/>
                      <a:pt x="177" y="190"/>
                      <a:pt x="179" y="192"/>
                    </a:cubicBezTo>
                    <a:cubicBezTo>
                      <a:pt x="181" y="194"/>
                      <a:pt x="183" y="196"/>
                      <a:pt x="185" y="198"/>
                    </a:cubicBezTo>
                    <a:cubicBezTo>
                      <a:pt x="189" y="200"/>
                      <a:pt x="193" y="200"/>
                      <a:pt x="195" y="197"/>
                    </a:cubicBezTo>
                    <a:cubicBezTo>
                      <a:pt x="199" y="192"/>
                      <a:pt x="203" y="188"/>
                      <a:pt x="207" y="183"/>
                    </a:cubicBezTo>
                    <a:cubicBezTo>
                      <a:pt x="204" y="179"/>
                      <a:pt x="200" y="177"/>
                      <a:pt x="196" y="176"/>
                    </a:cubicBezTo>
                    <a:cubicBezTo>
                      <a:pt x="192" y="175"/>
                      <a:pt x="190" y="174"/>
                      <a:pt x="190" y="170"/>
                    </a:cubicBezTo>
                    <a:cubicBezTo>
                      <a:pt x="189" y="167"/>
                      <a:pt x="191" y="166"/>
                      <a:pt x="194" y="164"/>
                    </a:cubicBezTo>
                    <a:cubicBezTo>
                      <a:pt x="200" y="159"/>
                      <a:pt x="203" y="153"/>
                      <a:pt x="205" y="146"/>
                    </a:cubicBezTo>
                    <a:cubicBezTo>
                      <a:pt x="202" y="142"/>
                      <a:pt x="196" y="143"/>
                      <a:pt x="197" y="137"/>
                    </a:cubicBezTo>
                    <a:cubicBezTo>
                      <a:pt x="207" y="134"/>
                      <a:pt x="218" y="135"/>
                      <a:pt x="227" y="127"/>
                    </a:cubicBezTo>
                    <a:cubicBezTo>
                      <a:pt x="222" y="120"/>
                      <a:pt x="218" y="114"/>
                      <a:pt x="213" y="107"/>
                    </a:cubicBezTo>
                    <a:moveTo>
                      <a:pt x="131" y="234"/>
                    </a:moveTo>
                    <a:cubicBezTo>
                      <a:pt x="131" y="233"/>
                      <a:pt x="131" y="233"/>
                      <a:pt x="131" y="232"/>
                    </a:cubicBezTo>
                    <a:cubicBezTo>
                      <a:pt x="128" y="232"/>
                      <a:pt x="125" y="232"/>
                      <a:pt x="122" y="233"/>
                    </a:cubicBezTo>
                    <a:cubicBezTo>
                      <a:pt x="122" y="233"/>
                      <a:pt x="122" y="233"/>
                      <a:pt x="122" y="234"/>
                    </a:cubicBezTo>
                    <a:lnTo>
                      <a:pt x="131" y="234"/>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8" name="Google Shape;188;p5"/>
              <p:cNvSpPr/>
              <p:nvPr/>
            </p:nvSpPr>
            <p:spPr>
              <a:xfrm>
                <a:off x="7058025" y="2155825"/>
                <a:ext cx="238125" cy="249238"/>
              </a:xfrm>
              <a:custGeom>
                <a:avLst/>
                <a:gdLst/>
                <a:ahLst/>
                <a:cxnLst/>
                <a:rect l="l" t="t" r="r" b="b"/>
                <a:pathLst>
                  <a:path w="96" h="101" extrusionOk="0">
                    <a:moveTo>
                      <a:pt x="0" y="51"/>
                    </a:moveTo>
                    <a:cubicBezTo>
                      <a:pt x="1" y="28"/>
                      <a:pt x="15" y="9"/>
                      <a:pt x="37" y="3"/>
                    </a:cubicBezTo>
                    <a:cubicBezTo>
                      <a:pt x="50" y="0"/>
                      <a:pt x="63" y="2"/>
                      <a:pt x="72" y="14"/>
                    </a:cubicBezTo>
                    <a:cubicBezTo>
                      <a:pt x="79" y="24"/>
                      <a:pt x="86" y="34"/>
                      <a:pt x="91" y="45"/>
                    </a:cubicBezTo>
                    <a:cubicBezTo>
                      <a:pt x="96" y="57"/>
                      <a:pt x="94" y="67"/>
                      <a:pt x="87" y="77"/>
                    </a:cubicBezTo>
                    <a:cubicBezTo>
                      <a:pt x="77" y="91"/>
                      <a:pt x="62" y="98"/>
                      <a:pt x="46" y="99"/>
                    </a:cubicBezTo>
                    <a:cubicBezTo>
                      <a:pt x="32" y="101"/>
                      <a:pt x="10" y="90"/>
                      <a:pt x="6" y="73"/>
                    </a:cubicBezTo>
                    <a:cubicBezTo>
                      <a:pt x="5" y="69"/>
                      <a:pt x="3" y="66"/>
                      <a:pt x="2" y="62"/>
                    </a:cubicBezTo>
                    <a:cubicBezTo>
                      <a:pt x="1" y="58"/>
                      <a:pt x="0" y="54"/>
                      <a:pt x="0" y="51"/>
                    </a:cubicBezTo>
                    <a:moveTo>
                      <a:pt x="39" y="92"/>
                    </a:moveTo>
                    <a:cubicBezTo>
                      <a:pt x="35" y="90"/>
                      <a:pt x="31" y="89"/>
                      <a:pt x="26" y="88"/>
                    </a:cubicBezTo>
                    <a:cubicBezTo>
                      <a:pt x="30" y="93"/>
                      <a:pt x="34" y="93"/>
                      <a:pt x="39" y="92"/>
                    </a:cubicBezTo>
                    <a:cubicBezTo>
                      <a:pt x="45" y="96"/>
                      <a:pt x="53" y="96"/>
                      <a:pt x="60" y="90"/>
                    </a:cubicBezTo>
                    <a:cubicBezTo>
                      <a:pt x="54" y="91"/>
                      <a:pt x="46" y="91"/>
                      <a:pt x="39" y="92"/>
                    </a:cubicBezTo>
                    <a:moveTo>
                      <a:pt x="21" y="77"/>
                    </a:moveTo>
                    <a:cubicBezTo>
                      <a:pt x="24" y="79"/>
                      <a:pt x="26" y="81"/>
                      <a:pt x="29" y="82"/>
                    </a:cubicBezTo>
                    <a:cubicBezTo>
                      <a:pt x="35" y="85"/>
                      <a:pt x="41" y="92"/>
                      <a:pt x="49" y="85"/>
                    </a:cubicBezTo>
                    <a:cubicBezTo>
                      <a:pt x="50" y="85"/>
                      <a:pt x="51" y="85"/>
                      <a:pt x="52" y="85"/>
                    </a:cubicBezTo>
                    <a:cubicBezTo>
                      <a:pt x="63" y="85"/>
                      <a:pt x="71" y="79"/>
                      <a:pt x="77" y="70"/>
                    </a:cubicBezTo>
                    <a:cubicBezTo>
                      <a:pt x="88" y="52"/>
                      <a:pt x="80" y="35"/>
                      <a:pt x="66" y="22"/>
                    </a:cubicBezTo>
                    <a:cubicBezTo>
                      <a:pt x="65" y="21"/>
                      <a:pt x="62" y="21"/>
                      <a:pt x="60" y="21"/>
                    </a:cubicBezTo>
                    <a:cubicBezTo>
                      <a:pt x="56" y="22"/>
                      <a:pt x="53" y="23"/>
                      <a:pt x="49" y="25"/>
                    </a:cubicBezTo>
                    <a:cubicBezTo>
                      <a:pt x="34" y="33"/>
                      <a:pt x="20" y="58"/>
                      <a:pt x="20" y="75"/>
                    </a:cubicBezTo>
                    <a:cubicBezTo>
                      <a:pt x="20" y="76"/>
                      <a:pt x="21" y="76"/>
                      <a:pt x="21" y="77"/>
                    </a:cubicBezTo>
                    <a:moveTo>
                      <a:pt x="90" y="51"/>
                    </a:moveTo>
                    <a:cubicBezTo>
                      <a:pt x="86" y="62"/>
                      <a:pt x="82" y="71"/>
                      <a:pt x="78" y="80"/>
                    </a:cubicBezTo>
                    <a:cubicBezTo>
                      <a:pt x="86" y="73"/>
                      <a:pt x="92" y="65"/>
                      <a:pt x="90" y="51"/>
                    </a:cubicBezTo>
                    <a:moveTo>
                      <a:pt x="16" y="26"/>
                    </a:moveTo>
                    <a:cubicBezTo>
                      <a:pt x="15" y="27"/>
                      <a:pt x="15" y="28"/>
                      <a:pt x="14" y="29"/>
                    </a:cubicBezTo>
                    <a:cubicBezTo>
                      <a:pt x="16" y="31"/>
                      <a:pt x="18" y="34"/>
                      <a:pt x="21" y="37"/>
                    </a:cubicBezTo>
                    <a:cubicBezTo>
                      <a:pt x="21" y="36"/>
                      <a:pt x="22" y="36"/>
                      <a:pt x="23" y="35"/>
                    </a:cubicBezTo>
                    <a:cubicBezTo>
                      <a:pt x="20" y="32"/>
                      <a:pt x="18" y="29"/>
                      <a:pt x="16" y="26"/>
                    </a:cubicBezTo>
                    <a:moveTo>
                      <a:pt x="15" y="68"/>
                    </a:moveTo>
                    <a:cubicBezTo>
                      <a:pt x="16" y="67"/>
                      <a:pt x="16" y="67"/>
                      <a:pt x="17" y="66"/>
                    </a:cubicBezTo>
                    <a:cubicBezTo>
                      <a:pt x="17" y="65"/>
                      <a:pt x="16" y="63"/>
                      <a:pt x="15" y="62"/>
                    </a:cubicBezTo>
                    <a:cubicBezTo>
                      <a:pt x="15" y="62"/>
                      <a:pt x="13" y="63"/>
                      <a:pt x="11" y="64"/>
                    </a:cubicBezTo>
                    <a:cubicBezTo>
                      <a:pt x="13" y="65"/>
                      <a:pt x="14" y="66"/>
                      <a:pt x="15" y="6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9" name="Google Shape;189;p5"/>
              <p:cNvSpPr/>
              <p:nvPr/>
            </p:nvSpPr>
            <p:spPr>
              <a:xfrm>
                <a:off x="7308850" y="2257425"/>
                <a:ext cx="23813" cy="66675"/>
              </a:xfrm>
              <a:custGeom>
                <a:avLst/>
                <a:gdLst/>
                <a:ahLst/>
                <a:cxnLst/>
                <a:rect l="l" t="t" r="r" b="b"/>
                <a:pathLst>
                  <a:path w="10" h="27" extrusionOk="0">
                    <a:moveTo>
                      <a:pt x="2" y="0"/>
                    </a:moveTo>
                    <a:cubicBezTo>
                      <a:pt x="10" y="9"/>
                      <a:pt x="9" y="18"/>
                      <a:pt x="9" y="27"/>
                    </a:cubicBezTo>
                    <a:cubicBezTo>
                      <a:pt x="2" y="22"/>
                      <a:pt x="3" y="13"/>
                      <a:pt x="0" y="6"/>
                    </a:cubicBezTo>
                    <a:cubicBezTo>
                      <a:pt x="0" y="5"/>
                      <a:pt x="1" y="3"/>
                      <a:pt x="2"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0" name="Google Shape;190;p5"/>
              <p:cNvSpPr/>
              <p:nvPr/>
            </p:nvSpPr>
            <p:spPr>
              <a:xfrm>
                <a:off x="7265988" y="2160588"/>
                <a:ext cx="26988" cy="39688"/>
              </a:xfrm>
              <a:custGeom>
                <a:avLst/>
                <a:gdLst/>
                <a:ahLst/>
                <a:cxnLst/>
                <a:rect l="l" t="t" r="r" b="b"/>
                <a:pathLst>
                  <a:path w="11" h="16" extrusionOk="0">
                    <a:moveTo>
                      <a:pt x="11" y="16"/>
                    </a:moveTo>
                    <a:cubicBezTo>
                      <a:pt x="9" y="15"/>
                      <a:pt x="7" y="14"/>
                      <a:pt x="6" y="13"/>
                    </a:cubicBezTo>
                    <a:cubicBezTo>
                      <a:pt x="4" y="10"/>
                      <a:pt x="2" y="6"/>
                      <a:pt x="0" y="2"/>
                    </a:cubicBezTo>
                    <a:cubicBezTo>
                      <a:pt x="0" y="2"/>
                      <a:pt x="1" y="0"/>
                      <a:pt x="1" y="0"/>
                    </a:cubicBezTo>
                    <a:cubicBezTo>
                      <a:pt x="2" y="0"/>
                      <a:pt x="4" y="0"/>
                      <a:pt x="5" y="0"/>
                    </a:cubicBezTo>
                    <a:cubicBezTo>
                      <a:pt x="8" y="3"/>
                      <a:pt x="11" y="9"/>
                      <a:pt x="11" y="1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1" name="Google Shape;191;p5"/>
              <p:cNvSpPr/>
              <p:nvPr/>
            </p:nvSpPr>
            <p:spPr>
              <a:xfrm>
                <a:off x="7189788" y="2111375"/>
                <a:ext cx="30163" cy="14288"/>
              </a:xfrm>
              <a:custGeom>
                <a:avLst/>
                <a:gdLst/>
                <a:ahLst/>
                <a:cxnLst/>
                <a:rect l="l" t="t" r="r" b="b"/>
                <a:pathLst>
                  <a:path w="12" h="6" extrusionOk="0">
                    <a:moveTo>
                      <a:pt x="0" y="1"/>
                    </a:moveTo>
                    <a:cubicBezTo>
                      <a:pt x="5" y="1"/>
                      <a:pt x="8" y="0"/>
                      <a:pt x="12" y="0"/>
                    </a:cubicBezTo>
                    <a:cubicBezTo>
                      <a:pt x="9" y="6"/>
                      <a:pt x="8" y="6"/>
                      <a:pt x="0"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2" name="Google Shape;192;p5"/>
              <p:cNvSpPr/>
              <p:nvPr/>
            </p:nvSpPr>
            <p:spPr>
              <a:xfrm>
                <a:off x="7075488" y="2840038"/>
                <a:ext cx="166688" cy="193675"/>
              </a:xfrm>
              <a:custGeom>
                <a:avLst/>
                <a:gdLst/>
                <a:ahLst/>
                <a:cxnLst/>
                <a:rect l="l" t="t" r="r" b="b"/>
                <a:pathLst>
                  <a:path w="67" h="78" extrusionOk="0">
                    <a:moveTo>
                      <a:pt x="67" y="51"/>
                    </a:moveTo>
                    <a:cubicBezTo>
                      <a:pt x="65" y="55"/>
                      <a:pt x="64" y="62"/>
                      <a:pt x="60" y="69"/>
                    </a:cubicBezTo>
                    <a:cubicBezTo>
                      <a:pt x="56" y="77"/>
                      <a:pt x="51" y="78"/>
                      <a:pt x="42" y="76"/>
                    </a:cubicBezTo>
                    <a:cubicBezTo>
                      <a:pt x="38" y="75"/>
                      <a:pt x="34" y="73"/>
                      <a:pt x="31" y="71"/>
                    </a:cubicBezTo>
                    <a:cubicBezTo>
                      <a:pt x="22" y="64"/>
                      <a:pt x="12" y="57"/>
                      <a:pt x="6" y="47"/>
                    </a:cubicBezTo>
                    <a:cubicBezTo>
                      <a:pt x="4" y="43"/>
                      <a:pt x="2" y="38"/>
                      <a:pt x="1" y="33"/>
                    </a:cubicBezTo>
                    <a:cubicBezTo>
                      <a:pt x="0" y="30"/>
                      <a:pt x="0" y="25"/>
                      <a:pt x="2" y="23"/>
                    </a:cubicBezTo>
                    <a:cubicBezTo>
                      <a:pt x="8" y="17"/>
                      <a:pt x="14" y="10"/>
                      <a:pt x="22" y="6"/>
                    </a:cubicBezTo>
                    <a:cubicBezTo>
                      <a:pt x="34" y="0"/>
                      <a:pt x="47" y="6"/>
                      <a:pt x="55" y="16"/>
                    </a:cubicBezTo>
                    <a:cubicBezTo>
                      <a:pt x="62" y="26"/>
                      <a:pt x="65" y="36"/>
                      <a:pt x="67" y="51"/>
                    </a:cubicBezTo>
                    <a:moveTo>
                      <a:pt x="17" y="20"/>
                    </a:moveTo>
                    <a:cubicBezTo>
                      <a:pt x="16" y="21"/>
                      <a:pt x="15" y="22"/>
                      <a:pt x="15" y="24"/>
                    </a:cubicBezTo>
                    <a:cubicBezTo>
                      <a:pt x="10" y="38"/>
                      <a:pt x="17" y="55"/>
                      <a:pt x="32" y="63"/>
                    </a:cubicBezTo>
                    <a:cubicBezTo>
                      <a:pt x="37" y="66"/>
                      <a:pt x="42" y="69"/>
                      <a:pt x="46" y="65"/>
                    </a:cubicBezTo>
                    <a:cubicBezTo>
                      <a:pt x="51" y="61"/>
                      <a:pt x="49" y="55"/>
                      <a:pt x="48" y="50"/>
                    </a:cubicBezTo>
                    <a:cubicBezTo>
                      <a:pt x="44" y="39"/>
                      <a:pt x="36" y="30"/>
                      <a:pt x="24" y="26"/>
                    </a:cubicBezTo>
                    <a:cubicBezTo>
                      <a:pt x="21" y="25"/>
                      <a:pt x="20" y="22"/>
                      <a:pt x="17" y="20"/>
                    </a:cubicBezTo>
                    <a:moveTo>
                      <a:pt x="52" y="20"/>
                    </a:moveTo>
                    <a:cubicBezTo>
                      <a:pt x="58" y="32"/>
                      <a:pt x="61" y="45"/>
                      <a:pt x="60" y="60"/>
                    </a:cubicBezTo>
                    <a:cubicBezTo>
                      <a:pt x="66" y="48"/>
                      <a:pt x="62" y="29"/>
                      <a:pt x="52" y="20"/>
                    </a:cubicBezTo>
                    <a:moveTo>
                      <a:pt x="51" y="31"/>
                    </a:moveTo>
                    <a:cubicBezTo>
                      <a:pt x="50" y="27"/>
                      <a:pt x="48" y="23"/>
                      <a:pt x="43" y="22"/>
                    </a:cubicBezTo>
                    <a:cubicBezTo>
                      <a:pt x="44" y="25"/>
                      <a:pt x="45" y="29"/>
                      <a:pt x="46" y="32"/>
                    </a:cubicBezTo>
                    <a:cubicBezTo>
                      <a:pt x="47" y="32"/>
                      <a:pt x="49" y="32"/>
                      <a:pt x="51" y="31"/>
                    </a:cubicBezTo>
                    <a:moveTo>
                      <a:pt x="59" y="66"/>
                    </a:moveTo>
                    <a:cubicBezTo>
                      <a:pt x="59" y="65"/>
                      <a:pt x="58" y="64"/>
                      <a:pt x="57" y="64"/>
                    </a:cubicBezTo>
                    <a:cubicBezTo>
                      <a:pt x="47" y="72"/>
                      <a:pt x="47" y="72"/>
                      <a:pt x="47" y="72"/>
                    </a:cubicBezTo>
                    <a:cubicBezTo>
                      <a:pt x="53" y="73"/>
                      <a:pt x="57" y="70"/>
                      <a:pt x="59" y="66"/>
                    </a:cubicBezTo>
                    <a:moveTo>
                      <a:pt x="7" y="40"/>
                    </a:moveTo>
                    <a:cubicBezTo>
                      <a:pt x="7" y="36"/>
                      <a:pt x="6" y="31"/>
                      <a:pt x="6" y="26"/>
                    </a:cubicBezTo>
                    <a:cubicBezTo>
                      <a:pt x="2" y="33"/>
                      <a:pt x="3" y="35"/>
                      <a:pt x="7" y="40"/>
                    </a:cubicBezTo>
                    <a:moveTo>
                      <a:pt x="55" y="43"/>
                    </a:moveTo>
                    <a:cubicBezTo>
                      <a:pt x="50" y="48"/>
                      <a:pt x="51" y="51"/>
                      <a:pt x="55" y="55"/>
                    </a:cubicBezTo>
                    <a:lnTo>
                      <a:pt x="55" y="43"/>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3" name="Google Shape;193;p5"/>
              <p:cNvSpPr/>
              <p:nvPr/>
            </p:nvSpPr>
            <p:spPr>
              <a:xfrm>
                <a:off x="6562725" y="2524125"/>
                <a:ext cx="157163" cy="209550"/>
              </a:xfrm>
              <a:custGeom>
                <a:avLst/>
                <a:gdLst/>
                <a:ahLst/>
                <a:cxnLst/>
                <a:rect l="l" t="t" r="r" b="b"/>
                <a:pathLst>
                  <a:path w="64" h="85" extrusionOk="0">
                    <a:moveTo>
                      <a:pt x="62" y="79"/>
                    </a:moveTo>
                    <a:cubicBezTo>
                      <a:pt x="55" y="81"/>
                      <a:pt x="50" y="83"/>
                      <a:pt x="44" y="85"/>
                    </a:cubicBezTo>
                    <a:cubicBezTo>
                      <a:pt x="44" y="84"/>
                      <a:pt x="44" y="83"/>
                      <a:pt x="44" y="83"/>
                    </a:cubicBezTo>
                    <a:cubicBezTo>
                      <a:pt x="44" y="82"/>
                      <a:pt x="45" y="81"/>
                      <a:pt x="45" y="80"/>
                    </a:cubicBezTo>
                    <a:cubicBezTo>
                      <a:pt x="38" y="76"/>
                      <a:pt x="31" y="73"/>
                      <a:pt x="25" y="68"/>
                    </a:cubicBezTo>
                    <a:cubicBezTo>
                      <a:pt x="9" y="57"/>
                      <a:pt x="0" y="41"/>
                      <a:pt x="2" y="21"/>
                    </a:cubicBezTo>
                    <a:cubicBezTo>
                      <a:pt x="2" y="20"/>
                      <a:pt x="2" y="19"/>
                      <a:pt x="2" y="18"/>
                    </a:cubicBezTo>
                    <a:cubicBezTo>
                      <a:pt x="4" y="5"/>
                      <a:pt x="13" y="0"/>
                      <a:pt x="25" y="5"/>
                    </a:cubicBezTo>
                    <a:cubicBezTo>
                      <a:pt x="37" y="10"/>
                      <a:pt x="45" y="19"/>
                      <a:pt x="50" y="30"/>
                    </a:cubicBezTo>
                    <a:cubicBezTo>
                      <a:pt x="55" y="41"/>
                      <a:pt x="58" y="53"/>
                      <a:pt x="58" y="65"/>
                    </a:cubicBezTo>
                    <a:cubicBezTo>
                      <a:pt x="58" y="68"/>
                      <a:pt x="59" y="71"/>
                      <a:pt x="60" y="73"/>
                    </a:cubicBezTo>
                    <a:cubicBezTo>
                      <a:pt x="62" y="75"/>
                      <a:pt x="64" y="77"/>
                      <a:pt x="62" y="79"/>
                    </a:cubicBezTo>
                    <a:moveTo>
                      <a:pt x="38" y="69"/>
                    </a:moveTo>
                    <a:cubicBezTo>
                      <a:pt x="35" y="53"/>
                      <a:pt x="27" y="40"/>
                      <a:pt x="17" y="28"/>
                    </a:cubicBezTo>
                    <a:cubicBezTo>
                      <a:pt x="16" y="26"/>
                      <a:pt x="13" y="26"/>
                      <a:pt x="10" y="26"/>
                    </a:cubicBezTo>
                    <a:cubicBezTo>
                      <a:pt x="13" y="46"/>
                      <a:pt x="26" y="66"/>
                      <a:pt x="38" y="69"/>
                    </a:cubicBezTo>
                    <a:moveTo>
                      <a:pt x="43" y="64"/>
                    </a:moveTo>
                    <a:cubicBezTo>
                      <a:pt x="51" y="56"/>
                      <a:pt x="52" y="54"/>
                      <a:pt x="50" y="49"/>
                    </a:cubicBezTo>
                    <a:cubicBezTo>
                      <a:pt x="40" y="57"/>
                      <a:pt x="40" y="57"/>
                      <a:pt x="43" y="64"/>
                    </a:cubicBezTo>
                    <a:moveTo>
                      <a:pt x="37" y="51"/>
                    </a:moveTo>
                    <a:cubicBezTo>
                      <a:pt x="46" y="47"/>
                      <a:pt x="48" y="43"/>
                      <a:pt x="46" y="36"/>
                    </a:cubicBezTo>
                    <a:cubicBezTo>
                      <a:pt x="41" y="40"/>
                      <a:pt x="38" y="45"/>
                      <a:pt x="37" y="51"/>
                    </a:cubicBezTo>
                    <a:moveTo>
                      <a:pt x="47" y="74"/>
                    </a:moveTo>
                    <a:cubicBezTo>
                      <a:pt x="53" y="71"/>
                      <a:pt x="54" y="70"/>
                      <a:pt x="52" y="62"/>
                    </a:cubicBezTo>
                    <a:cubicBezTo>
                      <a:pt x="48" y="65"/>
                      <a:pt x="46" y="69"/>
                      <a:pt x="47" y="74"/>
                    </a:cubicBezTo>
                    <a:moveTo>
                      <a:pt x="39" y="26"/>
                    </a:moveTo>
                    <a:cubicBezTo>
                      <a:pt x="39" y="25"/>
                      <a:pt x="38" y="25"/>
                      <a:pt x="37" y="24"/>
                    </a:cubicBezTo>
                    <a:cubicBezTo>
                      <a:pt x="33" y="26"/>
                      <a:pt x="31" y="30"/>
                      <a:pt x="30" y="35"/>
                    </a:cubicBezTo>
                    <a:cubicBezTo>
                      <a:pt x="31" y="35"/>
                      <a:pt x="31" y="35"/>
                      <a:pt x="32" y="36"/>
                    </a:cubicBezTo>
                    <a:cubicBezTo>
                      <a:pt x="34" y="32"/>
                      <a:pt x="37" y="29"/>
                      <a:pt x="39" y="26"/>
                    </a:cubicBezTo>
                    <a:moveTo>
                      <a:pt x="10" y="38"/>
                    </a:moveTo>
                    <a:cubicBezTo>
                      <a:pt x="9" y="38"/>
                      <a:pt x="8" y="39"/>
                      <a:pt x="7" y="39"/>
                    </a:cubicBezTo>
                    <a:cubicBezTo>
                      <a:pt x="9" y="42"/>
                      <a:pt x="9" y="47"/>
                      <a:pt x="14" y="49"/>
                    </a:cubicBezTo>
                    <a:cubicBezTo>
                      <a:pt x="13" y="45"/>
                      <a:pt x="11" y="41"/>
                      <a:pt x="10" y="38"/>
                    </a:cubicBezTo>
                    <a:moveTo>
                      <a:pt x="34" y="42"/>
                    </a:moveTo>
                    <a:cubicBezTo>
                      <a:pt x="34" y="42"/>
                      <a:pt x="35" y="43"/>
                      <a:pt x="35" y="43"/>
                    </a:cubicBezTo>
                    <a:cubicBezTo>
                      <a:pt x="38" y="38"/>
                      <a:pt x="38" y="38"/>
                      <a:pt x="38" y="38"/>
                    </a:cubicBezTo>
                    <a:cubicBezTo>
                      <a:pt x="38" y="38"/>
                      <a:pt x="37" y="38"/>
                      <a:pt x="37" y="38"/>
                    </a:cubicBezTo>
                    <a:cubicBezTo>
                      <a:pt x="36" y="39"/>
                      <a:pt x="35" y="41"/>
                      <a:pt x="34" y="4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4" name="Google Shape;194;p5"/>
              <p:cNvSpPr/>
              <p:nvPr/>
            </p:nvSpPr>
            <p:spPr>
              <a:xfrm>
                <a:off x="6729413" y="2620963"/>
                <a:ext cx="17463" cy="49213"/>
              </a:xfrm>
              <a:custGeom>
                <a:avLst/>
                <a:gdLst/>
                <a:ahLst/>
                <a:cxnLst/>
                <a:rect l="l" t="t" r="r" b="b"/>
                <a:pathLst>
                  <a:path w="7" h="20" extrusionOk="0">
                    <a:moveTo>
                      <a:pt x="0" y="0"/>
                    </a:moveTo>
                    <a:cubicBezTo>
                      <a:pt x="6" y="4"/>
                      <a:pt x="7" y="10"/>
                      <a:pt x="6" y="20"/>
                    </a:cubicBezTo>
                    <a:cubicBezTo>
                      <a:pt x="2" y="16"/>
                      <a:pt x="0" y="9"/>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5" name="Google Shape;195;p5"/>
              <p:cNvSpPr/>
              <p:nvPr/>
            </p:nvSpPr>
            <p:spPr>
              <a:xfrm>
                <a:off x="6670675" y="2520950"/>
                <a:ext cx="30163" cy="44450"/>
              </a:xfrm>
              <a:custGeom>
                <a:avLst/>
                <a:gdLst/>
                <a:ahLst/>
                <a:cxnLst/>
                <a:rect l="l" t="t" r="r" b="b"/>
                <a:pathLst>
                  <a:path w="12" h="18" extrusionOk="0">
                    <a:moveTo>
                      <a:pt x="10" y="18"/>
                    </a:moveTo>
                    <a:cubicBezTo>
                      <a:pt x="7" y="14"/>
                      <a:pt x="5" y="11"/>
                      <a:pt x="2" y="7"/>
                    </a:cubicBezTo>
                    <a:cubicBezTo>
                      <a:pt x="1" y="5"/>
                      <a:pt x="1" y="3"/>
                      <a:pt x="0" y="0"/>
                    </a:cubicBezTo>
                    <a:cubicBezTo>
                      <a:pt x="9" y="4"/>
                      <a:pt x="12" y="13"/>
                      <a:pt x="10" y="1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6" name="Google Shape;196;p5"/>
              <p:cNvSpPr/>
              <p:nvPr/>
            </p:nvSpPr>
            <p:spPr>
              <a:xfrm>
                <a:off x="6646863" y="2617788"/>
                <a:ext cx="9525" cy="12700"/>
              </a:xfrm>
              <a:custGeom>
                <a:avLst/>
                <a:gdLst/>
                <a:ahLst/>
                <a:cxnLst/>
                <a:rect l="l" t="t" r="r" b="b"/>
                <a:pathLst>
                  <a:path w="4" h="5" extrusionOk="0">
                    <a:moveTo>
                      <a:pt x="0" y="4"/>
                    </a:moveTo>
                    <a:cubicBezTo>
                      <a:pt x="1" y="3"/>
                      <a:pt x="2" y="1"/>
                      <a:pt x="3" y="0"/>
                    </a:cubicBezTo>
                    <a:cubicBezTo>
                      <a:pt x="3" y="0"/>
                      <a:pt x="4" y="0"/>
                      <a:pt x="4" y="0"/>
                    </a:cubicBezTo>
                    <a:cubicBezTo>
                      <a:pt x="1" y="5"/>
                      <a:pt x="1" y="5"/>
                      <a:pt x="1" y="5"/>
                    </a:cubicBezTo>
                    <a:cubicBezTo>
                      <a:pt x="1" y="5"/>
                      <a:pt x="0" y="4"/>
                      <a:pt x="0"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sp>
          <p:nvSpPr>
            <p:cNvPr id="197" name="Google Shape;197;p5"/>
            <p:cNvSpPr/>
            <p:nvPr/>
          </p:nvSpPr>
          <p:spPr>
            <a:xfrm>
              <a:off x="2971800" y="4149362"/>
              <a:ext cx="930275" cy="845275"/>
            </a:xfrm>
            <a:custGeom>
              <a:avLst/>
              <a:gdLst/>
              <a:ahLst/>
              <a:cxnLst/>
              <a:rect l="l" t="t" r="r" b="b"/>
              <a:pathLst>
                <a:path w="253" h="230" extrusionOk="0">
                  <a:moveTo>
                    <a:pt x="180" y="133"/>
                  </a:moveTo>
                  <a:cubicBezTo>
                    <a:pt x="183" y="141"/>
                    <a:pt x="186" y="148"/>
                    <a:pt x="188" y="155"/>
                  </a:cubicBezTo>
                  <a:cubicBezTo>
                    <a:pt x="194" y="177"/>
                    <a:pt x="184" y="185"/>
                    <a:pt x="162" y="188"/>
                  </a:cubicBezTo>
                  <a:cubicBezTo>
                    <a:pt x="155" y="189"/>
                    <a:pt x="147" y="187"/>
                    <a:pt x="140" y="186"/>
                  </a:cubicBezTo>
                  <a:cubicBezTo>
                    <a:pt x="129" y="183"/>
                    <a:pt x="117" y="180"/>
                    <a:pt x="106" y="177"/>
                  </a:cubicBezTo>
                  <a:cubicBezTo>
                    <a:pt x="101" y="175"/>
                    <a:pt x="97" y="176"/>
                    <a:pt x="93" y="178"/>
                  </a:cubicBezTo>
                  <a:cubicBezTo>
                    <a:pt x="85" y="183"/>
                    <a:pt x="77" y="188"/>
                    <a:pt x="69" y="193"/>
                  </a:cubicBezTo>
                  <a:cubicBezTo>
                    <a:pt x="52" y="203"/>
                    <a:pt x="34" y="213"/>
                    <a:pt x="17" y="223"/>
                  </a:cubicBezTo>
                  <a:cubicBezTo>
                    <a:pt x="14" y="225"/>
                    <a:pt x="11" y="228"/>
                    <a:pt x="7" y="229"/>
                  </a:cubicBezTo>
                  <a:cubicBezTo>
                    <a:pt x="6" y="230"/>
                    <a:pt x="3" y="229"/>
                    <a:pt x="1" y="228"/>
                  </a:cubicBezTo>
                  <a:cubicBezTo>
                    <a:pt x="0" y="228"/>
                    <a:pt x="0" y="225"/>
                    <a:pt x="1" y="223"/>
                  </a:cubicBezTo>
                  <a:cubicBezTo>
                    <a:pt x="8" y="210"/>
                    <a:pt x="15" y="197"/>
                    <a:pt x="26" y="186"/>
                  </a:cubicBezTo>
                  <a:cubicBezTo>
                    <a:pt x="37" y="175"/>
                    <a:pt x="46" y="162"/>
                    <a:pt x="56" y="149"/>
                  </a:cubicBezTo>
                  <a:cubicBezTo>
                    <a:pt x="54" y="147"/>
                    <a:pt x="53" y="145"/>
                    <a:pt x="51" y="143"/>
                  </a:cubicBezTo>
                  <a:cubicBezTo>
                    <a:pt x="38" y="135"/>
                    <a:pt x="31" y="122"/>
                    <a:pt x="25" y="109"/>
                  </a:cubicBezTo>
                  <a:cubicBezTo>
                    <a:pt x="23" y="106"/>
                    <a:pt x="22" y="103"/>
                    <a:pt x="22" y="100"/>
                  </a:cubicBezTo>
                  <a:cubicBezTo>
                    <a:pt x="23" y="92"/>
                    <a:pt x="25" y="83"/>
                    <a:pt x="26" y="75"/>
                  </a:cubicBezTo>
                  <a:cubicBezTo>
                    <a:pt x="26" y="73"/>
                    <a:pt x="27" y="71"/>
                    <a:pt x="29" y="70"/>
                  </a:cubicBezTo>
                  <a:cubicBezTo>
                    <a:pt x="39" y="63"/>
                    <a:pt x="49" y="55"/>
                    <a:pt x="61" y="54"/>
                  </a:cubicBezTo>
                  <a:cubicBezTo>
                    <a:pt x="65" y="54"/>
                    <a:pt x="68" y="55"/>
                    <a:pt x="71" y="56"/>
                  </a:cubicBezTo>
                  <a:cubicBezTo>
                    <a:pt x="79" y="59"/>
                    <a:pt x="86" y="63"/>
                    <a:pt x="94" y="67"/>
                  </a:cubicBezTo>
                  <a:cubicBezTo>
                    <a:pt x="96" y="68"/>
                    <a:pt x="97" y="70"/>
                    <a:pt x="97" y="74"/>
                  </a:cubicBezTo>
                  <a:cubicBezTo>
                    <a:pt x="93" y="73"/>
                    <a:pt x="89" y="72"/>
                    <a:pt x="83" y="71"/>
                  </a:cubicBezTo>
                  <a:cubicBezTo>
                    <a:pt x="88" y="75"/>
                    <a:pt x="91" y="79"/>
                    <a:pt x="96" y="83"/>
                  </a:cubicBezTo>
                  <a:cubicBezTo>
                    <a:pt x="112" y="68"/>
                    <a:pt x="127" y="53"/>
                    <a:pt x="142" y="38"/>
                  </a:cubicBezTo>
                  <a:cubicBezTo>
                    <a:pt x="144" y="37"/>
                    <a:pt x="144" y="33"/>
                    <a:pt x="144" y="30"/>
                  </a:cubicBezTo>
                  <a:cubicBezTo>
                    <a:pt x="143" y="23"/>
                    <a:pt x="146" y="18"/>
                    <a:pt x="152" y="14"/>
                  </a:cubicBezTo>
                  <a:cubicBezTo>
                    <a:pt x="157" y="11"/>
                    <a:pt x="161" y="7"/>
                    <a:pt x="165" y="5"/>
                  </a:cubicBezTo>
                  <a:cubicBezTo>
                    <a:pt x="170" y="2"/>
                    <a:pt x="175" y="0"/>
                    <a:pt x="179" y="0"/>
                  </a:cubicBezTo>
                  <a:cubicBezTo>
                    <a:pt x="196" y="0"/>
                    <a:pt x="211" y="5"/>
                    <a:pt x="221" y="18"/>
                  </a:cubicBezTo>
                  <a:cubicBezTo>
                    <a:pt x="230" y="29"/>
                    <a:pt x="239" y="41"/>
                    <a:pt x="246" y="53"/>
                  </a:cubicBezTo>
                  <a:cubicBezTo>
                    <a:pt x="253" y="66"/>
                    <a:pt x="251" y="80"/>
                    <a:pt x="244" y="93"/>
                  </a:cubicBezTo>
                  <a:cubicBezTo>
                    <a:pt x="243" y="97"/>
                    <a:pt x="238" y="99"/>
                    <a:pt x="234" y="100"/>
                  </a:cubicBezTo>
                  <a:cubicBezTo>
                    <a:pt x="230" y="101"/>
                    <a:pt x="225" y="100"/>
                    <a:pt x="221" y="99"/>
                  </a:cubicBezTo>
                  <a:cubicBezTo>
                    <a:pt x="208" y="95"/>
                    <a:pt x="208" y="95"/>
                    <a:pt x="199" y="107"/>
                  </a:cubicBezTo>
                  <a:cubicBezTo>
                    <a:pt x="192" y="116"/>
                    <a:pt x="185" y="125"/>
                    <a:pt x="180" y="133"/>
                  </a:cubicBezTo>
                  <a:moveTo>
                    <a:pt x="148" y="42"/>
                  </a:moveTo>
                  <a:cubicBezTo>
                    <a:pt x="143" y="46"/>
                    <a:pt x="140" y="49"/>
                    <a:pt x="137" y="51"/>
                  </a:cubicBezTo>
                  <a:cubicBezTo>
                    <a:pt x="128" y="60"/>
                    <a:pt x="119" y="69"/>
                    <a:pt x="109" y="77"/>
                  </a:cubicBezTo>
                  <a:cubicBezTo>
                    <a:pt x="105" y="81"/>
                    <a:pt x="100" y="85"/>
                    <a:pt x="102" y="92"/>
                  </a:cubicBezTo>
                  <a:cubicBezTo>
                    <a:pt x="97" y="93"/>
                    <a:pt x="91" y="93"/>
                    <a:pt x="92" y="101"/>
                  </a:cubicBezTo>
                  <a:cubicBezTo>
                    <a:pt x="97" y="101"/>
                    <a:pt x="102" y="100"/>
                    <a:pt x="108" y="100"/>
                  </a:cubicBezTo>
                  <a:cubicBezTo>
                    <a:pt x="110" y="102"/>
                    <a:pt x="113" y="104"/>
                    <a:pt x="116" y="107"/>
                  </a:cubicBezTo>
                  <a:cubicBezTo>
                    <a:pt x="117" y="108"/>
                    <a:pt x="120" y="110"/>
                    <a:pt x="121" y="109"/>
                  </a:cubicBezTo>
                  <a:cubicBezTo>
                    <a:pt x="128" y="105"/>
                    <a:pt x="132" y="112"/>
                    <a:pt x="137" y="114"/>
                  </a:cubicBezTo>
                  <a:cubicBezTo>
                    <a:pt x="143" y="117"/>
                    <a:pt x="148" y="119"/>
                    <a:pt x="154" y="122"/>
                  </a:cubicBezTo>
                  <a:cubicBezTo>
                    <a:pt x="146" y="112"/>
                    <a:pt x="134" y="108"/>
                    <a:pt x="126" y="96"/>
                  </a:cubicBezTo>
                  <a:cubicBezTo>
                    <a:pt x="132" y="96"/>
                    <a:pt x="137" y="98"/>
                    <a:pt x="141" y="97"/>
                  </a:cubicBezTo>
                  <a:cubicBezTo>
                    <a:pt x="147" y="95"/>
                    <a:pt x="150" y="100"/>
                    <a:pt x="155" y="101"/>
                  </a:cubicBezTo>
                  <a:cubicBezTo>
                    <a:pt x="159" y="102"/>
                    <a:pt x="164" y="104"/>
                    <a:pt x="168" y="105"/>
                  </a:cubicBezTo>
                  <a:cubicBezTo>
                    <a:pt x="166" y="102"/>
                    <a:pt x="163" y="100"/>
                    <a:pt x="161" y="98"/>
                  </a:cubicBezTo>
                  <a:cubicBezTo>
                    <a:pt x="158" y="96"/>
                    <a:pt x="156" y="94"/>
                    <a:pt x="154" y="92"/>
                  </a:cubicBezTo>
                  <a:cubicBezTo>
                    <a:pt x="154" y="91"/>
                    <a:pt x="155" y="90"/>
                    <a:pt x="155" y="89"/>
                  </a:cubicBezTo>
                  <a:cubicBezTo>
                    <a:pt x="159" y="90"/>
                    <a:pt x="163" y="90"/>
                    <a:pt x="168" y="91"/>
                  </a:cubicBezTo>
                  <a:cubicBezTo>
                    <a:pt x="171" y="78"/>
                    <a:pt x="178" y="89"/>
                    <a:pt x="184" y="89"/>
                  </a:cubicBezTo>
                  <a:cubicBezTo>
                    <a:pt x="187" y="82"/>
                    <a:pt x="185" y="78"/>
                    <a:pt x="180" y="74"/>
                  </a:cubicBezTo>
                  <a:cubicBezTo>
                    <a:pt x="168" y="66"/>
                    <a:pt x="157" y="56"/>
                    <a:pt x="148" y="42"/>
                  </a:cubicBezTo>
                  <a:moveTo>
                    <a:pt x="122" y="152"/>
                  </a:moveTo>
                  <a:cubicBezTo>
                    <a:pt x="126" y="146"/>
                    <a:pt x="122" y="145"/>
                    <a:pt x="119" y="142"/>
                  </a:cubicBezTo>
                  <a:cubicBezTo>
                    <a:pt x="110" y="136"/>
                    <a:pt x="101" y="131"/>
                    <a:pt x="93" y="124"/>
                  </a:cubicBezTo>
                  <a:cubicBezTo>
                    <a:pt x="85" y="116"/>
                    <a:pt x="80" y="107"/>
                    <a:pt x="86" y="95"/>
                  </a:cubicBezTo>
                  <a:cubicBezTo>
                    <a:pt x="87" y="93"/>
                    <a:pt x="87" y="90"/>
                    <a:pt x="87" y="87"/>
                  </a:cubicBezTo>
                  <a:cubicBezTo>
                    <a:pt x="76" y="78"/>
                    <a:pt x="63" y="79"/>
                    <a:pt x="50" y="80"/>
                  </a:cubicBezTo>
                  <a:cubicBezTo>
                    <a:pt x="41" y="81"/>
                    <a:pt x="37" y="84"/>
                    <a:pt x="36" y="92"/>
                  </a:cubicBezTo>
                  <a:cubicBezTo>
                    <a:pt x="34" y="100"/>
                    <a:pt x="40" y="113"/>
                    <a:pt x="47" y="115"/>
                  </a:cubicBezTo>
                  <a:cubicBezTo>
                    <a:pt x="59" y="119"/>
                    <a:pt x="69" y="126"/>
                    <a:pt x="79" y="133"/>
                  </a:cubicBezTo>
                  <a:cubicBezTo>
                    <a:pt x="83" y="136"/>
                    <a:pt x="87" y="139"/>
                    <a:pt x="91" y="141"/>
                  </a:cubicBezTo>
                  <a:cubicBezTo>
                    <a:pt x="94" y="140"/>
                    <a:pt x="96" y="138"/>
                    <a:pt x="97" y="137"/>
                  </a:cubicBezTo>
                  <a:cubicBezTo>
                    <a:pt x="106" y="142"/>
                    <a:pt x="114" y="147"/>
                    <a:pt x="122" y="152"/>
                  </a:cubicBezTo>
                  <a:moveTo>
                    <a:pt x="11" y="219"/>
                  </a:moveTo>
                  <a:cubicBezTo>
                    <a:pt x="43" y="208"/>
                    <a:pt x="66" y="186"/>
                    <a:pt x="94" y="170"/>
                  </a:cubicBezTo>
                  <a:cubicBezTo>
                    <a:pt x="83" y="164"/>
                    <a:pt x="73" y="159"/>
                    <a:pt x="62" y="153"/>
                  </a:cubicBezTo>
                  <a:cubicBezTo>
                    <a:pt x="57" y="159"/>
                    <a:pt x="52" y="166"/>
                    <a:pt x="47" y="172"/>
                  </a:cubicBezTo>
                  <a:cubicBezTo>
                    <a:pt x="42" y="178"/>
                    <a:pt x="38" y="184"/>
                    <a:pt x="32" y="189"/>
                  </a:cubicBezTo>
                  <a:cubicBezTo>
                    <a:pt x="23" y="197"/>
                    <a:pt x="18" y="207"/>
                    <a:pt x="11" y="219"/>
                  </a:cubicBezTo>
                  <a:moveTo>
                    <a:pt x="91" y="106"/>
                  </a:moveTo>
                  <a:cubicBezTo>
                    <a:pt x="94" y="123"/>
                    <a:pt x="114" y="139"/>
                    <a:pt x="132" y="140"/>
                  </a:cubicBezTo>
                  <a:cubicBezTo>
                    <a:pt x="121" y="126"/>
                    <a:pt x="102" y="123"/>
                    <a:pt x="91" y="106"/>
                  </a:cubicBezTo>
                  <a:moveTo>
                    <a:pt x="35" y="76"/>
                  </a:moveTo>
                  <a:cubicBezTo>
                    <a:pt x="49" y="75"/>
                    <a:pt x="63" y="74"/>
                    <a:pt x="75" y="73"/>
                  </a:cubicBezTo>
                  <a:cubicBezTo>
                    <a:pt x="63" y="63"/>
                    <a:pt x="47" y="64"/>
                    <a:pt x="35" y="76"/>
                  </a:cubicBezTo>
                  <a:moveTo>
                    <a:pt x="170" y="157"/>
                  </a:moveTo>
                  <a:cubicBezTo>
                    <a:pt x="163" y="142"/>
                    <a:pt x="163" y="142"/>
                    <a:pt x="152" y="143"/>
                  </a:cubicBezTo>
                  <a:cubicBezTo>
                    <a:pt x="151" y="150"/>
                    <a:pt x="156" y="154"/>
                    <a:pt x="170" y="157"/>
                  </a:cubicBezTo>
                  <a:moveTo>
                    <a:pt x="167" y="20"/>
                  </a:moveTo>
                  <a:cubicBezTo>
                    <a:pt x="167" y="21"/>
                    <a:pt x="167" y="22"/>
                    <a:pt x="167" y="22"/>
                  </a:cubicBezTo>
                  <a:cubicBezTo>
                    <a:pt x="176" y="21"/>
                    <a:pt x="184" y="20"/>
                    <a:pt x="194" y="19"/>
                  </a:cubicBezTo>
                  <a:cubicBezTo>
                    <a:pt x="184" y="15"/>
                    <a:pt x="175" y="16"/>
                    <a:pt x="167" y="20"/>
                  </a:cubicBezTo>
                  <a:moveTo>
                    <a:pt x="233" y="67"/>
                  </a:moveTo>
                  <a:cubicBezTo>
                    <a:pt x="226" y="69"/>
                    <a:pt x="221" y="71"/>
                    <a:pt x="215" y="72"/>
                  </a:cubicBezTo>
                  <a:cubicBezTo>
                    <a:pt x="221" y="77"/>
                    <a:pt x="226" y="74"/>
                    <a:pt x="231" y="73"/>
                  </a:cubicBezTo>
                  <a:cubicBezTo>
                    <a:pt x="232" y="73"/>
                    <a:pt x="232" y="70"/>
                    <a:pt x="233" y="67"/>
                  </a:cubicBezTo>
                  <a:moveTo>
                    <a:pt x="199" y="11"/>
                  </a:moveTo>
                  <a:cubicBezTo>
                    <a:pt x="198" y="13"/>
                    <a:pt x="198" y="13"/>
                    <a:pt x="198" y="13"/>
                  </a:cubicBezTo>
                  <a:cubicBezTo>
                    <a:pt x="202" y="17"/>
                    <a:pt x="207" y="20"/>
                    <a:pt x="212" y="23"/>
                  </a:cubicBezTo>
                  <a:cubicBezTo>
                    <a:pt x="212" y="22"/>
                    <a:pt x="213" y="22"/>
                    <a:pt x="213" y="21"/>
                  </a:cubicBezTo>
                  <a:cubicBezTo>
                    <a:pt x="209" y="17"/>
                    <a:pt x="204" y="14"/>
                    <a:pt x="199" y="11"/>
                  </a:cubicBezTo>
                  <a:moveTo>
                    <a:pt x="150" y="160"/>
                  </a:moveTo>
                  <a:cubicBezTo>
                    <a:pt x="148" y="155"/>
                    <a:pt x="146" y="151"/>
                    <a:pt x="139" y="154"/>
                  </a:cubicBezTo>
                  <a:cubicBezTo>
                    <a:pt x="144" y="156"/>
                    <a:pt x="147" y="158"/>
                    <a:pt x="150" y="16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nvGrpSpPr>
            <p:cNvPr id="198" name="Google Shape;198;p5"/>
            <p:cNvGrpSpPr/>
            <p:nvPr/>
          </p:nvGrpSpPr>
          <p:grpSpPr>
            <a:xfrm>
              <a:off x="10363200" y="4419600"/>
              <a:ext cx="844550" cy="909638"/>
              <a:chOff x="9348788" y="4241800"/>
              <a:chExt cx="844550" cy="909638"/>
            </a:xfrm>
          </p:grpSpPr>
          <p:sp>
            <p:nvSpPr>
              <p:cNvPr id="199" name="Google Shape;199;p5"/>
              <p:cNvSpPr/>
              <p:nvPr/>
            </p:nvSpPr>
            <p:spPr>
              <a:xfrm>
                <a:off x="10026650" y="4324350"/>
                <a:ext cx="46038" cy="39688"/>
              </a:xfrm>
              <a:custGeom>
                <a:avLst/>
                <a:gdLst/>
                <a:ahLst/>
                <a:cxnLst/>
                <a:rect l="l" t="t" r="r" b="b"/>
                <a:pathLst>
                  <a:path w="19" h="16" extrusionOk="0">
                    <a:moveTo>
                      <a:pt x="2" y="0"/>
                    </a:moveTo>
                    <a:cubicBezTo>
                      <a:pt x="7" y="5"/>
                      <a:pt x="13" y="10"/>
                      <a:pt x="19" y="14"/>
                    </a:cubicBezTo>
                    <a:cubicBezTo>
                      <a:pt x="19" y="15"/>
                      <a:pt x="18" y="16"/>
                      <a:pt x="18" y="16"/>
                    </a:cubicBezTo>
                    <a:cubicBezTo>
                      <a:pt x="12" y="12"/>
                      <a:pt x="6" y="7"/>
                      <a:pt x="0" y="2"/>
                    </a:cubicBezTo>
                    <a:cubicBezTo>
                      <a:pt x="0" y="1"/>
                      <a:pt x="1" y="1"/>
                      <a:pt x="2"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0" name="Google Shape;200;p5"/>
              <p:cNvSpPr/>
              <p:nvPr/>
            </p:nvSpPr>
            <p:spPr>
              <a:xfrm>
                <a:off x="9420225" y="4330700"/>
                <a:ext cx="709613" cy="735013"/>
              </a:xfrm>
              <a:custGeom>
                <a:avLst/>
                <a:gdLst/>
                <a:ahLst/>
                <a:cxnLst/>
                <a:rect l="l" t="t" r="r" b="b"/>
                <a:pathLst>
                  <a:path w="287" h="297" extrusionOk="0">
                    <a:moveTo>
                      <a:pt x="158" y="292"/>
                    </a:moveTo>
                    <a:cubicBezTo>
                      <a:pt x="174" y="291"/>
                      <a:pt x="199" y="277"/>
                      <a:pt x="211" y="261"/>
                    </a:cubicBezTo>
                    <a:cubicBezTo>
                      <a:pt x="203" y="266"/>
                      <a:pt x="197" y="269"/>
                      <a:pt x="190" y="273"/>
                    </a:cubicBezTo>
                    <a:cubicBezTo>
                      <a:pt x="178" y="281"/>
                      <a:pt x="163" y="285"/>
                      <a:pt x="149" y="289"/>
                    </a:cubicBezTo>
                    <a:cubicBezTo>
                      <a:pt x="136" y="293"/>
                      <a:pt x="124" y="292"/>
                      <a:pt x="111" y="288"/>
                    </a:cubicBezTo>
                    <a:cubicBezTo>
                      <a:pt x="110" y="287"/>
                      <a:pt x="109" y="287"/>
                      <a:pt x="107" y="287"/>
                    </a:cubicBezTo>
                    <a:cubicBezTo>
                      <a:pt x="85" y="286"/>
                      <a:pt x="68" y="271"/>
                      <a:pt x="51" y="259"/>
                    </a:cubicBezTo>
                    <a:cubicBezTo>
                      <a:pt x="41" y="253"/>
                      <a:pt x="34" y="242"/>
                      <a:pt x="27" y="232"/>
                    </a:cubicBezTo>
                    <a:cubicBezTo>
                      <a:pt x="19" y="221"/>
                      <a:pt x="12" y="210"/>
                      <a:pt x="7" y="197"/>
                    </a:cubicBezTo>
                    <a:cubicBezTo>
                      <a:pt x="1" y="178"/>
                      <a:pt x="0" y="159"/>
                      <a:pt x="4" y="141"/>
                    </a:cubicBezTo>
                    <a:cubicBezTo>
                      <a:pt x="10" y="116"/>
                      <a:pt x="15" y="91"/>
                      <a:pt x="27" y="68"/>
                    </a:cubicBezTo>
                    <a:cubicBezTo>
                      <a:pt x="34" y="57"/>
                      <a:pt x="41" y="46"/>
                      <a:pt x="51" y="38"/>
                    </a:cubicBezTo>
                    <a:cubicBezTo>
                      <a:pt x="71" y="20"/>
                      <a:pt x="94" y="9"/>
                      <a:pt x="120" y="4"/>
                    </a:cubicBezTo>
                    <a:cubicBezTo>
                      <a:pt x="137" y="0"/>
                      <a:pt x="154" y="0"/>
                      <a:pt x="171" y="2"/>
                    </a:cubicBezTo>
                    <a:cubicBezTo>
                      <a:pt x="181" y="4"/>
                      <a:pt x="191" y="7"/>
                      <a:pt x="200" y="11"/>
                    </a:cubicBezTo>
                    <a:cubicBezTo>
                      <a:pt x="215" y="17"/>
                      <a:pt x="230" y="23"/>
                      <a:pt x="242" y="34"/>
                    </a:cubicBezTo>
                    <a:cubicBezTo>
                      <a:pt x="244" y="37"/>
                      <a:pt x="248" y="39"/>
                      <a:pt x="250" y="42"/>
                    </a:cubicBezTo>
                    <a:cubicBezTo>
                      <a:pt x="274" y="76"/>
                      <a:pt x="287" y="112"/>
                      <a:pt x="283" y="154"/>
                    </a:cubicBezTo>
                    <a:cubicBezTo>
                      <a:pt x="282" y="166"/>
                      <a:pt x="278" y="177"/>
                      <a:pt x="274" y="188"/>
                    </a:cubicBezTo>
                    <a:cubicBezTo>
                      <a:pt x="268" y="203"/>
                      <a:pt x="261" y="219"/>
                      <a:pt x="250" y="232"/>
                    </a:cubicBezTo>
                    <a:cubicBezTo>
                      <a:pt x="231" y="253"/>
                      <a:pt x="211" y="272"/>
                      <a:pt x="187" y="287"/>
                    </a:cubicBezTo>
                    <a:cubicBezTo>
                      <a:pt x="181" y="290"/>
                      <a:pt x="174" y="293"/>
                      <a:pt x="168" y="295"/>
                    </a:cubicBezTo>
                    <a:cubicBezTo>
                      <a:pt x="164" y="297"/>
                      <a:pt x="161" y="296"/>
                      <a:pt x="158" y="292"/>
                    </a:cubicBezTo>
                    <a:moveTo>
                      <a:pt x="10" y="146"/>
                    </a:moveTo>
                    <a:cubicBezTo>
                      <a:pt x="10" y="152"/>
                      <a:pt x="9" y="158"/>
                      <a:pt x="9" y="164"/>
                    </a:cubicBezTo>
                    <a:cubicBezTo>
                      <a:pt x="8" y="177"/>
                      <a:pt x="10" y="190"/>
                      <a:pt x="15" y="202"/>
                    </a:cubicBezTo>
                    <a:cubicBezTo>
                      <a:pt x="22" y="218"/>
                      <a:pt x="33" y="232"/>
                      <a:pt x="44" y="245"/>
                    </a:cubicBezTo>
                    <a:cubicBezTo>
                      <a:pt x="51" y="253"/>
                      <a:pt x="60" y="260"/>
                      <a:pt x="70" y="265"/>
                    </a:cubicBezTo>
                    <a:cubicBezTo>
                      <a:pt x="99" y="281"/>
                      <a:pt x="129" y="285"/>
                      <a:pt x="162" y="279"/>
                    </a:cubicBezTo>
                    <a:cubicBezTo>
                      <a:pt x="178" y="277"/>
                      <a:pt x="193" y="268"/>
                      <a:pt x="206" y="258"/>
                    </a:cubicBezTo>
                    <a:cubicBezTo>
                      <a:pt x="211" y="255"/>
                      <a:pt x="215" y="250"/>
                      <a:pt x="220" y="247"/>
                    </a:cubicBezTo>
                    <a:cubicBezTo>
                      <a:pt x="234" y="238"/>
                      <a:pt x="245" y="225"/>
                      <a:pt x="253" y="210"/>
                    </a:cubicBezTo>
                    <a:cubicBezTo>
                      <a:pt x="265" y="190"/>
                      <a:pt x="268" y="167"/>
                      <a:pt x="270" y="144"/>
                    </a:cubicBezTo>
                    <a:cubicBezTo>
                      <a:pt x="271" y="129"/>
                      <a:pt x="270" y="115"/>
                      <a:pt x="266" y="101"/>
                    </a:cubicBezTo>
                    <a:cubicBezTo>
                      <a:pt x="262" y="82"/>
                      <a:pt x="252" y="66"/>
                      <a:pt x="241" y="51"/>
                    </a:cubicBezTo>
                    <a:cubicBezTo>
                      <a:pt x="233" y="42"/>
                      <a:pt x="225" y="34"/>
                      <a:pt x="215" y="29"/>
                    </a:cubicBezTo>
                    <a:cubicBezTo>
                      <a:pt x="202" y="22"/>
                      <a:pt x="188" y="19"/>
                      <a:pt x="174" y="15"/>
                    </a:cubicBezTo>
                    <a:cubicBezTo>
                      <a:pt x="146" y="8"/>
                      <a:pt x="118" y="8"/>
                      <a:pt x="91" y="18"/>
                    </a:cubicBezTo>
                    <a:cubicBezTo>
                      <a:pt x="80" y="22"/>
                      <a:pt x="70" y="28"/>
                      <a:pt x="61" y="36"/>
                    </a:cubicBezTo>
                    <a:cubicBezTo>
                      <a:pt x="46" y="48"/>
                      <a:pt x="37" y="65"/>
                      <a:pt x="28" y="82"/>
                    </a:cubicBezTo>
                    <a:cubicBezTo>
                      <a:pt x="18" y="102"/>
                      <a:pt x="12" y="124"/>
                      <a:pt x="10" y="146"/>
                    </a:cubicBezTo>
                    <a:moveTo>
                      <a:pt x="276" y="125"/>
                    </a:moveTo>
                    <a:cubicBezTo>
                      <a:pt x="276" y="125"/>
                      <a:pt x="275" y="125"/>
                      <a:pt x="274" y="124"/>
                    </a:cubicBezTo>
                    <a:cubicBezTo>
                      <a:pt x="273" y="144"/>
                      <a:pt x="271" y="164"/>
                      <a:pt x="269" y="185"/>
                    </a:cubicBezTo>
                    <a:cubicBezTo>
                      <a:pt x="278" y="165"/>
                      <a:pt x="277" y="145"/>
                      <a:pt x="276" y="12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1" name="Google Shape;201;p5"/>
              <p:cNvSpPr/>
              <p:nvPr/>
            </p:nvSpPr>
            <p:spPr>
              <a:xfrm>
                <a:off x="9575800" y="4395788"/>
                <a:ext cx="295275" cy="382588"/>
              </a:xfrm>
              <a:custGeom>
                <a:avLst/>
                <a:gdLst/>
                <a:ahLst/>
                <a:cxnLst/>
                <a:rect l="l" t="t" r="r" b="b"/>
                <a:pathLst>
                  <a:path w="119" h="155" extrusionOk="0">
                    <a:moveTo>
                      <a:pt x="117" y="0"/>
                    </a:moveTo>
                    <a:cubicBezTo>
                      <a:pt x="119" y="4"/>
                      <a:pt x="119" y="9"/>
                      <a:pt x="116" y="12"/>
                    </a:cubicBezTo>
                    <a:cubicBezTo>
                      <a:pt x="110" y="21"/>
                      <a:pt x="108" y="31"/>
                      <a:pt x="105" y="41"/>
                    </a:cubicBezTo>
                    <a:cubicBezTo>
                      <a:pt x="99" y="60"/>
                      <a:pt x="95" y="80"/>
                      <a:pt x="93" y="100"/>
                    </a:cubicBezTo>
                    <a:cubicBezTo>
                      <a:pt x="93" y="102"/>
                      <a:pt x="93" y="105"/>
                      <a:pt x="92" y="106"/>
                    </a:cubicBezTo>
                    <a:cubicBezTo>
                      <a:pt x="85" y="110"/>
                      <a:pt x="86" y="118"/>
                      <a:pt x="82" y="124"/>
                    </a:cubicBezTo>
                    <a:cubicBezTo>
                      <a:pt x="79" y="129"/>
                      <a:pt x="76" y="131"/>
                      <a:pt x="70" y="128"/>
                    </a:cubicBezTo>
                    <a:cubicBezTo>
                      <a:pt x="64" y="125"/>
                      <a:pt x="59" y="126"/>
                      <a:pt x="53" y="128"/>
                    </a:cubicBezTo>
                    <a:cubicBezTo>
                      <a:pt x="39" y="133"/>
                      <a:pt x="26" y="142"/>
                      <a:pt x="13" y="149"/>
                    </a:cubicBezTo>
                    <a:cubicBezTo>
                      <a:pt x="9" y="151"/>
                      <a:pt x="6" y="153"/>
                      <a:pt x="1" y="155"/>
                    </a:cubicBezTo>
                    <a:cubicBezTo>
                      <a:pt x="1" y="151"/>
                      <a:pt x="0" y="149"/>
                      <a:pt x="1" y="148"/>
                    </a:cubicBezTo>
                    <a:cubicBezTo>
                      <a:pt x="8" y="142"/>
                      <a:pt x="13" y="134"/>
                      <a:pt x="22" y="131"/>
                    </a:cubicBezTo>
                    <a:cubicBezTo>
                      <a:pt x="25" y="129"/>
                      <a:pt x="28" y="126"/>
                      <a:pt x="31" y="124"/>
                    </a:cubicBezTo>
                    <a:cubicBezTo>
                      <a:pt x="40" y="117"/>
                      <a:pt x="49" y="107"/>
                      <a:pt x="60" y="102"/>
                    </a:cubicBezTo>
                    <a:cubicBezTo>
                      <a:pt x="73" y="96"/>
                      <a:pt x="75" y="83"/>
                      <a:pt x="80" y="73"/>
                    </a:cubicBezTo>
                    <a:cubicBezTo>
                      <a:pt x="88" y="56"/>
                      <a:pt x="94" y="38"/>
                      <a:pt x="100" y="21"/>
                    </a:cubicBezTo>
                    <a:cubicBezTo>
                      <a:pt x="102" y="17"/>
                      <a:pt x="103" y="14"/>
                      <a:pt x="104" y="10"/>
                    </a:cubicBezTo>
                    <a:cubicBezTo>
                      <a:pt x="106" y="3"/>
                      <a:pt x="109" y="1"/>
                      <a:pt x="117"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2" name="Google Shape;202;p5"/>
              <p:cNvSpPr/>
              <p:nvPr/>
            </p:nvSpPr>
            <p:spPr>
              <a:xfrm>
                <a:off x="9704388" y="4392613"/>
                <a:ext cx="44450" cy="49213"/>
              </a:xfrm>
              <a:custGeom>
                <a:avLst/>
                <a:gdLst/>
                <a:ahLst/>
                <a:cxnLst/>
                <a:rect l="l" t="t" r="r" b="b"/>
                <a:pathLst>
                  <a:path w="18" h="20" extrusionOk="0">
                    <a:moveTo>
                      <a:pt x="1" y="17"/>
                    </a:moveTo>
                    <a:cubicBezTo>
                      <a:pt x="0" y="11"/>
                      <a:pt x="3" y="6"/>
                      <a:pt x="8" y="3"/>
                    </a:cubicBezTo>
                    <a:cubicBezTo>
                      <a:pt x="11" y="2"/>
                      <a:pt x="15" y="0"/>
                      <a:pt x="17" y="4"/>
                    </a:cubicBezTo>
                    <a:cubicBezTo>
                      <a:pt x="18" y="7"/>
                      <a:pt x="18" y="12"/>
                      <a:pt x="16" y="15"/>
                    </a:cubicBezTo>
                    <a:cubicBezTo>
                      <a:pt x="12" y="19"/>
                      <a:pt x="7" y="20"/>
                      <a:pt x="1" y="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3" name="Google Shape;203;p5"/>
              <p:cNvSpPr/>
              <p:nvPr/>
            </p:nvSpPr>
            <p:spPr>
              <a:xfrm>
                <a:off x="9620250" y="4937125"/>
                <a:ext cx="47625" cy="34925"/>
              </a:xfrm>
              <a:custGeom>
                <a:avLst/>
                <a:gdLst/>
                <a:ahLst/>
                <a:cxnLst/>
                <a:rect l="l" t="t" r="r" b="b"/>
                <a:pathLst>
                  <a:path w="19" h="14" extrusionOk="0">
                    <a:moveTo>
                      <a:pt x="19" y="3"/>
                    </a:moveTo>
                    <a:cubicBezTo>
                      <a:pt x="18" y="11"/>
                      <a:pt x="16" y="14"/>
                      <a:pt x="10" y="14"/>
                    </a:cubicBezTo>
                    <a:cubicBezTo>
                      <a:pt x="8" y="14"/>
                      <a:pt x="4" y="13"/>
                      <a:pt x="3" y="11"/>
                    </a:cubicBezTo>
                    <a:cubicBezTo>
                      <a:pt x="0" y="8"/>
                      <a:pt x="3" y="5"/>
                      <a:pt x="5" y="3"/>
                    </a:cubicBezTo>
                    <a:cubicBezTo>
                      <a:pt x="10" y="0"/>
                      <a:pt x="15" y="0"/>
                      <a:pt x="19" y="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4" name="Google Shape;204;p5"/>
              <p:cNvSpPr/>
              <p:nvPr/>
            </p:nvSpPr>
            <p:spPr>
              <a:xfrm>
                <a:off x="9520238" y="4843463"/>
                <a:ext cx="53975" cy="36513"/>
              </a:xfrm>
              <a:custGeom>
                <a:avLst/>
                <a:gdLst/>
                <a:ahLst/>
                <a:cxnLst/>
                <a:rect l="l" t="t" r="r" b="b"/>
                <a:pathLst>
                  <a:path w="22" h="15" extrusionOk="0">
                    <a:moveTo>
                      <a:pt x="13" y="15"/>
                    </a:moveTo>
                    <a:cubicBezTo>
                      <a:pt x="9" y="12"/>
                      <a:pt x="5" y="10"/>
                      <a:pt x="0" y="7"/>
                    </a:cubicBezTo>
                    <a:cubicBezTo>
                      <a:pt x="2" y="5"/>
                      <a:pt x="4" y="3"/>
                      <a:pt x="6" y="2"/>
                    </a:cubicBezTo>
                    <a:cubicBezTo>
                      <a:pt x="12" y="0"/>
                      <a:pt x="17" y="0"/>
                      <a:pt x="19" y="4"/>
                    </a:cubicBezTo>
                    <a:cubicBezTo>
                      <a:pt x="22" y="10"/>
                      <a:pt x="16" y="11"/>
                      <a:pt x="13"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5" name="Google Shape;205;p5"/>
              <p:cNvSpPr/>
              <p:nvPr/>
            </p:nvSpPr>
            <p:spPr>
              <a:xfrm>
                <a:off x="10010775" y="4741863"/>
                <a:ext cx="44450" cy="50800"/>
              </a:xfrm>
              <a:custGeom>
                <a:avLst/>
                <a:gdLst/>
                <a:ahLst/>
                <a:cxnLst/>
                <a:rect l="l" t="t" r="r" b="b"/>
                <a:pathLst>
                  <a:path w="18" h="21" extrusionOk="0">
                    <a:moveTo>
                      <a:pt x="4" y="15"/>
                    </a:moveTo>
                    <a:cubicBezTo>
                      <a:pt x="4" y="15"/>
                      <a:pt x="4" y="16"/>
                      <a:pt x="3" y="17"/>
                    </a:cubicBezTo>
                    <a:cubicBezTo>
                      <a:pt x="3" y="18"/>
                      <a:pt x="3" y="19"/>
                      <a:pt x="2" y="21"/>
                    </a:cubicBezTo>
                    <a:cubicBezTo>
                      <a:pt x="1" y="19"/>
                      <a:pt x="0" y="17"/>
                      <a:pt x="0" y="16"/>
                    </a:cubicBezTo>
                    <a:cubicBezTo>
                      <a:pt x="1" y="9"/>
                      <a:pt x="5" y="5"/>
                      <a:pt x="10" y="1"/>
                    </a:cubicBezTo>
                    <a:cubicBezTo>
                      <a:pt x="13" y="0"/>
                      <a:pt x="16" y="1"/>
                      <a:pt x="17" y="3"/>
                    </a:cubicBezTo>
                    <a:cubicBezTo>
                      <a:pt x="18" y="5"/>
                      <a:pt x="17" y="8"/>
                      <a:pt x="16" y="9"/>
                    </a:cubicBezTo>
                    <a:cubicBezTo>
                      <a:pt x="13" y="12"/>
                      <a:pt x="9" y="13"/>
                      <a:pt x="4"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6" name="Google Shape;206;p5"/>
              <p:cNvSpPr/>
              <p:nvPr/>
            </p:nvSpPr>
            <p:spPr>
              <a:xfrm>
                <a:off x="9610725" y="4454525"/>
                <a:ext cx="34925" cy="36513"/>
              </a:xfrm>
              <a:custGeom>
                <a:avLst/>
                <a:gdLst/>
                <a:ahLst/>
                <a:cxnLst/>
                <a:rect l="l" t="t" r="r" b="b"/>
                <a:pathLst>
                  <a:path w="14" h="15" extrusionOk="0">
                    <a:moveTo>
                      <a:pt x="1" y="15"/>
                    </a:moveTo>
                    <a:cubicBezTo>
                      <a:pt x="0" y="6"/>
                      <a:pt x="2" y="1"/>
                      <a:pt x="8" y="0"/>
                    </a:cubicBezTo>
                    <a:cubicBezTo>
                      <a:pt x="9" y="0"/>
                      <a:pt x="12" y="0"/>
                      <a:pt x="14" y="2"/>
                    </a:cubicBezTo>
                    <a:cubicBezTo>
                      <a:pt x="14" y="2"/>
                      <a:pt x="14" y="5"/>
                      <a:pt x="14" y="7"/>
                    </a:cubicBezTo>
                    <a:cubicBezTo>
                      <a:pt x="12" y="12"/>
                      <a:pt x="8" y="14"/>
                      <a:pt x="1"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7" name="Google Shape;207;p5"/>
              <p:cNvSpPr/>
              <p:nvPr/>
            </p:nvSpPr>
            <p:spPr>
              <a:xfrm>
                <a:off x="9494838" y="4692650"/>
                <a:ext cx="39688" cy="31750"/>
              </a:xfrm>
              <a:custGeom>
                <a:avLst/>
                <a:gdLst/>
                <a:ahLst/>
                <a:cxnLst/>
                <a:rect l="l" t="t" r="r" b="b"/>
                <a:pathLst>
                  <a:path w="16" h="13" extrusionOk="0">
                    <a:moveTo>
                      <a:pt x="16" y="3"/>
                    </a:moveTo>
                    <a:cubicBezTo>
                      <a:pt x="13" y="7"/>
                      <a:pt x="12" y="10"/>
                      <a:pt x="9" y="12"/>
                    </a:cubicBezTo>
                    <a:cubicBezTo>
                      <a:pt x="7" y="13"/>
                      <a:pt x="4" y="13"/>
                      <a:pt x="2" y="12"/>
                    </a:cubicBezTo>
                    <a:cubicBezTo>
                      <a:pt x="1" y="11"/>
                      <a:pt x="0" y="7"/>
                      <a:pt x="1" y="5"/>
                    </a:cubicBezTo>
                    <a:cubicBezTo>
                      <a:pt x="2" y="3"/>
                      <a:pt x="4" y="1"/>
                      <a:pt x="7" y="0"/>
                    </a:cubicBezTo>
                    <a:cubicBezTo>
                      <a:pt x="9" y="0"/>
                      <a:pt x="12" y="2"/>
                      <a:pt x="16" y="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8" name="Google Shape;208;p5"/>
              <p:cNvSpPr/>
              <p:nvPr/>
            </p:nvSpPr>
            <p:spPr>
              <a:xfrm>
                <a:off x="9996488" y="4559300"/>
                <a:ext cx="34925" cy="38100"/>
              </a:xfrm>
              <a:custGeom>
                <a:avLst/>
                <a:gdLst/>
                <a:ahLst/>
                <a:cxnLst/>
                <a:rect l="l" t="t" r="r" b="b"/>
                <a:pathLst>
                  <a:path w="14" h="16" extrusionOk="0">
                    <a:moveTo>
                      <a:pt x="12" y="2"/>
                    </a:moveTo>
                    <a:cubicBezTo>
                      <a:pt x="14" y="10"/>
                      <a:pt x="14" y="13"/>
                      <a:pt x="8" y="15"/>
                    </a:cubicBezTo>
                    <a:cubicBezTo>
                      <a:pt x="6" y="16"/>
                      <a:pt x="2" y="15"/>
                      <a:pt x="2" y="14"/>
                    </a:cubicBezTo>
                    <a:cubicBezTo>
                      <a:pt x="0" y="12"/>
                      <a:pt x="0" y="8"/>
                      <a:pt x="2" y="6"/>
                    </a:cubicBezTo>
                    <a:cubicBezTo>
                      <a:pt x="4" y="3"/>
                      <a:pt x="7" y="0"/>
                      <a:pt x="12" y="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9" name="Google Shape;209;p5"/>
              <p:cNvSpPr/>
              <p:nvPr/>
            </p:nvSpPr>
            <p:spPr>
              <a:xfrm>
                <a:off x="9929813" y="4427538"/>
                <a:ext cx="26988" cy="39688"/>
              </a:xfrm>
              <a:custGeom>
                <a:avLst/>
                <a:gdLst/>
                <a:ahLst/>
                <a:cxnLst/>
                <a:rect l="l" t="t" r="r" b="b"/>
                <a:pathLst>
                  <a:path w="11" h="16" extrusionOk="0">
                    <a:moveTo>
                      <a:pt x="8" y="1"/>
                    </a:moveTo>
                    <a:cubicBezTo>
                      <a:pt x="9" y="3"/>
                      <a:pt x="11" y="6"/>
                      <a:pt x="11" y="8"/>
                    </a:cubicBezTo>
                    <a:cubicBezTo>
                      <a:pt x="11" y="10"/>
                      <a:pt x="10" y="13"/>
                      <a:pt x="8" y="14"/>
                    </a:cubicBezTo>
                    <a:cubicBezTo>
                      <a:pt x="7" y="16"/>
                      <a:pt x="3" y="16"/>
                      <a:pt x="2" y="15"/>
                    </a:cubicBezTo>
                    <a:cubicBezTo>
                      <a:pt x="1" y="14"/>
                      <a:pt x="0" y="11"/>
                      <a:pt x="1" y="9"/>
                    </a:cubicBezTo>
                    <a:cubicBezTo>
                      <a:pt x="1" y="5"/>
                      <a:pt x="1" y="0"/>
                      <a:pt x="8"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10" name="Google Shape;210;p5"/>
              <p:cNvSpPr/>
              <p:nvPr/>
            </p:nvSpPr>
            <p:spPr>
              <a:xfrm>
                <a:off x="9920288" y="4857750"/>
                <a:ext cx="31750" cy="30163"/>
              </a:xfrm>
              <a:custGeom>
                <a:avLst/>
                <a:gdLst/>
                <a:ahLst/>
                <a:cxnLst/>
                <a:rect l="l" t="t" r="r" b="b"/>
                <a:pathLst>
                  <a:path w="13" h="12" extrusionOk="0">
                    <a:moveTo>
                      <a:pt x="11" y="0"/>
                    </a:moveTo>
                    <a:cubicBezTo>
                      <a:pt x="12" y="4"/>
                      <a:pt x="13" y="8"/>
                      <a:pt x="12" y="10"/>
                    </a:cubicBezTo>
                    <a:cubicBezTo>
                      <a:pt x="11" y="11"/>
                      <a:pt x="7" y="12"/>
                      <a:pt x="5" y="12"/>
                    </a:cubicBezTo>
                    <a:cubicBezTo>
                      <a:pt x="3" y="12"/>
                      <a:pt x="0" y="10"/>
                      <a:pt x="0" y="9"/>
                    </a:cubicBezTo>
                    <a:cubicBezTo>
                      <a:pt x="0" y="7"/>
                      <a:pt x="1" y="4"/>
                      <a:pt x="3" y="3"/>
                    </a:cubicBezTo>
                    <a:cubicBezTo>
                      <a:pt x="5" y="2"/>
                      <a:pt x="7" y="2"/>
                      <a:pt x="11"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11" name="Google Shape;211;p5"/>
              <p:cNvSpPr/>
              <p:nvPr/>
            </p:nvSpPr>
            <p:spPr>
              <a:xfrm>
                <a:off x="9536113" y="4559300"/>
                <a:ext cx="34925" cy="26988"/>
              </a:xfrm>
              <a:custGeom>
                <a:avLst/>
                <a:gdLst/>
                <a:ahLst/>
                <a:cxnLst/>
                <a:rect l="l" t="t" r="r" b="b"/>
                <a:pathLst>
                  <a:path w="14" h="11" extrusionOk="0">
                    <a:moveTo>
                      <a:pt x="14" y="6"/>
                    </a:moveTo>
                    <a:cubicBezTo>
                      <a:pt x="11" y="8"/>
                      <a:pt x="8" y="10"/>
                      <a:pt x="5" y="11"/>
                    </a:cubicBezTo>
                    <a:cubicBezTo>
                      <a:pt x="3" y="11"/>
                      <a:pt x="0" y="10"/>
                      <a:pt x="0" y="6"/>
                    </a:cubicBezTo>
                    <a:cubicBezTo>
                      <a:pt x="0" y="2"/>
                      <a:pt x="1" y="0"/>
                      <a:pt x="5" y="0"/>
                    </a:cubicBezTo>
                    <a:cubicBezTo>
                      <a:pt x="8" y="1"/>
                      <a:pt x="11" y="2"/>
                      <a:pt x="13" y="3"/>
                    </a:cubicBezTo>
                    <a:cubicBezTo>
                      <a:pt x="14" y="4"/>
                      <a:pt x="14" y="5"/>
                      <a:pt x="14"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12" name="Google Shape;212;p5"/>
              <p:cNvSpPr/>
              <p:nvPr/>
            </p:nvSpPr>
            <p:spPr>
              <a:xfrm>
                <a:off x="9810750" y="4941888"/>
                <a:ext cx="31750" cy="26988"/>
              </a:xfrm>
              <a:custGeom>
                <a:avLst/>
                <a:gdLst/>
                <a:ahLst/>
                <a:cxnLst/>
                <a:rect l="l" t="t" r="r" b="b"/>
                <a:pathLst>
                  <a:path w="13" h="11" extrusionOk="0">
                    <a:moveTo>
                      <a:pt x="7" y="0"/>
                    </a:moveTo>
                    <a:cubicBezTo>
                      <a:pt x="10" y="2"/>
                      <a:pt x="13" y="4"/>
                      <a:pt x="13" y="6"/>
                    </a:cubicBezTo>
                    <a:cubicBezTo>
                      <a:pt x="13" y="11"/>
                      <a:pt x="9" y="10"/>
                      <a:pt x="6" y="10"/>
                    </a:cubicBezTo>
                    <a:cubicBezTo>
                      <a:pt x="3" y="11"/>
                      <a:pt x="0" y="9"/>
                      <a:pt x="1" y="6"/>
                    </a:cubicBezTo>
                    <a:cubicBezTo>
                      <a:pt x="1" y="4"/>
                      <a:pt x="4" y="2"/>
                      <a:pt x="7"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13" name="Google Shape;213;p5"/>
              <p:cNvSpPr/>
              <p:nvPr/>
            </p:nvSpPr>
            <p:spPr>
              <a:xfrm>
                <a:off x="9348788" y="4241800"/>
                <a:ext cx="844550" cy="909638"/>
              </a:xfrm>
              <a:custGeom>
                <a:avLst/>
                <a:gdLst/>
                <a:ahLst/>
                <a:cxnLst/>
                <a:rect l="l" t="t" r="r" b="b"/>
                <a:pathLst>
                  <a:path w="342" h="368" extrusionOk="0">
                    <a:moveTo>
                      <a:pt x="321" y="244"/>
                    </a:moveTo>
                    <a:cubicBezTo>
                      <a:pt x="326" y="235"/>
                      <a:pt x="329" y="224"/>
                      <a:pt x="332" y="214"/>
                    </a:cubicBezTo>
                    <a:cubicBezTo>
                      <a:pt x="333" y="210"/>
                      <a:pt x="333" y="206"/>
                      <a:pt x="334" y="201"/>
                    </a:cubicBezTo>
                    <a:cubicBezTo>
                      <a:pt x="335" y="193"/>
                      <a:pt x="336" y="184"/>
                      <a:pt x="338" y="176"/>
                    </a:cubicBezTo>
                    <a:cubicBezTo>
                      <a:pt x="341" y="166"/>
                      <a:pt x="342" y="156"/>
                      <a:pt x="341" y="146"/>
                    </a:cubicBezTo>
                    <a:cubicBezTo>
                      <a:pt x="338" y="90"/>
                      <a:pt x="299" y="46"/>
                      <a:pt x="299" y="46"/>
                    </a:cubicBezTo>
                    <a:cubicBezTo>
                      <a:pt x="289" y="37"/>
                      <a:pt x="280" y="28"/>
                      <a:pt x="266" y="25"/>
                    </a:cubicBezTo>
                    <a:cubicBezTo>
                      <a:pt x="262" y="24"/>
                      <a:pt x="259" y="22"/>
                      <a:pt x="255" y="20"/>
                    </a:cubicBezTo>
                    <a:cubicBezTo>
                      <a:pt x="241" y="15"/>
                      <a:pt x="227" y="10"/>
                      <a:pt x="213" y="6"/>
                    </a:cubicBezTo>
                    <a:cubicBezTo>
                      <a:pt x="201" y="3"/>
                      <a:pt x="189" y="0"/>
                      <a:pt x="177" y="0"/>
                    </a:cubicBezTo>
                    <a:cubicBezTo>
                      <a:pt x="165" y="0"/>
                      <a:pt x="153" y="3"/>
                      <a:pt x="142" y="7"/>
                    </a:cubicBezTo>
                    <a:cubicBezTo>
                      <a:pt x="128" y="11"/>
                      <a:pt x="115" y="17"/>
                      <a:pt x="102" y="22"/>
                    </a:cubicBezTo>
                    <a:cubicBezTo>
                      <a:pt x="90" y="27"/>
                      <a:pt x="79" y="33"/>
                      <a:pt x="69" y="42"/>
                    </a:cubicBezTo>
                    <a:cubicBezTo>
                      <a:pt x="63" y="46"/>
                      <a:pt x="58" y="52"/>
                      <a:pt x="53" y="58"/>
                    </a:cubicBezTo>
                    <a:cubicBezTo>
                      <a:pt x="46" y="66"/>
                      <a:pt x="41" y="75"/>
                      <a:pt x="35" y="83"/>
                    </a:cubicBezTo>
                    <a:cubicBezTo>
                      <a:pt x="28" y="93"/>
                      <a:pt x="23" y="103"/>
                      <a:pt x="20" y="115"/>
                    </a:cubicBezTo>
                    <a:cubicBezTo>
                      <a:pt x="16" y="128"/>
                      <a:pt x="13" y="140"/>
                      <a:pt x="9" y="153"/>
                    </a:cubicBezTo>
                    <a:cubicBezTo>
                      <a:pt x="2" y="174"/>
                      <a:pt x="0" y="195"/>
                      <a:pt x="1" y="217"/>
                    </a:cubicBezTo>
                    <a:cubicBezTo>
                      <a:pt x="1" y="224"/>
                      <a:pt x="2" y="232"/>
                      <a:pt x="2" y="239"/>
                    </a:cubicBezTo>
                    <a:cubicBezTo>
                      <a:pt x="2" y="242"/>
                      <a:pt x="3" y="247"/>
                      <a:pt x="4" y="250"/>
                    </a:cubicBezTo>
                    <a:cubicBezTo>
                      <a:pt x="7" y="259"/>
                      <a:pt x="10" y="267"/>
                      <a:pt x="14" y="275"/>
                    </a:cubicBezTo>
                    <a:cubicBezTo>
                      <a:pt x="18" y="284"/>
                      <a:pt x="22" y="295"/>
                      <a:pt x="29" y="301"/>
                    </a:cubicBezTo>
                    <a:cubicBezTo>
                      <a:pt x="42" y="314"/>
                      <a:pt x="56" y="325"/>
                      <a:pt x="71" y="335"/>
                    </a:cubicBezTo>
                    <a:cubicBezTo>
                      <a:pt x="80" y="342"/>
                      <a:pt x="92" y="347"/>
                      <a:pt x="103" y="352"/>
                    </a:cubicBezTo>
                    <a:cubicBezTo>
                      <a:pt x="112" y="356"/>
                      <a:pt x="122" y="361"/>
                      <a:pt x="132" y="363"/>
                    </a:cubicBezTo>
                    <a:cubicBezTo>
                      <a:pt x="155" y="368"/>
                      <a:pt x="178" y="368"/>
                      <a:pt x="200" y="362"/>
                    </a:cubicBezTo>
                    <a:cubicBezTo>
                      <a:pt x="211" y="359"/>
                      <a:pt x="222" y="355"/>
                      <a:pt x="232" y="350"/>
                    </a:cubicBezTo>
                    <a:cubicBezTo>
                      <a:pt x="240" y="347"/>
                      <a:pt x="247" y="342"/>
                      <a:pt x="254" y="337"/>
                    </a:cubicBezTo>
                    <a:cubicBezTo>
                      <a:pt x="260" y="332"/>
                      <a:pt x="266" y="326"/>
                      <a:pt x="272" y="320"/>
                    </a:cubicBezTo>
                    <a:cubicBezTo>
                      <a:pt x="279" y="306"/>
                      <a:pt x="301" y="269"/>
                      <a:pt x="321" y="244"/>
                    </a:cubicBezTo>
                    <a:close/>
                    <a:moveTo>
                      <a:pt x="276" y="33"/>
                    </a:moveTo>
                    <a:cubicBezTo>
                      <a:pt x="281" y="38"/>
                      <a:pt x="287" y="43"/>
                      <a:pt x="293" y="47"/>
                    </a:cubicBezTo>
                    <a:cubicBezTo>
                      <a:pt x="293" y="48"/>
                      <a:pt x="292" y="49"/>
                      <a:pt x="292" y="49"/>
                    </a:cubicBezTo>
                    <a:cubicBezTo>
                      <a:pt x="286" y="45"/>
                      <a:pt x="280" y="40"/>
                      <a:pt x="274" y="35"/>
                    </a:cubicBezTo>
                    <a:cubicBezTo>
                      <a:pt x="274" y="34"/>
                      <a:pt x="275" y="34"/>
                      <a:pt x="276" y="33"/>
                    </a:cubicBezTo>
                    <a:close/>
                    <a:moveTo>
                      <a:pt x="174" y="6"/>
                    </a:moveTo>
                    <a:cubicBezTo>
                      <a:pt x="190" y="5"/>
                      <a:pt x="204" y="9"/>
                      <a:pt x="218" y="14"/>
                    </a:cubicBezTo>
                    <a:cubicBezTo>
                      <a:pt x="204" y="12"/>
                      <a:pt x="189" y="10"/>
                      <a:pt x="174" y="8"/>
                    </a:cubicBezTo>
                    <a:cubicBezTo>
                      <a:pt x="174" y="8"/>
                      <a:pt x="174" y="7"/>
                      <a:pt x="174" y="6"/>
                    </a:cubicBezTo>
                    <a:close/>
                    <a:moveTo>
                      <a:pt x="130" y="357"/>
                    </a:moveTo>
                    <a:cubicBezTo>
                      <a:pt x="128" y="357"/>
                      <a:pt x="126" y="356"/>
                      <a:pt x="123" y="356"/>
                    </a:cubicBezTo>
                    <a:cubicBezTo>
                      <a:pt x="123" y="355"/>
                      <a:pt x="124" y="354"/>
                      <a:pt x="124" y="354"/>
                    </a:cubicBezTo>
                    <a:cubicBezTo>
                      <a:pt x="126" y="354"/>
                      <a:pt x="128" y="355"/>
                      <a:pt x="131" y="355"/>
                    </a:cubicBezTo>
                    <a:cubicBezTo>
                      <a:pt x="131" y="356"/>
                      <a:pt x="131" y="357"/>
                      <a:pt x="130" y="357"/>
                    </a:cubicBezTo>
                    <a:close/>
                    <a:moveTo>
                      <a:pt x="238" y="339"/>
                    </a:moveTo>
                    <a:cubicBezTo>
                      <a:pt x="225" y="347"/>
                      <a:pt x="211" y="352"/>
                      <a:pt x="197" y="356"/>
                    </a:cubicBezTo>
                    <a:cubicBezTo>
                      <a:pt x="183" y="360"/>
                      <a:pt x="168" y="360"/>
                      <a:pt x="154" y="357"/>
                    </a:cubicBezTo>
                    <a:cubicBezTo>
                      <a:pt x="136" y="353"/>
                      <a:pt x="118" y="348"/>
                      <a:pt x="101" y="342"/>
                    </a:cubicBezTo>
                    <a:cubicBezTo>
                      <a:pt x="85" y="336"/>
                      <a:pt x="71" y="326"/>
                      <a:pt x="57" y="316"/>
                    </a:cubicBezTo>
                    <a:cubicBezTo>
                      <a:pt x="47" y="307"/>
                      <a:pt x="39" y="297"/>
                      <a:pt x="34" y="284"/>
                    </a:cubicBezTo>
                    <a:cubicBezTo>
                      <a:pt x="27" y="269"/>
                      <a:pt x="18" y="256"/>
                      <a:pt x="15" y="240"/>
                    </a:cubicBezTo>
                    <a:cubicBezTo>
                      <a:pt x="14" y="231"/>
                      <a:pt x="12" y="222"/>
                      <a:pt x="12" y="213"/>
                    </a:cubicBezTo>
                    <a:cubicBezTo>
                      <a:pt x="11" y="189"/>
                      <a:pt x="11" y="165"/>
                      <a:pt x="18" y="141"/>
                    </a:cubicBezTo>
                    <a:cubicBezTo>
                      <a:pt x="25" y="118"/>
                      <a:pt x="33" y="95"/>
                      <a:pt x="47" y="75"/>
                    </a:cubicBezTo>
                    <a:cubicBezTo>
                      <a:pt x="55" y="65"/>
                      <a:pt x="63" y="57"/>
                      <a:pt x="72" y="50"/>
                    </a:cubicBezTo>
                    <a:cubicBezTo>
                      <a:pt x="88" y="39"/>
                      <a:pt x="103" y="27"/>
                      <a:pt x="121" y="20"/>
                    </a:cubicBezTo>
                    <a:cubicBezTo>
                      <a:pt x="133" y="16"/>
                      <a:pt x="145" y="14"/>
                      <a:pt x="157" y="11"/>
                    </a:cubicBezTo>
                    <a:cubicBezTo>
                      <a:pt x="159" y="11"/>
                      <a:pt x="162" y="12"/>
                      <a:pt x="163" y="14"/>
                    </a:cubicBezTo>
                    <a:cubicBezTo>
                      <a:pt x="166" y="18"/>
                      <a:pt x="170" y="17"/>
                      <a:pt x="173" y="18"/>
                    </a:cubicBezTo>
                    <a:cubicBezTo>
                      <a:pt x="192" y="20"/>
                      <a:pt x="211" y="21"/>
                      <a:pt x="230" y="24"/>
                    </a:cubicBezTo>
                    <a:cubicBezTo>
                      <a:pt x="239" y="25"/>
                      <a:pt x="248" y="29"/>
                      <a:pt x="256" y="34"/>
                    </a:cubicBezTo>
                    <a:cubicBezTo>
                      <a:pt x="267" y="40"/>
                      <a:pt x="277" y="47"/>
                      <a:pt x="287" y="55"/>
                    </a:cubicBezTo>
                    <a:cubicBezTo>
                      <a:pt x="295" y="61"/>
                      <a:pt x="300" y="70"/>
                      <a:pt x="305" y="79"/>
                    </a:cubicBezTo>
                    <a:cubicBezTo>
                      <a:pt x="309" y="85"/>
                      <a:pt x="313" y="90"/>
                      <a:pt x="317" y="95"/>
                    </a:cubicBezTo>
                    <a:cubicBezTo>
                      <a:pt x="321" y="104"/>
                      <a:pt x="324" y="112"/>
                      <a:pt x="325" y="122"/>
                    </a:cubicBezTo>
                    <a:cubicBezTo>
                      <a:pt x="325" y="125"/>
                      <a:pt x="325" y="129"/>
                      <a:pt x="327" y="131"/>
                    </a:cubicBezTo>
                    <a:cubicBezTo>
                      <a:pt x="331" y="139"/>
                      <a:pt x="330" y="148"/>
                      <a:pt x="329" y="156"/>
                    </a:cubicBezTo>
                    <a:cubicBezTo>
                      <a:pt x="329" y="166"/>
                      <a:pt x="329" y="175"/>
                      <a:pt x="329" y="185"/>
                    </a:cubicBezTo>
                    <a:cubicBezTo>
                      <a:pt x="329" y="187"/>
                      <a:pt x="329" y="188"/>
                      <a:pt x="329" y="190"/>
                    </a:cubicBezTo>
                    <a:cubicBezTo>
                      <a:pt x="326" y="206"/>
                      <a:pt x="322" y="222"/>
                      <a:pt x="315" y="236"/>
                    </a:cubicBezTo>
                    <a:cubicBezTo>
                      <a:pt x="313" y="240"/>
                      <a:pt x="310" y="242"/>
                      <a:pt x="307" y="245"/>
                    </a:cubicBezTo>
                    <a:cubicBezTo>
                      <a:pt x="308" y="253"/>
                      <a:pt x="308" y="258"/>
                      <a:pt x="299" y="260"/>
                    </a:cubicBezTo>
                    <a:cubicBezTo>
                      <a:pt x="300" y="271"/>
                      <a:pt x="293" y="278"/>
                      <a:pt x="289" y="286"/>
                    </a:cubicBezTo>
                    <a:cubicBezTo>
                      <a:pt x="287" y="291"/>
                      <a:pt x="283" y="295"/>
                      <a:pt x="280" y="300"/>
                    </a:cubicBezTo>
                    <a:cubicBezTo>
                      <a:pt x="270" y="317"/>
                      <a:pt x="254" y="328"/>
                      <a:pt x="238" y="339"/>
                    </a:cubicBez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grpSp>
        <p:nvGrpSpPr>
          <p:cNvPr id="214" name="Google Shape;214;p5"/>
          <p:cNvGrpSpPr/>
          <p:nvPr/>
        </p:nvGrpSpPr>
        <p:grpSpPr>
          <a:xfrm>
            <a:off x="454560" y="757544"/>
            <a:ext cx="11430000" cy="2989987"/>
            <a:chOff x="-237590" y="890743"/>
            <a:chExt cx="11430000" cy="2764938"/>
          </a:xfrm>
        </p:grpSpPr>
        <p:sp>
          <p:nvSpPr>
            <p:cNvPr id="215" name="Google Shape;215;p5"/>
            <p:cNvSpPr/>
            <p:nvPr/>
          </p:nvSpPr>
          <p:spPr>
            <a:xfrm>
              <a:off x="-237590" y="890743"/>
              <a:ext cx="11430000" cy="1371600"/>
            </a:xfrm>
            <a:prstGeom prst="roundRect">
              <a:avLst>
                <a:gd name="adj" fmla="val 16667"/>
              </a:avLst>
            </a:prstGeom>
            <a:solidFill>
              <a:srgbClr val="D8D8D8">
                <a:alpha val="62745"/>
              </a:srgbClr>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Tahoma"/>
                <a:ea typeface="Tahoma"/>
                <a:cs typeface="Tahoma"/>
                <a:sym typeface="Tahoma"/>
              </a:endParaRPr>
            </a:p>
          </p:txBody>
        </p:sp>
        <p:sp>
          <p:nvSpPr>
            <p:cNvPr id="216" name="Google Shape;216;p5"/>
            <p:cNvSpPr/>
            <p:nvPr/>
          </p:nvSpPr>
          <p:spPr>
            <a:xfrm>
              <a:off x="0" y="1905000"/>
              <a:ext cx="10515600" cy="76200"/>
            </a:xfrm>
            <a:prstGeom prst="roundRect">
              <a:avLst>
                <a:gd name="adj" fmla="val 16667"/>
              </a:avLst>
            </a:prstGeom>
            <a:solidFill>
              <a:srgbClr val="F2F2F2">
                <a:alpha val="2588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Tahoma"/>
                <a:ea typeface="Tahoma"/>
                <a:cs typeface="Tahoma"/>
                <a:sym typeface="Tahoma"/>
              </a:endParaRPr>
            </a:p>
          </p:txBody>
        </p:sp>
        <p:sp>
          <p:nvSpPr>
            <p:cNvPr id="218" name="Google Shape;218;p5"/>
            <p:cNvSpPr txBox="1"/>
            <p:nvPr/>
          </p:nvSpPr>
          <p:spPr>
            <a:xfrm>
              <a:off x="2523331" y="3132461"/>
              <a:ext cx="7162800"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dirty="0"/>
            </a:p>
          </p:txBody>
        </p:sp>
        <p:sp>
          <p:nvSpPr>
            <p:cNvPr id="217" name="Google Shape;217;p5"/>
            <p:cNvSpPr txBox="1"/>
            <p:nvPr/>
          </p:nvSpPr>
          <p:spPr>
            <a:xfrm>
              <a:off x="1188128" y="895739"/>
              <a:ext cx="9137643" cy="110421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500" b="1" dirty="0">
                  <a:solidFill>
                    <a:srgbClr val="FF0000"/>
                  </a:solidFill>
                  <a:latin typeface="Tahoma"/>
                  <a:ea typeface="Tahoma"/>
                  <a:cs typeface="Tahoma"/>
                  <a:sym typeface="Tahoma"/>
                </a:rPr>
                <a:t>Elementary Campus Test Administrator Training</a:t>
              </a:r>
              <a:endParaRPr sz="4500" dirty="0">
                <a:solidFill>
                  <a:srgbClr val="FF0000"/>
                </a:solidFill>
              </a:endParaRPr>
            </a:p>
          </p:txBody>
        </p:sp>
      </p:grpSp>
      <p:grpSp>
        <p:nvGrpSpPr>
          <p:cNvPr id="219" name="Google Shape;219;p5"/>
          <p:cNvGrpSpPr/>
          <p:nvPr/>
        </p:nvGrpSpPr>
        <p:grpSpPr>
          <a:xfrm>
            <a:off x="685800" y="152400"/>
            <a:ext cx="990600" cy="6588993"/>
            <a:chOff x="685800" y="152400"/>
            <a:chExt cx="990600" cy="6588993"/>
          </a:xfrm>
        </p:grpSpPr>
        <p:sp>
          <p:nvSpPr>
            <p:cNvPr id="220" name="Google Shape;220;p5"/>
            <p:cNvSpPr/>
            <p:nvPr/>
          </p:nvSpPr>
          <p:spPr>
            <a:xfrm rot="10800000" flipH="1">
              <a:off x="762000" y="4800600"/>
              <a:ext cx="838200" cy="1752600"/>
            </a:xfrm>
            <a:custGeom>
              <a:avLst/>
              <a:gdLst/>
              <a:ahLst/>
              <a:cxnLst/>
              <a:rect l="l" t="t" r="r" b="b"/>
              <a:pathLst>
                <a:path w="979" h="1648" extrusionOk="0">
                  <a:moveTo>
                    <a:pt x="525" y="1643"/>
                  </a:moveTo>
                  <a:cubicBezTo>
                    <a:pt x="753" y="1648"/>
                    <a:pt x="979" y="1466"/>
                    <a:pt x="971" y="1275"/>
                  </a:cubicBezTo>
                  <a:cubicBezTo>
                    <a:pt x="962" y="1062"/>
                    <a:pt x="880" y="1032"/>
                    <a:pt x="808" y="917"/>
                  </a:cubicBezTo>
                  <a:cubicBezTo>
                    <a:pt x="769" y="855"/>
                    <a:pt x="767" y="788"/>
                    <a:pt x="780" y="730"/>
                  </a:cubicBezTo>
                  <a:cubicBezTo>
                    <a:pt x="788" y="691"/>
                    <a:pt x="848" y="645"/>
                    <a:pt x="728" y="736"/>
                  </a:cubicBezTo>
                  <a:cubicBezTo>
                    <a:pt x="657" y="791"/>
                    <a:pt x="652" y="808"/>
                    <a:pt x="624" y="830"/>
                  </a:cubicBezTo>
                  <a:cubicBezTo>
                    <a:pt x="600" y="848"/>
                    <a:pt x="598" y="808"/>
                    <a:pt x="593" y="704"/>
                  </a:cubicBezTo>
                  <a:cubicBezTo>
                    <a:pt x="588" y="597"/>
                    <a:pt x="746" y="348"/>
                    <a:pt x="692" y="229"/>
                  </a:cubicBezTo>
                  <a:cubicBezTo>
                    <a:pt x="632" y="96"/>
                    <a:pt x="546" y="19"/>
                    <a:pt x="537" y="9"/>
                  </a:cubicBezTo>
                  <a:cubicBezTo>
                    <a:pt x="529" y="0"/>
                    <a:pt x="537" y="35"/>
                    <a:pt x="550" y="71"/>
                  </a:cubicBezTo>
                  <a:cubicBezTo>
                    <a:pt x="589" y="177"/>
                    <a:pt x="559" y="311"/>
                    <a:pt x="477" y="390"/>
                  </a:cubicBezTo>
                  <a:cubicBezTo>
                    <a:pt x="242" y="616"/>
                    <a:pt x="86" y="839"/>
                    <a:pt x="43" y="1010"/>
                  </a:cubicBezTo>
                  <a:cubicBezTo>
                    <a:pt x="0" y="1182"/>
                    <a:pt x="12" y="1350"/>
                    <a:pt x="162" y="1504"/>
                  </a:cubicBezTo>
                  <a:cubicBezTo>
                    <a:pt x="237" y="1580"/>
                    <a:pt x="367" y="1639"/>
                    <a:pt x="525" y="1643"/>
                  </a:cubicBezTo>
                  <a:close/>
                </a:path>
              </a:pathLst>
            </a:custGeom>
            <a:solidFill>
              <a:schemeClr val="accent2"/>
            </a:solidFill>
            <a:ln w="25400" cap="flat" cmpd="sng">
              <a:solidFill>
                <a:srgbClr val="FFECC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nvGrpSpPr>
            <p:cNvPr id="221" name="Google Shape;221;p5"/>
            <p:cNvGrpSpPr/>
            <p:nvPr/>
          </p:nvGrpSpPr>
          <p:grpSpPr>
            <a:xfrm rot="10800000">
              <a:off x="731587" y="4687745"/>
              <a:ext cx="944813" cy="2053648"/>
              <a:chOff x="4227513" y="327026"/>
              <a:chExt cx="3683000" cy="6192838"/>
            </a:xfrm>
          </p:grpSpPr>
          <p:sp>
            <p:nvSpPr>
              <p:cNvPr id="222" name="Google Shape;222;p5"/>
              <p:cNvSpPr/>
              <p:nvPr/>
            </p:nvSpPr>
            <p:spPr>
              <a:xfrm>
                <a:off x="4227513" y="327026"/>
                <a:ext cx="3683000" cy="6192838"/>
              </a:xfrm>
              <a:custGeom>
                <a:avLst/>
                <a:gdLst/>
                <a:ahLst/>
                <a:cxnLst/>
                <a:rect l="l" t="t" r="r" b="b"/>
                <a:pathLst>
                  <a:path w="979" h="1648" extrusionOk="0">
                    <a:moveTo>
                      <a:pt x="525" y="1643"/>
                    </a:moveTo>
                    <a:cubicBezTo>
                      <a:pt x="753" y="1648"/>
                      <a:pt x="979" y="1466"/>
                      <a:pt x="971" y="1275"/>
                    </a:cubicBezTo>
                    <a:cubicBezTo>
                      <a:pt x="962" y="1062"/>
                      <a:pt x="880" y="1032"/>
                      <a:pt x="808" y="917"/>
                    </a:cubicBezTo>
                    <a:cubicBezTo>
                      <a:pt x="769" y="855"/>
                      <a:pt x="767" y="788"/>
                      <a:pt x="780" y="730"/>
                    </a:cubicBezTo>
                    <a:cubicBezTo>
                      <a:pt x="788" y="691"/>
                      <a:pt x="848" y="645"/>
                      <a:pt x="728" y="736"/>
                    </a:cubicBezTo>
                    <a:cubicBezTo>
                      <a:pt x="657" y="791"/>
                      <a:pt x="652" y="808"/>
                      <a:pt x="624" y="830"/>
                    </a:cubicBezTo>
                    <a:cubicBezTo>
                      <a:pt x="600" y="848"/>
                      <a:pt x="598" y="808"/>
                      <a:pt x="593" y="704"/>
                    </a:cubicBezTo>
                    <a:cubicBezTo>
                      <a:pt x="588" y="597"/>
                      <a:pt x="746" y="348"/>
                      <a:pt x="692" y="229"/>
                    </a:cubicBezTo>
                    <a:cubicBezTo>
                      <a:pt x="632" y="96"/>
                      <a:pt x="546" y="19"/>
                      <a:pt x="537" y="9"/>
                    </a:cubicBezTo>
                    <a:cubicBezTo>
                      <a:pt x="529" y="0"/>
                      <a:pt x="537" y="35"/>
                      <a:pt x="550" y="71"/>
                    </a:cubicBezTo>
                    <a:cubicBezTo>
                      <a:pt x="589" y="177"/>
                      <a:pt x="559" y="311"/>
                      <a:pt x="477" y="390"/>
                    </a:cubicBezTo>
                    <a:cubicBezTo>
                      <a:pt x="242" y="616"/>
                      <a:pt x="86" y="839"/>
                      <a:pt x="43" y="1010"/>
                    </a:cubicBezTo>
                    <a:cubicBezTo>
                      <a:pt x="0" y="1182"/>
                      <a:pt x="12" y="1350"/>
                      <a:pt x="162" y="1504"/>
                    </a:cubicBezTo>
                    <a:cubicBezTo>
                      <a:pt x="237" y="1580"/>
                      <a:pt x="367" y="1639"/>
                      <a:pt x="525" y="1643"/>
                    </a:cubicBezTo>
                    <a:close/>
                  </a:path>
                </a:pathLst>
              </a:custGeom>
              <a:solidFill>
                <a:schemeClr val="accent3"/>
              </a:solidFill>
              <a:ln w="25400" cap="flat" cmpd="sng">
                <a:solidFill>
                  <a:srgbClr val="FFECC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23" name="Google Shape;223;p5"/>
              <p:cNvSpPr/>
              <p:nvPr/>
            </p:nvSpPr>
            <p:spPr>
              <a:xfrm>
                <a:off x="4656139" y="1577977"/>
                <a:ext cx="2901948" cy="4565649"/>
              </a:xfrm>
              <a:custGeom>
                <a:avLst/>
                <a:gdLst/>
                <a:ahLst/>
                <a:cxnLst/>
                <a:rect l="l" t="t" r="r" b="b"/>
                <a:pathLst>
                  <a:path w="771" h="1215" extrusionOk="0">
                    <a:moveTo>
                      <a:pt x="431" y="1214"/>
                    </a:moveTo>
                    <a:cubicBezTo>
                      <a:pt x="575" y="1212"/>
                      <a:pt x="771" y="1085"/>
                      <a:pt x="765" y="937"/>
                    </a:cubicBezTo>
                    <a:cubicBezTo>
                      <a:pt x="758" y="771"/>
                      <a:pt x="694" y="747"/>
                      <a:pt x="638" y="658"/>
                    </a:cubicBezTo>
                    <a:cubicBezTo>
                      <a:pt x="608" y="610"/>
                      <a:pt x="591" y="553"/>
                      <a:pt x="601" y="507"/>
                    </a:cubicBezTo>
                    <a:cubicBezTo>
                      <a:pt x="608" y="477"/>
                      <a:pt x="654" y="442"/>
                      <a:pt x="561" y="512"/>
                    </a:cubicBezTo>
                    <a:cubicBezTo>
                      <a:pt x="504" y="555"/>
                      <a:pt x="498" y="604"/>
                      <a:pt x="503" y="631"/>
                    </a:cubicBezTo>
                    <a:cubicBezTo>
                      <a:pt x="507" y="659"/>
                      <a:pt x="467" y="575"/>
                      <a:pt x="471" y="492"/>
                    </a:cubicBezTo>
                    <a:cubicBezTo>
                      <a:pt x="474" y="409"/>
                      <a:pt x="564" y="271"/>
                      <a:pt x="535" y="175"/>
                    </a:cubicBezTo>
                    <a:cubicBezTo>
                      <a:pt x="490" y="27"/>
                      <a:pt x="444" y="15"/>
                      <a:pt x="437" y="7"/>
                    </a:cubicBezTo>
                    <a:cubicBezTo>
                      <a:pt x="430" y="0"/>
                      <a:pt x="437" y="27"/>
                      <a:pt x="447" y="55"/>
                    </a:cubicBezTo>
                    <a:cubicBezTo>
                      <a:pt x="477" y="138"/>
                      <a:pt x="445" y="187"/>
                      <a:pt x="380" y="248"/>
                    </a:cubicBezTo>
                    <a:cubicBezTo>
                      <a:pt x="198" y="424"/>
                      <a:pt x="76" y="598"/>
                      <a:pt x="43" y="731"/>
                    </a:cubicBezTo>
                    <a:cubicBezTo>
                      <a:pt x="10" y="864"/>
                      <a:pt x="0" y="978"/>
                      <a:pt x="108" y="1091"/>
                    </a:cubicBezTo>
                    <a:cubicBezTo>
                      <a:pt x="191" y="1179"/>
                      <a:pt x="284" y="1215"/>
                      <a:pt x="431" y="1214"/>
                    </a:cubicBezTo>
                    <a:close/>
                  </a:path>
                </a:pathLst>
              </a:custGeom>
              <a:solidFill>
                <a:srgbClr val="FEFADF"/>
              </a:solidFill>
              <a:ln w="25400" cap="flat" cmpd="sng">
                <a:solidFill>
                  <a:srgbClr val="FFECC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224" name="Google Shape;224;p5"/>
            <p:cNvGrpSpPr/>
            <p:nvPr/>
          </p:nvGrpSpPr>
          <p:grpSpPr>
            <a:xfrm rot="5400000">
              <a:off x="-1298714" y="2136914"/>
              <a:ext cx="4945019" cy="975991"/>
              <a:chOff x="836868" y="3937649"/>
              <a:chExt cx="5037137" cy="628940"/>
            </a:xfrm>
          </p:grpSpPr>
          <p:sp>
            <p:nvSpPr>
              <p:cNvPr id="225" name="Google Shape;225;p5"/>
              <p:cNvSpPr/>
              <p:nvPr/>
            </p:nvSpPr>
            <p:spPr>
              <a:xfrm>
                <a:off x="836868" y="3937649"/>
                <a:ext cx="5034329" cy="62613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26" name="Google Shape;226;p5"/>
              <p:cNvSpPr/>
              <p:nvPr/>
            </p:nvSpPr>
            <p:spPr>
              <a:xfrm>
                <a:off x="2355871" y="4149635"/>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27" name="Google Shape;227;p5"/>
              <p:cNvSpPr/>
              <p:nvPr/>
            </p:nvSpPr>
            <p:spPr>
              <a:xfrm>
                <a:off x="2355871" y="4472529"/>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28" name="Google Shape;228;p5"/>
              <p:cNvSpPr/>
              <p:nvPr/>
            </p:nvSpPr>
            <p:spPr>
              <a:xfrm>
                <a:off x="839676" y="4089268"/>
                <a:ext cx="422569" cy="320086"/>
              </a:xfrm>
              <a:custGeom>
                <a:avLst/>
                <a:gdLst/>
                <a:ahLst/>
                <a:cxnLst/>
                <a:rect l="l" t="t" r="r" b="b"/>
                <a:pathLst>
                  <a:path w="127" h="95" extrusionOk="0">
                    <a:moveTo>
                      <a:pt x="114" y="0"/>
                    </a:moveTo>
                    <a:cubicBezTo>
                      <a:pt x="96" y="8"/>
                      <a:pt x="0" y="29"/>
                      <a:pt x="0" y="48"/>
                    </a:cubicBezTo>
                    <a:cubicBezTo>
                      <a:pt x="0" y="66"/>
                      <a:pt x="101" y="90"/>
                      <a:pt x="119" y="95"/>
                    </a:cubicBezTo>
                    <a:cubicBezTo>
                      <a:pt x="122" y="75"/>
                      <a:pt x="127" y="25"/>
                      <a:pt x="114" y="0"/>
                    </a:cubicBezTo>
                    <a:close/>
                  </a:path>
                </a:pathLst>
              </a:custGeom>
              <a:solidFill>
                <a:srgbClr val="1C1C1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29" name="Google Shape;229;p5"/>
              <p:cNvSpPr/>
              <p:nvPr/>
            </p:nvSpPr>
            <p:spPr>
              <a:xfrm>
                <a:off x="5249276" y="3944668"/>
                <a:ext cx="624729" cy="621921"/>
              </a:xfrm>
              <a:custGeom>
                <a:avLst/>
                <a:gdLst/>
                <a:ahLst/>
                <a:cxnLst/>
                <a:rect l="l" t="t" r="r" b="b"/>
                <a:pathLst>
                  <a:path w="188" h="185" extrusionOk="0">
                    <a:moveTo>
                      <a:pt x="146" y="185"/>
                    </a:moveTo>
                    <a:cubicBezTo>
                      <a:pt x="164" y="185"/>
                      <a:pt x="187" y="178"/>
                      <a:pt x="188" y="88"/>
                    </a:cubicBezTo>
                    <a:cubicBezTo>
                      <a:pt x="188" y="22"/>
                      <a:pt x="165" y="0"/>
                      <a:pt x="147" y="0"/>
                    </a:cubicBezTo>
                    <a:cubicBezTo>
                      <a:pt x="139" y="0"/>
                      <a:pt x="75" y="0"/>
                      <a:pt x="68" y="0"/>
                    </a:cubicBezTo>
                    <a:cubicBezTo>
                      <a:pt x="50" y="0"/>
                      <a:pt x="1" y="41"/>
                      <a:pt x="0" y="92"/>
                    </a:cubicBezTo>
                    <a:cubicBezTo>
                      <a:pt x="0" y="143"/>
                      <a:pt x="49" y="185"/>
                      <a:pt x="67" y="185"/>
                    </a:cubicBezTo>
                    <a:cubicBezTo>
                      <a:pt x="75" y="185"/>
                      <a:pt x="138" y="185"/>
                      <a:pt x="146" y="185"/>
                    </a:cubicBezTo>
                    <a:close/>
                  </a:path>
                </a:pathLst>
              </a:custGeom>
              <a:gradFill>
                <a:gsLst>
                  <a:gs pos="0">
                    <a:srgbClr val="FF3D3E"/>
                  </a:gs>
                  <a:gs pos="20000">
                    <a:srgbClr val="FF3D3E"/>
                  </a:gs>
                  <a:gs pos="60000">
                    <a:schemeClr val="accent3"/>
                  </a:gs>
                  <a:gs pos="100000">
                    <a:schemeClr val="accent3"/>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0" name="Google Shape;230;p5"/>
              <p:cNvSpPr/>
              <p:nvPr/>
            </p:nvSpPr>
            <p:spPr>
              <a:xfrm>
                <a:off x="5599062" y="4080097"/>
                <a:ext cx="168466" cy="289200"/>
              </a:xfrm>
              <a:custGeom>
                <a:avLst/>
                <a:gdLst/>
                <a:ahLst/>
                <a:cxnLst/>
                <a:rect l="l" t="t" r="r" b="b"/>
                <a:pathLst>
                  <a:path w="51" h="86" extrusionOk="0">
                    <a:moveTo>
                      <a:pt x="28" y="86"/>
                    </a:moveTo>
                    <a:cubicBezTo>
                      <a:pt x="15" y="86"/>
                      <a:pt x="0" y="64"/>
                      <a:pt x="0" y="45"/>
                    </a:cubicBezTo>
                    <a:cubicBezTo>
                      <a:pt x="1" y="25"/>
                      <a:pt x="8" y="0"/>
                      <a:pt x="22" y="0"/>
                    </a:cubicBezTo>
                    <a:cubicBezTo>
                      <a:pt x="35" y="0"/>
                      <a:pt x="51" y="21"/>
                      <a:pt x="51" y="40"/>
                    </a:cubicBezTo>
                    <a:cubicBezTo>
                      <a:pt x="51" y="60"/>
                      <a:pt x="41" y="86"/>
                      <a:pt x="28" y="86"/>
                    </a:cubicBezTo>
                    <a:close/>
                  </a:path>
                </a:pathLst>
              </a:custGeom>
              <a:gradFill>
                <a:gsLst>
                  <a:gs pos="0">
                    <a:srgbClr val="FF6A6A"/>
                  </a:gs>
                  <a:gs pos="20000">
                    <a:srgbClr val="FF6A6A"/>
                  </a:gs>
                  <a:gs pos="60000">
                    <a:srgbClr val="FE6464"/>
                  </a:gs>
                  <a:gs pos="100000">
                    <a:srgbClr val="FE64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1" name="Google Shape;231;p5"/>
              <p:cNvSpPr/>
              <p:nvPr/>
            </p:nvSpPr>
            <p:spPr>
              <a:xfrm>
                <a:off x="5620614" y="4104060"/>
                <a:ext cx="153023" cy="130561"/>
              </a:xfrm>
              <a:custGeom>
                <a:avLst/>
                <a:gdLst/>
                <a:ahLst/>
                <a:cxnLst/>
                <a:rect l="l" t="t" r="r" b="b"/>
                <a:pathLst>
                  <a:path w="46" h="39" extrusionOk="0">
                    <a:moveTo>
                      <a:pt x="6" y="9"/>
                    </a:moveTo>
                    <a:cubicBezTo>
                      <a:pt x="5" y="13"/>
                      <a:pt x="0" y="23"/>
                      <a:pt x="9" y="31"/>
                    </a:cubicBezTo>
                    <a:cubicBezTo>
                      <a:pt x="16" y="37"/>
                      <a:pt x="28" y="39"/>
                      <a:pt x="35" y="33"/>
                    </a:cubicBezTo>
                    <a:cubicBezTo>
                      <a:pt x="46" y="22"/>
                      <a:pt x="32" y="0"/>
                      <a:pt x="19" y="1"/>
                    </a:cubicBezTo>
                    <a:cubicBezTo>
                      <a:pt x="12" y="1"/>
                      <a:pt x="7" y="7"/>
                      <a:pt x="6" y="9"/>
                    </a:cubicBezTo>
                    <a:close/>
                  </a:path>
                </a:pathLst>
              </a:custGeom>
              <a:gradFill>
                <a:gsLst>
                  <a:gs pos="0">
                    <a:srgbClr val="FFAEAE"/>
                  </a:gs>
                  <a:gs pos="17000">
                    <a:srgbClr val="FFAEAE"/>
                  </a:gs>
                  <a:gs pos="67000">
                    <a:srgbClr val="FF6767"/>
                  </a:gs>
                  <a:gs pos="100000">
                    <a:srgbClr val="FF6767"/>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2" name="Google Shape;232;p5"/>
              <p:cNvSpPr/>
              <p:nvPr/>
            </p:nvSpPr>
            <p:spPr>
              <a:xfrm>
                <a:off x="1408250" y="3944675"/>
                <a:ext cx="3702042" cy="609286"/>
              </a:xfrm>
              <a:custGeom>
                <a:avLst/>
                <a:gdLst/>
                <a:ahLst/>
                <a:cxnLst/>
                <a:rect l="l" t="t" r="r" b="b"/>
                <a:pathLst>
                  <a:path w="1114" h="181" extrusionOk="0">
                    <a:moveTo>
                      <a:pt x="96" y="180"/>
                    </a:moveTo>
                    <a:cubicBezTo>
                      <a:pt x="96" y="180"/>
                      <a:pt x="8" y="138"/>
                      <a:pt x="4" y="95"/>
                    </a:cubicBezTo>
                    <a:cubicBezTo>
                      <a:pt x="0" y="52"/>
                      <a:pt x="97" y="0"/>
                      <a:pt x="97" y="0"/>
                    </a:cubicBezTo>
                    <a:cubicBezTo>
                      <a:pt x="1114" y="1"/>
                      <a:pt x="1114" y="1"/>
                      <a:pt x="1114" y="1"/>
                    </a:cubicBezTo>
                    <a:cubicBezTo>
                      <a:pt x="1113" y="181"/>
                      <a:pt x="1113" y="181"/>
                      <a:pt x="1113" y="181"/>
                    </a:cubicBezTo>
                    <a:lnTo>
                      <a:pt x="96" y="180"/>
                    </a:lnTo>
                    <a:close/>
                  </a:path>
                </a:pathLst>
              </a:custGeom>
              <a:solidFill>
                <a:srgbClr val="E9BE09"/>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3" name="Google Shape;233;p5"/>
              <p:cNvSpPr/>
              <p:nvPr/>
            </p:nvSpPr>
            <p:spPr>
              <a:xfrm>
                <a:off x="1458789" y="4152443"/>
                <a:ext cx="3661330" cy="240064"/>
              </a:xfrm>
              <a:custGeom>
                <a:avLst/>
                <a:gdLst/>
                <a:ahLst/>
                <a:cxnLst/>
                <a:rect l="l" t="t" r="r" b="b"/>
                <a:pathLst>
                  <a:path w="1102" h="71" extrusionOk="0">
                    <a:moveTo>
                      <a:pt x="1086" y="0"/>
                    </a:moveTo>
                    <a:cubicBezTo>
                      <a:pt x="1091" y="51"/>
                      <a:pt x="1088" y="64"/>
                      <a:pt x="1041" y="63"/>
                    </a:cubicBezTo>
                    <a:cubicBezTo>
                      <a:pt x="995" y="63"/>
                      <a:pt x="0" y="67"/>
                      <a:pt x="0" y="67"/>
                    </a:cubicBezTo>
                    <a:cubicBezTo>
                      <a:pt x="1089" y="71"/>
                      <a:pt x="1089" y="71"/>
                      <a:pt x="1089" y="71"/>
                    </a:cubicBezTo>
                    <a:cubicBezTo>
                      <a:pt x="1089" y="71"/>
                      <a:pt x="1102" y="1"/>
                      <a:pt x="1086" y="0"/>
                    </a:cubicBezTo>
                    <a:close/>
                  </a:path>
                </a:pathLst>
              </a:custGeom>
              <a:gradFill>
                <a:gsLst>
                  <a:gs pos="0">
                    <a:srgbClr val="FEF4A2"/>
                  </a:gs>
                  <a:gs pos="100000">
                    <a:srgbClr val="FBEB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4" name="Google Shape;234;p5"/>
              <p:cNvSpPr/>
              <p:nvPr/>
            </p:nvSpPr>
            <p:spPr>
              <a:xfrm>
                <a:off x="1468616" y="3944668"/>
                <a:ext cx="3967377" cy="192332"/>
              </a:xfrm>
              <a:custGeom>
                <a:avLst/>
                <a:gdLst/>
                <a:ahLst/>
                <a:cxnLst/>
                <a:rect l="l" t="t" r="r" b="b"/>
                <a:pathLst>
                  <a:path w="2826" h="137" extrusionOk="0">
                    <a:moveTo>
                      <a:pt x="0" y="134"/>
                    </a:moveTo>
                    <a:lnTo>
                      <a:pt x="177" y="0"/>
                    </a:lnTo>
                    <a:lnTo>
                      <a:pt x="2826" y="2"/>
                    </a:lnTo>
                    <a:lnTo>
                      <a:pt x="2819" y="137"/>
                    </a:lnTo>
                    <a:lnTo>
                      <a:pt x="0" y="134"/>
                    </a:lnTo>
                    <a:close/>
                  </a:path>
                </a:pathLst>
              </a:custGeom>
              <a:gradFill>
                <a:gsLst>
                  <a:gs pos="0">
                    <a:srgbClr val="FADF0D"/>
                  </a:gs>
                  <a:gs pos="100000">
                    <a:srgbClr val="FBE74F"/>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5" name="Google Shape;235;p5"/>
              <p:cNvSpPr/>
              <p:nvPr/>
            </p:nvSpPr>
            <p:spPr>
              <a:xfrm>
                <a:off x="1481251" y="3947476"/>
                <a:ext cx="3675369" cy="209179"/>
              </a:xfrm>
              <a:custGeom>
                <a:avLst/>
                <a:gdLst/>
                <a:ahLst/>
                <a:cxnLst/>
                <a:rect l="l" t="t" r="r" b="b"/>
                <a:pathLst>
                  <a:path w="1106" h="62" extrusionOk="0">
                    <a:moveTo>
                      <a:pt x="1060" y="0"/>
                    </a:moveTo>
                    <a:cubicBezTo>
                      <a:pt x="1060" y="0"/>
                      <a:pt x="1092" y="52"/>
                      <a:pt x="1048" y="53"/>
                    </a:cubicBezTo>
                    <a:cubicBezTo>
                      <a:pt x="1012" y="54"/>
                      <a:pt x="0" y="54"/>
                      <a:pt x="0" y="54"/>
                    </a:cubicBezTo>
                    <a:cubicBezTo>
                      <a:pt x="0" y="54"/>
                      <a:pt x="1049" y="62"/>
                      <a:pt x="1077" y="59"/>
                    </a:cubicBezTo>
                    <a:cubicBezTo>
                      <a:pt x="1106" y="56"/>
                      <a:pt x="1060" y="0"/>
                      <a:pt x="1060" y="0"/>
                    </a:cubicBezTo>
                    <a:close/>
                  </a:path>
                </a:pathLst>
              </a:custGeom>
              <a:gradFill>
                <a:gsLst>
                  <a:gs pos="0">
                    <a:srgbClr val="FCF39D"/>
                  </a:gs>
                  <a:gs pos="100000">
                    <a:srgbClr val="FCEB6A"/>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6" name="Google Shape;236;p5"/>
              <p:cNvSpPr/>
              <p:nvPr/>
            </p:nvSpPr>
            <p:spPr>
              <a:xfrm>
                <a:off x="1468616" y="4381276"/>
                <a:ext cx="3967377" cy="185313"/>
              </a:xfrm>
              <a:custGeom>
                <a:avLst/>
                <a:gdLst/>
                <a:ahLst/>
                <a:cxnLst/>
                <a:rect l="l" t="t" r="r" b="b"/>
                <a:pathLst>
                  <a:path w="2826" h="132" extrusionOk="0">
                    <a:moveTo>
                      <a:pt x="0" y="0"/>
                    </a:moveTo>
                    <a:lnTo>
                      <a:pt x="2816" y="3"/>
                    </a:lnTo>
                    <a:lnTo>
                      <a:pt x="2826" y="132"/>
                    </a:lnTo>
                    <a:lnTo>
                      <a:pt x="194" y="130"/>
                    </a:lnTo>
                    <a:lnTo>
                      <a:pt x="0" y="0"/>
                    </a:lnTo>
                    <a:close/>
                  </a:path>
                </a:pathLst>
              </a:custGeom>
              <a:solidFill>
                <a:srgbClr val="DEA33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7" name="Google Shape;237;p5"/>
              <p:cNvSpPr/>
              <p:nvPr/>
            </p:nvSpPr>
            <p:spPr>
              <a:xfrm>
                <a:off x="4993770" y="3944668"/>
                <a:ext cx="113715" cy="621921"/>
              </a:xfrm>
              <a:custGeom>
                <a:avLst/>
                <a:gdLst/>
                <a:ahLst/>
                <a:cxnLst/>
                <a:rect l="l" t="t" r="r" b="b"/>
                <a:pathLst>
                  <a:path w="34" h="185" extrusionOk="0">
                    <a:moveTo>
                      <a:pt x="0" y="0"/>
                    </a:moveTo>
                    <a:cubicBezTo>
                      <a:pt x="0" y="0"/>
                      <a:pt x="24" y="24"/>
                      <a:pt x="23" y="92"/>
                    </a:cubicBezTo>
                    <a:cubicBezTo>
                      <a:pt x="22" y="161"/>
                      <a:pt x="0" y="185"/>
                      <a:pt x="0" y="185"/>
                    </a:cubicBezTo>
                    <a:cubicBezTo>
                      <a:pt x="0" y="185"/>
                      <a:pt x="34" y="171"/>
                      <a:pt x="34" y="94"/>
                    </a:cubicBezTo>
                    <a:cubicBezTo>
                      <a:pt x="34" y="17"/>
                      <a:pt x="0" y="0"/>
                      <a:pt x="0" y="0"/>
                    </a:cubicBezTo>
                    <a:close/>
                  </a:path>
                </a:pathLst>
              </a:custGeom>
              <a:solidFill>
                <a:srgbClr val="B1592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8" name="Google Shape;238;p5"/>
              <p:cNvSpPr/>
              <p:nvPr/>
            </p:nvSpPr>
            <p:spPr>
              <a:xfrm>
                <a:off x="4983942" y="3944668"/>
                <a:ext cx="578400" cy="621921"/>
              </a:xfrm>
              <a:custGeom>
                <a:avLst/>
                <a:gdLst/>
                <a:ahLst/>
                <a:cxnLst/>
                <a:rect l="l" t="t" r="r" b="b"/>
                <a:pathLst>
                  <a:path w="174" h="185" extrusionOk="0">
                    <a:moveTo>
                      <a:pt x="30" y="92"/>
                    </a:moveTo>
                    <a:cubicBezTo>
                      <a:pt x="30" y="141"/>
                      <a:pt x="19" y="181"/>
                      <a:pt x="0" y="185"/>
                    </a:cubicBezTo>
                    <a:cubicBezTo>
                      <a:pt x="1" y="185"/>
                      <a:pt x="3" y="185"/>
                      <a:pt x="4" y="185"/>
                    </a:cubicBezTo>
                    <a:cubicBezTo>
                      <a:pt x="13" y="185"/>
                      <a:pt x="132" y="185"/>
                      <a:pt x="140" y="185"/>
                    </a:cubicBezTo>
                    <a:cubicBezTo>
                      <a:pt x="160" y="185"/>
                      <a:pt x="174" y="144"/>
                      <a:pt x="174" y="93"/>
                    </a:cubicBezTo>
                    <a:cubicBezTo>
                      <a:pt x="174" y="42"/>
                      <a:pt x="161" y="0"/>
                      <a:pt x="141" y="0"/>
                    </a:cubicBezTo>
                    <a:cubicBezTo>
                      <a:pt x="132" y="0"/>
                      <a:pt x="14" y="0"/>
                      <a:pt x="5" y="0"/>
                    </a:cubicBezTo>
                    <a:cubicBezTo>
                      <a:pt x="3" y="0"/>
                      <a:pt x="2" y="0"/>
                      <a:pt x="0" y="0"/>
                    </a:cubicBezTo>
                    <a:cubicBezTo>
                      <a:pt x="19" y="3"/>
                      <a:pt x="30" y="43"/>
                      <a:pt x="30" y="92"/>
                    </a:cubicBezTo>
                    <a:close/>
                  </a:path>
                </a:pathLst>
              </a:custGeom>
              <a:solidFill>
                <a:srgbClr val="E6E7E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9" name="Google Shape;239;p5"/>
              <p:cNvSpPr/>
              <p:nvPr/>
            </p:nvSpPr>
            <p:spPr>
              <a:xfrm>
                <a:off x="4993770" y="3940457"/>
                <a:ext cx="578400" cy="626132"/>
              </a:xfrm>
              <a:custGeom>
                <a:avLst/>
                <a:gdLst/>
                <a:ahLst/>
                <a:cxnLst/>
                <a:rect l="l" t="t" r="r" b="b"/>
                <a:pathLst>
                  <a:path w="174" h="186" extrusionOk="0">
                    <a:moveTo>
                      <a:pt x="30" y="93"/>
                    </a:moveTo>
                    <a:cubicBezTo>
                      <a:pt x="30" y="141"/>
                      <a:pt x="18" y="181"/>
                      <a:pt x="0" y="185"/>
                    </a:cubicBezTo>
                    <a:cubicBezTo>
                      <a:pt x="1" y="185"/>
                      <a:pt x="3" y="185"/>
                      <a:pt x="4" y="185"/>
                    </a:cubicBezTo>
                    <a:cubicBezTo>
                      <a:pt x="13" y="185"/>
                      <a:pt x="131" y="186"/>
                      <a:pt x="140" y="186"/>
                    </a:cubicBezTo>
                    <a:cubicBezTo>
                      <a:pt x="160" y="186"/>
                      <a:pt x="173" y="144"/>
                      <a:pt x="174" y="93"/>
                    </a:cubicBezTo>
                    <a:cubicBezTo>
                      <a:pt x="174" y="42"/>
                      <a:pt x="161" y="0"/>
                      <a:pt x="141" y="0"/>
                    </a:cubicBezTo>
                    <a:cubicBezTo>
                      <a:pt x="132" y="0"/>
                      <a:pt x="14" y="0"/>
                      <a:pt x="5" y="0"/>
                    </a:cubicBezTo>
                    <a:cubicBezTo>
                      <a:pt x="3" y="0"/>
                      <a:pt x="1" y="0"/>
                      <a:pt x="0" y="0"/>
                    </a:cubicBezTo>
                    <a:cubicBezTo>
                      <a:pt x="19" y="3"/>
                      <a:pt x="30" y="44"/>
                      <a:pt x="30" y="93"/>
                    </a:cubicBezTo>
                    <a:close/>
                  </a:path>
                </a:pathLst>
              </a:custGeom>
              <a:gradFill>
                <a:gsLst>
                  <a:gs pos="0">
                    <a:srgbClr val="F2F2F2"/>
                  </a:gs>
                  <a:gs pos="34000">
                    <a:srgbClr val="BFBFBF"/>
                  </a:gs>
                  <a:gs pos="44000">
                    <a:schemeClr val="lt1"/>
                  </a:gs>
                  <a:gs pos="61000">
                    <a:srgbClr val="F2F2F2"/>
                  </a:gs>
                  <a:gs pos="69000">
                    <a:srgbClr val="BFBFBF"/>
                  </a:gs>
                  <a:gs pos="80000">
                    <a:srgbClr val="A5A5A5"/>
                  </a:gs>
                  <a:gs pos="84000">
                    <a:srgbClr val="D8D8D8"/>
                  </a:gs>
                  <a:gs pos="88000">
                    <a:srgbClr val="7F7F7F"/>
                  </a:gs>
                  <a:gs pos="100000">
                    <a:srgbClr val="3F3F3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0" name="Google Shape;240;p5"/>
              <p:cNvSpPr/>
              <p:nvPr/>
            </p:nvSpPr>
            <p:spPr>
              <a:xfrm>
                <a:off x="5409319" y="3944668"/>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1" name="Google Shape;241;p5"/>
              <p:cNvSpPr/>
              <p:nvPr/>
            </p:nvSpPr>
            <p:spPr>
              <a:xfrm>
                <a:off x="5023282" y="3940457"/>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2" name="Google Shape;242;p5"/>
              <p:cNvSpPr/>
              <p:nvPr/>
            </p:nvSpPr>
            <p:spPr>
              <a:xfrm>
                <a:off x="5419146" y="3944668"/>
                <a:ext cx="133369" cy="621921"/>
              </a:xfrm>
              <a:custGeom>
                <a:avLst/>
                <a:gdLst/>
                <a:ahLst/>
                <a:cxnLst/>
                <a:rect l="l" t="t" r="r" b="b"/>
                <a:pathLst>
                  <a:path w="40" h="185" extrusionOk="0">
                    <a:moveTo>
                      <a:pt x="39" y="93"/>
                    </a:moveTo>
                    <a:cubicBezTo>
                      <a:pt x="40" y="45"/>
                      <a:pt x="29" y="6"/>
                      <a:pt x="11" y="0"/>
                    </a:cubicBezTo>
                    <a:cubicBezTo>
                      <a:pt x="8" y="0"/>
                      <a:pt x="6" y="0"/>
                      <a:pt x="5" y="0"/>
                    </a:cubicBezTo>
                    <a:cubicBezTo>
                      <a:pt x="4" y="0"/>
                      <a:pt x="2" y="0"/>
                      <a:pt x="0" y="0"/>
                    </a:cubicBezTo>
                    <a:cubicBezTo>
                      <a:pt x="19" y="3"/>
                      <a:pt x="30" y="43"/>
                      <a:pt x="30" y="93"/>
                    </a:cubicBezTo>
                    <a:cubicBezTo>
                      <a:pt x="30" y="141"/>
                      <a:pt x="19" y="181"/>
                      <a:pt x="0" y="185"/>
                    </a:cubicBezTo>
                    <a:cubicBezTo>
                      <a:pt x="1" y="185"/>
                      <a:pt x="3" y="185"/>
                      <a:pt x="4" y="185"/>
                    </a:cubicBezTo>
                    <a:cubicBezTo>
                      <a:pt x="6" y="185"/>
                      <a:pt x="8" y="185"/>
                      <a:pt x="10" y="185"/>
                    </a:cubicBezTo>
                    <a:cubicBezTo>
                      <a:pt x="28" y="180"/>
                      <a:pt x="39" y="141"/>
                      <a:pt x="39" y="93"/>
                    </a:cubicBezTo>
                    <a:close/>
                  </a:path>
                </a:pathLst>
              </a:custGeom>
              <a:gradFill>
                <a:gsLst>
                  <a:gs pos="0">
                    <a:srgbClr val="F2F2F2"/>
                  </a:gs>
                  <a:gs pos="44000">
                    <a:schemeClr val="lt1"/>
                  </a:gs>
                  <a:gs pos="81000">
                    <a:srgbClr val="7F7F7F"/>
                  </a:gs>
                  <a:gs pos="100000">
                    <a:srgbClr val="BFBFB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3" name="Google Shape;243;p5"/>
              <p:cNvSpPr/>
              <p:nvPr/>
            </p:nvSpPr>
            <p:spPr>
              <a:xfrm>
                <a:off x="5027463" y="3940457"/>
                <a:ext cx="146004" cy="623324"/>
              </a:xfrm>
              <a:custGeom>
                <a:avLst/>
                <a:gdLst/>
                <a:ahLst/>
                <a:cxnLst/>
                <a:rect l="l" t="t" r="r" b="b"/>
                <a:pathLst>
                  <a:path w="44" h="185" extrusionOk="0">
                    <a:moveTo>
                      <a:pt x="43" y="93"/>
                    </a:moveTo>
                    <a:cubicBezTo>
                      <a:pt x="44" y="45"/>
                      <a:pt x="33" y="6"/>
                      <a:pt x="15" y="0"/>
                    </a:cubicBezTo>
                    <a:cubicBezTo>
                      <a:pt x="13" y="0"/>
                      <a:pt x="2" y="0"/>
                      <a:pt x="0" y="0"/>
                    </a:cubicBezTo>
                    <a:cubicBezTo>
                      <a:pt x="19" y="4"/>
                      <a:pt x="32" y="44"/>
                      <a:pt x="31" y="93"/>
                    </a:cubicBezTo>
                    <a:cubicBezTo>
                      <a:pt x="31" y="141"/>
                      <a:pt x="20" y="181"/>
                      <a:pt x="1" y="185"/>
                    </a:cubicBezTo>
                    <a:cubicBezTo>
                      <a:pt x="3" y="185"/>
                      <a:pt x="12" y="185"/>
                      <a:pt x="14" y="185"/>
                    </a:cubicBezTo>
                    <a:cubicBezTo>
                      <a:pt x="33" y="180"/>
                      <a:pt x="43" y="141"/>
                      <a:pt x="43" y="93"/>
                    </a:cubicBezTo>
                    <a:close/>
                  </a:path>
                </a:pathLst>
              </a:custGeom>
              <a:gradFill>
                <a:gsLst>
                  <a:gs pos="0">
                    <a:srgbClr val="F2F2F2"/>
                  </a:gs>
                  <a:gs pos="33000">
                    <a:srgbClr val="F2F2F2"/>
                  </a:gs>
                  <a:gs pos="61000">
                    <a:srgbClr val="BFBFBF"/>
                  </a:gs>
                  <a:gs pos="79000">
                    <a:srgbClr val="7F7F7F"/>
                  </a:gs>
                  <a:gs pos="100000">
                    <a:srgbClr val="D8D8D8"/>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4" name="Google Shape;244;p5"/>
              <p:cNvSpPr/>
              <p:nvPr/>
            </p:nvSpPr>
            <p:spPr>
              <a:xfrm>
                <a:off x="1225744" y="3944668"/>
                <a:ext cx="627536" cy="619113"/>
              </a:xfrm>
              <a:custGeom>
                <a:avLst/>
                <a:gdLst/>
                <a:ahLst/>
                <a:cxnLst/>
                <a:rect l="l" t="t" r="r" b="b"/>
                <a:pathLst>
                  <a:path w="189" h="184" extrusionOk="0">
                    <a:moveTo>
                      <a:pt x="0" y="49"/>
                    </a:moveTo>
                    <a:cubicBezTo>
                      <a:pt x="149" y="0"/>
                      <a:pt x="149" y="0"/>
                      <a:pt x="149" y="0"/>
                    </a:cubicBezTo>
                    <a:cubicBezTo>
                      <a:pt x="149" y="0"/>
                      <a:pt x="189" y="27"/>
                      <a:pt x="150" y="58"/>
                    </a:cubicBezTo>
                    <a:cubicBezTo>
                      <a:pt x="150" y="58"/>
                      <a:pt x="176" y="65"/>
                      <a:pt x="176" y="93"/>
                    </a:cubicBezTo>
                    <a:cubicBezTo>
                      <a:pt x="176" y="121"/>
                      <a:pt x="149" y="129"/>
                      <a:pt x="149" y="129"/>
                    </a:cubicBezTo>
                    <a:cubicBezTo>
                      <a:pt x="149" y="129"/>
                      <a:pt x="186" y="157"/>
                      <a:pt x="156" y="184"/>
                    </a:cubicBezTo>
                    <a:cubicBezTo>
                      <a:pt x="0" y="137"/>
                      <a:pt x="0" y="137"/>
                      <a:pt x="0" y="137"/>
                    </a:cubicBezTo>
                    <a:cubicBezTo>
                      <a:pt x="0" y="137"/>
                      <a:pt x="15" y="84"/>
                      <a:pt x="0" y="49"/>
                    </a:cubicBezTo>
                    <a:close/>
                  </a:path>
                </a:pathLst>
              </a:custGeom>
              <a:solidFill>
                <a:srgbClr val="D4712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5" name="Google Shape;245;p5"/>
              <p:cNvSpPr/>
              <p:nvPr/>
            </p:nvSpPr>
            <p:spPr>
              <a:xfrm>
                <a:off x="1218725" y="3944668"/>
                <a:ext cx="631748" cy="619113"/>
              </a:xfrm>
              <a:custGeom>
                <a:avLst/>
                <a:gdLst/>
                <a:ahLst/>
                <a:cxnLst/>
                <a:rect l="l" t="t" r="r" b="b"/>
                <a:pathLst>
                  <a:path w="190" h="184" extrusionOk="0">
                    <a:moveTo>
                      <a:pt x="0" y="43"/>
                    </a:moveTo>
                    <a:cubicBezTo>
                      <a:pt x="150" y="0"/>
                      <a:pt x="150" y="0"/>
                      <a:pt x="150" y="0"/>
                    </a:cubicBezTo>
                    <a:cubicBezTo>
                      <a:pt x="150" y="0"/>
                      <a:pt x="190" y="27"/>
                      <a:pt x="151" y="58"/>
                    </a:cubicBezTo>
                    <a:cubicBezTo>
                      <a:pt x="151" y="58"/>
                      <a:pt x="177" y="65"/>
                      <a:pt x="177" y="93"/>
                    </a:cubicBezTo>
                    <a:cubicBezTo>
                      <a:pt x="177" y="121"/>
                      <a:pt x="150" y="129"/>
                      <a:pt x="150" y="129"/>
                    </a:cubicBezTo>
                    <a:cubicBezTo>
                      <a:pt x="150" y="129"/>
                      <a:pt x="187" y="157"/>
                      <a:pt x="157" y="184"/>
                    </a:cubicBezTo>
                    <a:cubicBezTo>
                      <a:pt x="2" y="137"/>
                      <a:pt x="2" y="137"/>
                      <a:pt x="2" y="137"/>
                    </a:cubicBezTo>
                    <a:cubicBezTo>
                      <a:pt x="2" y="137"/>
                      <a:pt x="15" y="78"/>
                      <a:pt x="0" y="43"/>
                    </a:cubicBezTo>
                    <a:close/>
                  </a:path>
                </a:pathLst>
              </a:custGeom>
              <a:gradFill>
                <a:gsLst>
                  <a:gs pos="0">
                    <a:srgbClr val="F5E9DF"/>
                  </a:gs>
                  <a:gs pos="1000">
                    <a:srgbClr val="F5E9DF"/>
                  </a:gs>
                  <a:gs pos="69000">
                    <a:srgbClr val="D48C5E"/>
                  </a:gs>
                  <a:gs pos="89000">
                    <a:srgbClr val="E3B495"/>
                  </a:gs>
                  <a:gs pos="100000">
                    <a:srgbClr val="E3B495"/>
                  </a:gs>
                </a:gsLst>
                <a:lin ang="60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6" name="Google Shape;246;p5"/>
              <p:cNvSpPr/>
              <p:nvPr/>
            </p:nvSpPr>
            <p:spPr>
              <a:xfrm>
                <a:off x="1218725" y="3944668"/>
                <a:ext cx="631748" cy="279373"/>
              </a:xfrm>
              <a:custGeom>
                <a:avLst/>
                <a:gdLst/>
                <a:ahLst/>
                <a:cxnLst/>
                <a:rect l="l" t="t" r="r" b="b"/>
                <a:pathLst>
                  <a:path w="190" h="83" extrusionOk="0">
                    <a:moveTo>
                      <a:pt x="174" y="77"/>
                    </a:moveTo>
                    <a:cubicBezTo>
                      <a:pt x="167" y="62"/>
                      <a:pt x="151" y="58"/>
                      <a:pt x="151" y="58"/>
                    </a:cubicBezTo>
                    <a:cubicBezTo>
                      <a:pt x="190" y="27"/>
                      <a:pt x="150" y="0"/>
                      <a:pt x="150" y="0"/>
                    </a:cubicBezTo>
                    <a:cubicBezTo>
                      <a:pt x="0" y="43"/>
                      <a:pt x="0" y="43"/>
                      <a:pt x="0" y="43"/>
                    </a:cubicBezTo>
                    <a:cubicBezTo>
                      <a:pt x="4" y="52"/>
                      <a:pt x="8" y="74"/>
                      <a:pt x="9" y="83"/>
                    </a:cubicBezTo>
                    <a:lnTo>
                      <a:pt x="174" y="77"/>
                    </a:lnTo>
                    <a:close/>
                  </a:path>
                </a:pathLst>
              </a:custGeom>
              <a:gradFill>
                <a:gsLst>
                  <a:gs pos="0">
                    <a:srgbClr val="F7E7DF"/>
                  </a:gs>
                  <a:gs pos="47000">
                    <a:srgbClr val="D38C5F"/>
                  </a:gs>
                  <a:gs pos="58999">
                    <a:srgbClr val="E4BDA0"/>
                  </a:gs>
                  <a:gs pos="100000">
                    <a:srgbClr val="E4BDA0"/>
                  </a:gs>
                </a:gsLst>
                <a:lin ang="4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7" name="Google Shape;247;p5"/>
              <p:cNvSpPr/>
              <p:nvPr/>
            </p:nvSpPr>
            <p:spPr>
              <a:xfrm>
                <a:off x="1242591" y="4058383"/>
                <a:ext cx="564362" cy="228833"/>
              </a:xfrm>
              <a:custGeom>
                <a:avLst/>
                <a:gdLst/>
                <a:ahLst/>
                <a:cxnLst/>
                <a:rect l="l" t="t" r="r" b="b"/>
                <a:pathLst>
                  <a:path w="170" h="68" extrusionOk="0">
                    <a:moveTo>
                      <a:pt x="0" y="34"/>
                    </a:moveTo>
                    <a:cubicBezTo>
                      <a:pt x="1" y="40"/>
                      <a:pt x="2" y="52"/>
                      <a:pt x="2" y="58"/>
                    </a:cubicBezTo>
                    <a:cubicBezTo>
                      <a:pt x="169" y="68"/>
                      <a:pt x="169" y="68"/>
                      <a:pt x="169" y="68"/>
                    </a:cubicBezTo>
                    <a:cubicBezTo>
                      <a:pt x="169" y="65"/>
                      <a:pt x="170" y="62"/>
                      <a:pt x="170" y="59"/>
                    </a:cubicBezTo>
                    <a:cubicBezTo>
                      <a:pt x="170" y="31"/>
                      <a:pt x="144" y="24"/>
                      <a:pt x="144" y="24"/>
                    </a:cubicBezTo>
                    <a:cubicBezTo>
                      <a:pt x="151" y="18"/>
                      <a:pt x="159" y="7"/>
                      <a:pt x="161" y="0"/>
                    </a:cubicBezTo>
                    <a:lnTo>
                      <a:pt x="0" y="34"/>
                    </a:lnTo>
                    <a:close/>
                  </a:path>
                </a:pathLst>
              </a:custGeom>
              <a:gradFill>
                <a:gsLst>
                  <a:gs pos="0">
                    <a:srgbClr val="F6E7E0"/>
                  </a:gs>
                  <a:gs pos="1000">
                    <a:srgbClr val="F6E7E0"/>
                  </a:gs>
                  <a:gs pos="57000">
                    <a:srgbClr val="E6BBA0"/>
                  </a:gs>
                  <a:gs pos="100000">
                    <a:srgbClr val="E6BBA0"/>
                  </a:gs>
                </a:gsLst>
                <a:lin ang="48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8" name="Google Shape;248;p5"/>
              <p:cNvSpPr/>
              <p:nvPr/>
            </p:nvSpPr>
            <p:spPr>
              <a:xfrm>
                <a:off x="856522" y="4176309"/>
                <a:ext cx="388876" cy="110907"/>
              </a:xfrm>
              <a:custGeom>
                <a:avLst/>
                <a:gdLst/>
                <a:ahLst/>
                <a:cxnLst/>
                <a:rect l="l" t="t" r="r" b="b"/>
                <a:pathLst>
                  <a:path w="117" h="33" extrusionOk="0">
                    <a:moveTo>
                      <a:pt x="89" y="7"/>
                    </a:moveTo>
                    <a:cubicBezTo>
                      <a:pt x="109" y="5"/>
                      <a:pt x="115" y="0"/>
                      <a:pt x="115" y="13"/>
                    </a:cubicBezTo>
                    <a:cubicBezTo>
                      <a:pt x="116" y="24"/>
                      <a:pt x="117" y="22"/>
                      <a:pt x="99" y="24"/>
                    </a:cubicBezTo>
                    <a:cubicBezTo>
                      <a:pt x="87" y="25"/>
                      <a:pt x="0" y="33"/>
                      <a:pt x="0" y="23"/>
                    </a:cubicBezTo>
                    <a:cubicBezTo>
                      <a:pt x="0" y="18"/>
                      <a:pt x="79" y="9"/>
                      <a:pt x="89" y="7"/>
                    </a:cubicBezTo>
                    <a:close/>
                  </a:path>
                </a:pathLst>
              </a:custGeom>
              <a:gradFill>
                <a:gsLst>
                  <a:gs pos="0">
                    <a:srgbClr val="3F3F3F"/>
                  </a:gs>
                  <a:gs pos="1000">
                    <a:srgbClr val="3F3F3F"/>
                  </a:gs>
                  <a:gs pos="89000">
                    <a:srgbClr val="A5A5A5"/>
                  </a:gs>
                  <a:gs pos="100000">
                    <a:srgbClr val="A5A5A5"/>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9" name="Google Shape;249;p5"/>
              <p:cNvSpPr/>
              <p:nvPr/>
            </p:nvSpPr>
            <p:spPr>
              <a:xfrm>
                <a:off x="5521630" y="4325121"/>
                <a:ext cx="325701" cy="238660"/>
              </a:xfrm>
              <a:custGeom>
                <a:avLst/>
                <a:gdLst/>
                <a:ahLst/>
                <a:cxnLst/>
                <a:rect l="l" t="t" r="r" b="b"/>
                <a:pathLst>
                  <a:path w="98" h="71" extrusionOk="0">
                    <a:moveTo>
                      <a:pt x="24" y="10"/>
                    </a:moveTo>
                    <a:cubicBezTo>
                      <a:pt x="22" y="5"/>
                      <a:pt x="18" y="0"/>
                      <a:pt x="17" y="4"/>
                    </a:cubicBezTo>
                    <a:cubicBezTo>
                      <a:pt x="15" y="9"/>
                      <a:pt x="15" y="20"/>
                      <a:pt x="14" y="28"/>
                    </a:cubicBezTo>
                    <a:cubicBezTo>
                      <a:pt x="13" y="36"/>
                      <a:pt x="5" y="49"/>
                      <a:pt x="3" y="57"/>
                    </a:cubicBezTo>
                    <a:cubicBezTo>
                      <a:pt x="0" y="67"/>
                      <a:pt x="12" y="69"/>
                      <a:pt x="21" y="69"/>
                    </a:cubicBezTo>
                    <a:cubicBezTo>
                      <a:pt x="35" y="70"/>
                      <a:pt x="75" y="71"/>
                      <a:pt x="82" y="63"/>
                    </a:cubicBezTo>
                    <a:cubicBezTo>
                      <a:pt x="86" y="58"/>
                      <a:pt x="98" y="38"/>
                      <a:pt x="90" y="37"/>
                    </a:cubicBezTo>
                    <a:cubicBezTo>
                      <a:pt x="83" y="37"/>
                      <a:pt x="71" y="59"/>
                      <a:pt x="41" y="59"/>
                    </a:cubicBezTo>
                    <a:cubicBezTo>
                      <a:pt x="26" y="59"/>
                      <a:pt x="26" y="50"/>
                      <a:pt x="23" y="44"/>
                    </a:cubicBezTo>
                    <a:cubicBezTo>
                      <a:pt x="17" y="34"/>
                      <a:pt x="26" y="16"/>
                      <a:pt x="24" y="10"/>
                    </a:cubicBezTo>
                    <a:close/>
                  </a:path>
                </a:pathLst>
              </a:custGeom>
              <a:gradFill>
                <a:gsLst>
                  <a:gs pos="0">
                    <a:srgbClr val="FF3D3E"/>
                  </a:gs>
                  <a:gs pos="60000">
                    <a:srgbClr val="AF0000"/>
                  </a:gs>
                  <a:gs pos="100000">
                    <a:srgbClr val="AF0000"/>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0" name="Google Shape;250;p5"/>
              <p:cNvSpPr/>
              <p:nvPr/>
            </p:nvSpPr>
            <p:spPr>
              <a:xfrm>
                <a:off x="1770451" y="3968534"/>
                <a:ext cx="3306148" cy="96868"/>
              </a:xfrm>
              <a:custGeom>
                <a:avLst/>
                <a:gdLst/>
                <a:ahLst/>
                <a:cxnLst/>
                <a:rect l="l" t="t" r="r" b="b"/>
                <a:pathLst>
                  <a:path w="995" h="29" extrusionOk="0">
                    <a:moveTo>
                      <a:pt x="0" y="0"/>
                    </a:moveTo>
                    <a:cubicBezTo>
                      <a:pt x="0" y="0"/>
                      <a:pt x="903" y="0"/>
                      <a:pt x="921" y="0"/>
                    </a:cubicBezTo>
                    <a:cubicBezTo>
                      <a:pt x="931" y="0"/>
                      <a:pt x="955" y="1"/>
                      <a:pt x="964" y="1"/>
                    </a:cubicBezTo>
                    <a:cubicBezTo>
                      <a:pt x="973" y="1"/>
                      <a:pt x="995" y="28"/>
                      <a:pt x="970" y="29"/>
                    </a:cubicBezTo>
                    <a:cubicBezTo>
                      <a:pt x="957" y="29"/>
                      <a:pt x="13" y="27"/>
                      <a:pt x="13" y="27"/>
                    </a:cubicBezTo>
                    <a:cubicBezTo>
                      <a:pt x="13" y="27"/>
                      <a:pt x="13" y="20"/>
                      <a:pt x="12" y="14"/>
                    </a:cubicBezTo>
                    <a:cubicBezTo>
                      <a:pt x="11" y="7"/>
                      <a:pt x="0" y="0"/>
                      <a:pt x="0" y="0"/>
                    </a:cubicBezTo>
                    <a:close/>
                  </a:path>
                </a:pathLst>
              </a:custGeom>
              <a:gradFill>
                <a:gsLst>
                  <a:gs pos="0">
                    <a:srgbClr val="F9E10E"/>
                  </a:gs>
                  <a:gs pos="100000">
                    <a:srgbClr val="FAEB64"/>
                  </a:gs>
                </a:gsLst>
                <a:lin ang="162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1" name="Google Shape;251;p5"/>
              <p:cNvSpPr/>
              <p:nvPr/>
            </p:nvSpPr>
            <p:spPr>
              <a:xfrm>
                <a:off x="1770451" y="4429008"/>
                <a:ext cx="3306148" cy="127753"/>
              </a:xfrm>
              <a:custGeom>
                <a:avLst/>
                <a:gdLst/>
                <a:ahLst/>
                <a:cxnLst/>
                <a:rect l="l" t="t" r="r" b="b"/>
                <a:pathLst>
                  <a:path w="995" h="38" extrusionOk="0">
                    <a:moveTo>
                      <a:pt x="0" y="37"/>
                    </a:moveTo>
                    <a:cubicBezTo>
                      <a:pt x="0" y="37"/>
                      <a:pt x="900" y="38"/>
                      <a:pt x="918" y="38"/>
                    </a:cubicBezTo>
                    <a:cubicBezTo>
                      <a:pt x="928" y="38"/>
                      <a:pt x="952" y="38"/>
                      <a:pt x="961" y="38"/>
                    </a:cubicBezTo>
                    <a:cubicBezTo>
                      <a:pt x="969" y="38"/>
                      <a:pt x="995" y="0"/>
                      <a:pt x="970" y="0"/>
                    </a:cubicBezTo>
                    <a:cubicBezTo>
                      <a:pt x="958" y="0"/>
                      <a:pt x="4" y="0"/>
                      <a:pt x="4" y="0"/>
                    </a:cubicBezTo>
                    <a:cubicBezTo>
                      <a:pt x="3" y="0"/>
                      <a:pt x="11" y="10"/>
                      <a:pt x="8" y="24"/>
                    </a:cubicBezTo>
                    <a:cubicBezTo>
                      <a:pt x="7" y="31"/>
                      <a:pt x="0" y="37"/>
                      <a:pt x="0" y="37"/>
                    </a:cubicBezTo>
                    <a:close/>
                  </a:path>
                </a:pathLst>
              </a:custGeom>
              <a:gradFill>
                <a:gsLst>
                  <a:gs pos="0">
                    <a:srgbClr val="EB9F07"/>
                  </a:gs>
                  <a:gs pos="100000">
                    <a:srgbClr val="F9B42B"/>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2" name="Google Shape;252;p5"/>
              <p:cNvSpPr/>
              <p:nvPr/>
            </p:nvSpPr>
            <p:spPr>
              <a:xfrm>
                <a:off x="5528649" y="4065402"/>
                <a:ext cx="30885" cy="235853"/>
              </a:xfrm>
              <a:custGeom>
                <a:avLst/>
                <a:gdLst/>
                <a:ahLst/>
                <a:cxnLst/>
                <a:rect l="l" t="t" r="r" b="b"/>
                <a:pathLst>
                  <a:path w="9" h="70" extrusionOk="0">
                    <a:moveTo>
                      <a:pt x="0" y="0"/>
                    </a:moveTo>
                    <a:cubicBezTo>
                      <a:pt x="0" y="0"/>
                      <a:pt x="9" y="28"/>
                      <a:pt x="6" y="70"/>
                    </a:cubicBezTo>
                    <a:cubicBezTo>
                      <a:pt x="6" y="70"/>
                      <a:pt x="7" y="36"/>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3" name="Google Shape;253;p5"/>
              <p:cNvSpPr/>
              <p:nvPr/>
            </p:nvSpPr>
            <p:spPr>
              <a:xfrm>
                <a:off x="5146793" y="4062595"/>
                <a:ext cx="33693" cy="235853"/>
              </a:xfrm>
              <a:custGeom>
                <a:avLst/>
                <a:gdLst/>
                <a:ahLst/>
                <a:cxnLst/>
                <a:rect l="l" t="t" r="r" b="b"/>
                <a:pathLst>
                  <a:path w="10" h="70" extrusionOk="0">
                    <a:moveTo>
                      <a:pt x="0" y="0"/>
                    </a:moveTo>
                    <a:cubicBezTo>
                      <a:pt x="0" y="0"/>
                      <a:pt x="10" y="28"/>
                      <a:pt x="7" y="70"/>
                    </a:cubicBezTo>
                    <a:cubicBezTo>
                      <a:pt x="7" y="70"/>
                      <a:pt x="7" y="35"/>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4" name="Google Shape;254;p5"/>
              <p:cNvSpPr/>
              <p:nvPr/>
            </p:nvSpPr>
            <p:spPr>
              <a:xfrm>
                <a:off x="5285777" y="4472529"/>
                <a:ext cx="57559" cy="3790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5" name="Google Shape;255;p5"/>
              <p:cNvSpPr/>
              <p:nvPr/>
            </p:nvSpPr>
            <p:spPr>
              <a:xfrm>
                <a:off x="5280162" y="3981169"/>
                <a:ext cx="56155" cy="3088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6" name="Google Shape;256;p5"/>
              <p:cNvSpPr/>
              <p:nvPr/>
            </p:nvSpPr>
            <p:spPr>
              <a:xfrm>
                <a:off x="2436458" y="4027127"/>
                <a:ext cx="2212522" cy="328508"/>
              </a:xfrm>
              <a:custGeom>
                <a:avLst/>
                <a:gdLst/>
                <a:ahLst/>
                <a:cxnLst/>
                <a:rect l="l" t="t" r="r" b="b"/>
                <a:pathLst>
                  <a:path w="666" h="67" extrusionOk="0">
                    <a:moveTo>
                      <a:pt x="334" y="1"/>
                    </a:moveTo>
                    <a:cubicBezTo>
                      <a:pt x="151" y="0"/>
                      <a:pt x="2" y="14"/>
                      <a:pt x="1" y="32"/>
                    </a:cubicBezTo>
                    <a:cubicBezTo>
                      <a:pt x="0" y="50"/>
                      <a:pt x="148" y="65"/>
                      <a:pt x="332" y="66"/>
                    </a:cubicBezTo>
                    <a:cubicBezTo>
                      <a:pt x="515" y="67"/>
                      <a:pt x="665" y="53"/>
                      <a:pt x="665" y="35"/>
                    </a:cubicBezTo>
                    <a:cubicBezTo>
                      <a:pt x="666" y="17"/>
                      <a:pt x="518" y="2"/>
                      <a:pt x="334" y="1"/>
                    </a:cubicBezTo>
                    <a:close/>
                  </a:path>
                </a:pathLst>
              </a:custGeom>
              <a:solidFill>
                <a:srgbClr val="FFFFFF">
                  <a:alpha val="42745"/>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7" name="Google Shape;257;p5"/>
              <p:cNvSpPr/>
              <p:nvPr/>
            </p:nvSpPr>
            <p:spPr>
              <a:xfrm>
                <a:off x="5316663" y="4210002"/>
                <a:ext cx="58963" cy="47732"/>
              </a:xfrm>
              <a:custGeom>
                <a:avLst/>
                <a:gdLst/>
                <a:ahLst/>
                <a:cxnLst/>
                <a:rect l="l" t="t" r="r" b="b"/>
                <a:pathLst>
                  <a:path w="18" h="14" extrusionOk="0">
                    <a:moveTo>
                      <a:pt x="9" y="14"/>
                    </a:moveTo>
                    <a:cubicBezTo>
                      <a:pt x="4" y="13"/>
                      <a:pt x="0" y="11"/>
                      <a:pt x="0" y="7"/>
                    </a:cubicBezTo>
                    <a:cubicBezTo>
                      <a:pt x="0" y="3"/>
                      <a:pt x="4" y="0"/>
                      <a:pt x="9" y="0"/>
                    </a:cubicBezTo>
                    <a:cubicBezTo>
                      <a:pt x="14" y="0"/>
                      <a:pt x="18" y="3"/>
                      <a:pt x="18" y="7"/>
                    </a:cubicBezTo>
                    <a:cubicBezTo>
                      <a:pt x="18" y="11"/>
                      <a:pt x="14" y="14"/>
                      <a:pt x="9" y="14"/>
                    </a:cubicBezTo>
                    <a:close/>
                  </a:path>
                </a:pathLst>
              </a:cu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8" name="Google Shape;258;p5"/>
              <p:cNvSpPr/>
              <p:nvPr/>
            </p:nvSpPr>
            <p:spPr>
              <a:xfrm>
                <a:off x="5365799"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9" name="Google Shape;259;p5"/>
              <p:cNvSpPr/>
              <p:nvPr/>
            </p:nvSpPr>
            <p:spPr>
              <a:xfrm>
                <a:off x="5365799" y="3944668"/>
                <a:ext cx="109503" cy="621921"/>
              </a:xfrm>
              <a:custGeom>
                <a:avLst/>
                <a:gdLst/>
                <a:ahLst/>
                <a:cxnLst/>
                <a:rect l="l" t="t" r="r" b="b"/>
                <a:pathLst>
                  <a:path w="33" h="185" extrusionOk="0">
                    <a:moveTo>
                      <a:pt x="33" y="92"/>
                    </a:moveTo>
                    <a:cubicBezTo>
                      <a:pt x="33" y="45"/>
                      <a:pt x="24" y="5"/>
                      <a:pt x="6" y="0"/>
                    </a:cubicBezTo>
                    <a:cubicBezTo>
                      <a:pt x="4" y="0"/>
                      <a:pt x="2" y="0"/>
                      <a:pt x="0" y="0"/>
                    </a:cubicBezTo>
                    <a:cubicBezTo>
                      <a:pt x="19" y="3"/>
                      <a:pt x="28" y="43"/>
                      <a:pt x="28" y="92"/>
                    </a:cubicBezTo>
                    <a:cubicBezTo>
                      <a:pt x="28" y="141"/>
                      <a:pt x="18"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60" name="Google Shape;260;p5"/>
              <p:cNvSpPr/>
              <p:nvPr/>
            </p:nvSpPr>
            <p:spPr>
              <a:xfrm>
                <a:off x="5316663"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61" name="Google Shape;261;p5"/>
              <p:cNvSpPr/>
              <p:nvPr/>
            </p:nvSpPr>
            <p:spPr>
              <a:xfrm>
                <a:off x="5312451" y="3944668"/>
                <a:ext cx="113715" cy="621921"/>
              </a:xfrm>
              <a:custGeom>
                <a:avLst/>
                <a:gdLst/>
                <a:ahLst/>
                <a:cxnLst/>
                <a:rect l="l" t="t" r="r" b="b"/>
                <a:pathLst>
                  <a:path w="34" h="185" extrusionOk="0">
                    <a:moveTo>
                      <a:pt x="33" y="92"/>
                    </a:moveTo>
                    <a:cubicBezTo>
                      <a:pt x="34" y="45"/>
                      <a:pt x="25" y="5"/>
                      <a:pt x="7" y="0"/>
                    </a:cubicBezTo>
                    <a:cubicBezTo>
                      <a:pt x="4" y="0"/>
                      <a:pt x="2" y="0"/>
                      <a:pt x="0" y="0"/>
                    </a:cubicBezTo>
                    <a:cubicBezTo>
                      <a:pt x="19" y="3"/>
                      <a:pt x="29" y="43"/>
                      <a:pt x="29" y="92"/>
                    </a:cubicBezTo>
                    <a:cubicBezTo>
                      <a:pt x="29" y="141"/>
                      <a:pt x="19" y="181"/>
                      <a:pt x="0" y="185"/>
                    </a:cubicBezTo>
                    <a:cubicBezTo>
                      <a:pt x="2"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62" name="Google Shape;262;p5"/>
              <p:cNvSpPr/>
              <p:nvPr/>
            </p:nvSpPr>
            <p:spPr>
              <a:xfrm>
                <a:off x="5176274"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9" y="92"/>
                    </a:cubicBezTo>
                    <a:cubicBezTo>
                      <a:pt x="28" y="141"/>
                      <a:pt x="19" y="181"/>
                      <a:pt x="0" y="185"/>
                    </a:cubicBezTo>
                    <a:cubicBezTo>
                      <a:pt x="2"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63" name="Google Shape;263;p5"/>
              <p:cNvSpPr/>
              <p:nvPr/>
            </p:nvSpPr>
            <p:spPr>
              <a:xfrm>
                <a:off x="5173467" y="3944668"/>
                <a:ext cx="112311"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64" name="Google Shape;264;p5"/>
              <p:cNvSpPr/>
              <p:nvPr/>
            </p:nvSpPr>
            <p:spPr>
              <a:xfrm>
                <a:off x="5122927"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65" name="Google Shape;265;p5"/>
              <p:cNvSpPr/>
              <p:nvPr/>
            </p:nvSpPr>
            <p:spPr>
              <a:xfrm>
                <a:off x="5122927" y="3944668"/>
                <a:ext cx="110907"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sp>
        <p:nvSpPr>
          <p:cNvPr id="5" name="TextBox 4">
            <a:extLst>
              <a:ext uri="{FF2B5EF4-FFF2-40B4-BE49-F238E27FC236}">
                <a16:creationId xmlns:a16="http://schemas.microsoft.com/office/drawing/2014/main" id="{D73EEE44-2E26-45CF-869B-4AB88C8B44E5}"/>
              </a:ext>
            </a:extLst>
          </p:cNvPr>
          <p:cNvSpPr txBox="1"/>
          <p:nvPr/>
        </p:nvSpPr>
        <p:spPr>
          <a:xfrm>
            <a:off x="2177456" y="2658794"/>
            <a:ext cx="6376116" cy="2985433"/>
          </a:xfrm>
          <a:prstGeom prst="rect">
            <a:avLst/>
          </a:prstGeom>
          <a:noFill/>
        </p:spPr>
        <p:txBody>
          <a:bodyPr wrap="square" rtlCol="0">
            <a:spAutoFit/>
          </a:bodyPr>
          <a:lstStyle/>
          <a:p>
            <a:pPr algn="ctr"/>
            <a:r>
              <a:rPr lang="en-US" sz="3200" b="1" u="sng" dirty="0"/>
              <a:t>Spring 2021 Administrations</a:t>
            </a:r>
          </a:p>
          <a:p>
            <a:pPr algn="ctr"/>
            <a:r>
              <a:rPr lang="en-US" sz="3600" b="1" dirty="0"/>
              <a:t>April</a:t>
            </a:r>
            <a:r>
              <a:rPr lang="en-US" sz="3600" dirty="0"/>
              <a:t>: Grade 4 Writing</a:t>
            </a:r>
          </a:p>
          <a:p>
            <a:pPr algn="ctr"/>
            <a:r>
              <a:rPr lang="en-US" sz="3600" b="1" dirty="0"/>
              <a:t>May</a:t>
            </a:r>
            <a:r>
              <a:rPr lang="en-US" sz="3600" dirty="0"/>
              <a:t>: Grades 3-5 Math &amp; Reading; Grade 5 Science</a:t>
            </a:r>
          </a:p>
          <a:p>
            <a:endParaRPr lang="en-US" sz="4800" dirty="0"/>
          </a:p>
        </p:txBody>
      </p:sp>
      <p:pic>
        <p:nvPicPr>
          <p:cNvPr id="6" name="Picture 5">
            <a:extLst>
              <a:ext uri="{FF2B5EF4-FFF2-40B4-BE49-F238E27FC236}">
                <a16:creationId xmlns:a16="http://schemas.microsoft.com/office/drawing/2014/main" id="{439AED2E-151B-49E5-829F-0377CFE3AF8D}"/>
              </a:ext>
            </a:extLst>
          </p:cNvPr>
          <p:cNvPicPr>
            <a:picLocks noChangeAspect="1"/>
          </p:cNvPicPr>
          <p:nvPr/>
        </p:nvPicPr>
        <p:blipFill>
          <a:blip r:embed="rId3"/>
          <a:stretch>
            <a:fillRect/>
          </a:stretch>
        </p:blipFill>
        <p:spPr>
          <a:xfrm>
            <a:off x="8934934" y="2411103"/>
            <a:ext cx="2307701" cy="30173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300"/>
                                  </p:stCondLst>
                                  <p:childTnLst>
                                    <p:set>
                                      <p:cBhvr>
                                        <p:cTn id="6" dur="1" fill="hold">
                                          <p:stCondLst>
                                            <p:cond delay="0"/>
                                          </p:stCondLst>
                                        </p:cTn>
                                        <p:tgtEl>
                                          <p:spTgt spid="219"/>
                                        </p:tgtEl>
                                        <p:attrNameLst>
                                          <p:attrName>style.visibility</p:attrName>
                                        </p:attrNameLst>
                                      </p:cBhvr>
                                      <p:to>
                                        <p:strVal val="visible"/>
                                      </p:to>
                                    </p:set>
                                    <p:anim calcmode="lin" valueType="num">
                                      <p:cBhvr additive="base">
                                        <p:cTn id="7" dur="2400"/>
                                        <p:tgtEl>
                                          <p:spTgt spid="219"/>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5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2100"/>
                                        <p:tgtEl>
                                          <p:spTgt spid="28"/>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70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1700"/>
                                        <p:tgtEl>
                                          <p:spTgt spid="27"/>
                                        </p:tgtEl>
                                        <p:attrNameLst>
                                          <p:attrName>ppt_y</p:attrName>
                                        </p:attrNameLst>
                                      </p:cBhvr>
                                      <p:tavLst>
                                        <p:tav tm="0">
                                          <p:val>
                                            <p:strVal val="#ppt_y+1"/>
                                          </p:val>
                                        </p:tav>
                                        <p:tav tm="100000">
                                          <p:val>
                                            <p:strVal val="#ppt_y"/>
                                          </p:val>
                                        </p:tav>
                                      </p:tavLst>
                                    </p:anim>
                                  </p:childTnLst>
                                </p:cTn>
                              </p:par>
                            </p:childTnLst>
                          </p:cTn>
                        </p:par>
                        <p:par>
                          <p:cTn id="14" fill="hold">
                            <p:stCondLst>
                              <p:cond delay="2700"/>
                            </p:stCondLst>
                            <p:childTnLst>
                              <p:par>
                                <p:cTn id="15" presetID="10"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100"/>
                                        <p:tgtEl>
                                          <p:spTgt spid="26"/>
                                        </p:tgtEl>
                                      </p:cBhvr>
                                    </p:animEffect>
                                  </p:childTnLst>
                                </p:cTn>
                              </p:par>
                              <p:par>
                                <p:cTn id="18" presetID="10" presetClass="entr" presetSubtype="0" fill="hold" nodeType="withEffect">
                                  <p:stCondLst>
                                    <p:cond delay="45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100"/>
                                        <p:tgtEl>
                                          <p:spTgt spid="83"/>
                                        </p:tgtEl>
                                      </p:cBhvr>
                                    </p:animEffect>
                                  </p:childTnLst>
                                </p:cTn>
                              </p:par>
                              <p:par>
                                <p:cTn id="21" presetID="10" presetClass="entr" presetSubtype="0" fill="hold" nodeType="withEffect">
                                  <p:stCondLst>
                                    <p:cond delay="85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100"/>
                                        <p:tgtEl>
                                          <p:spTgt spid="73"/>
                                        </p:tgtEl>
                                      </p:cBhvr>
                                    </p:animEffect>
                                  </p:childTnLst>
                                </p:cTn>
                              </p:par>
                              <p:par>
                                <p:cTn id="24" presetID="10" presetClass="entr" presetSubtype="0" fill="hold" nodeType="withEffect">
                                  <p:stCondLst>
                                    <p:cond delay="950"/>
                                  </p:stCondLst>
                                  <p:childTnLst>
                                    <p:set>
                                      <p:cBhvr>
                                        <p:cTn id="25" dur="1" fill="hold">
                                          <p:stCondLst>
                                            <p:cond delay="0"/>
                                          </p:stCondLst>
                                        </p:cTn>
                                        <p:tgtEl>
                                          <p:spTgt spid="77"/>
                                        </p:tgtEl>
                                        <p:attrNameLst>
                                          <p:attrName>style.visibility</p:attrName>
                                        </p:attrNameLst>
                                      </p:cBhvr>
                                      <p:to>
                                        <p:strVal val="visible"/>
                                      </p:to>
                                    </p:set>
                                    <p:animEffect transition="in" filter="fade">
                                      <p:cBhvr>
                                        <p:cTn id="26" dur="100"/>
                                        <p:tgtEl>
                                          <p:spTgt spid="77"/>
                                        </p:tgtEl>
                                      </p:cBhvr>
                                    </p:animEffect>
                                  </p:childTnLst>
                                </p:cTn>
                              </p:par>
                            </p:childTnLst>
                          </p:cTn>
                        </p:par>
                        <p:par>
                          <p:cTn id="27" fill="hold">
                            <p:stCondLst>
                              <p:cond delay="3800"/>
                            </p:stCondLst>
                            <p:childTnLst>
                              <p:par>
                                <p:cTn id="28" presetID="2" presetClass="entr" presetSubtype="8" fill="hold" nodeType="afterEffect">
                                  <p:stCondLst>
                                    <p:cond delay="0"/>
                                  </p:stCondLst>
                                  <p:childTnLst>
                                    <p:set>
                                      <p:cBhvr>
                                        <p:cTn id="29" dur="1" fill="hold">
                                          <p:stCondLst>
                                            <p:cond delay="0"/>
                                          </p:stCondLst>
                                        </p:cTn>
                                        <p:tgtEl>
                                          <p:spTgt spid="214"/>
                                        </p:tgtEl>
                                        <p:attrNameLst>
                                          <p:attrName>style.visibility</p:attrName>
                                        </p:attrNameLst>
                                      </p:cBhvr>
                                      <p:to>
                                        <p:strVal val="visible"/>
                                      </p:to>
                                    </p:set>
                                    <p:anim calcmode="lin" valueType="num">
                                      <p:cBhvr additive="base">
                                        <p:cTn id="30" dur="1250"/>
                                        <p:tgtEl>
                                          <p:spTgt spid="21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88491" y="392614"/>
            <a:ext cx="11201400" cy="944562"/>
          </a:xfrm>
        </p:spPr>
        <p:txBody>
          <a:bodyPr>
            <a:noAutofit/>
          </a:bodyPr>
          <a:lstStyle/>
          <a:p>
            <a:pPr algn="ctr"/>
            <a:r>
              <a:rPr lang="en-US" sz="3000" dirty="0">
                <a:solidFill>
                  <a:srgbClr val="FF0000"/>
                </a:solidFill>
              </a:rPr>
              <a:t>This training session </a:t>
            </a:r>
            <a:r>
              <a:rPr lang="en-US" sz="3000" u="sng" dirty="0">
                <a:solidFill>
                  <a:srgbClr val="FF0000"/>
                </a:solidFill>
              </a:rPr>
              <a:t>DOES NOT</a:t>
            </a:r>
            <a:r>
              <a:rPr lang="en-US" sz="3000" dirty="0">
                <a:solidFill>
                  <a:srgbClr val="FF0000"/>
                </a:solidFill>
              </a:rPr>
              <a:t> eliminate your requirement to read the appropriate Test Administrator manuals.</a:t>
            </a:r>
            <a:endParaRPr lang="en-US" sz="3000" dirty="0"/>
          </a:p>
        </p:txBody>
      </p:sp>
      <p:sp>
        <p:nvSpPr>
          <p:cNvPr id="14" name="Content Placeholder 13"/>
          <p:cNvSpPr>
            <a:spLocks noGrp="1"/>
          </p:cNvSpPr>
          <p:nvPr>
            <p:ph idx="1"/>
          </p:nvPr>
        </p:nvSpPr>
        <p:spPr>
          <a:xfrm>
            <a:off x="2769357" y="2590800"/>
            <a:ext cx="8445092" cy="4267200"/>
          </a:xfrm>
        </p:spPr>
        <p:txBody>
          <a:bodyPr>
            <a:normAutofit/>
          </a:bodyPr>
          <a:lstStyle/>
          <a:p>
            <a:pPr marL="571500" indent="-342900">
              <a:buFont typeface="Arial" panose="020B0604020202020204" pitchFamily="34" charset="0"/>
              <a:buChar char="•"/>
            </a:pPr>
            <a:r>
              <a:rPr lang="en-US" altLang="en-US" sz="2000" dirty="0"/>
              <a:t>Make sure you have signed in on the training sign in sheet.</a:t>
            </a:r>
          </a:p>
          <a:p>
            <a:pPr marL="571500" indent="-342900">
              <a:buFont typeface="Arial" panose="020B0604020202020204" pitchFamily="34" charset="0"/>
              <a:buChar char="•"/>
            </a:pPr>
            <a:r>
              <a:rPr lang="en-US" altLang="en-US" sz="2000" dirty="0"/>
              <a:t>Make sure you have submitted your oath upon completion of training.</a:t>
            </a:r>
            <a:endParaRPr lang="en-US" altLang="en-US" sz="2000" b="1" dirty="0"/>
          </a:p>
          <a:p>
            <a:pPr marL="571500" indent="-342900">
              <a:buFont typeface="Arial" panose="020B0604020202020204" pitchFamily="34" charset="0"/>
              <a:buChar char="•"/>
            </a:pPr>
            <a:r>
              <a:rPr lang="en-US" altLang="en-US" sz="2000" i="1" dirty="0">
                <a:solidFill>
                  <a:schemeClr val="tx1"/>
                </a:solidFill>
              </a:rPr>
              <a:t>Make sure you have a test administrator packet or monitor packet based on your assigned role </a:t>
            </a:r>
            <a:r>
              <a:rPr lang="en-US" altLang="en-US" sz="2000" b="1" i="1" dirty="0">
                <a:solidFill>
                  <a:schemeClr val="accent3"/>
                </a:solidFill>
              </a:rPr>
              <a:t>(Note to CTC, this is a campus decision to give and use, however, it is recommended that you create packets with testing rooms and locations, small group information etc.)</a:t>
            </a:r>
          </a:p>
          <a:p>
            <a:pPr marL="571500" indent="-342900">
              <a:buFont typeface="Arial" panose="020B0604020202020204" pitchFamily="34" charset="0"/>
              <a:buChar char="•"/>
            </a:pPr>
            <a:r>
              <a:rPr lang="en-US" altLang="en-US" sz="2000" dirty="0"/>
              <a:t>If you are a test administrator, ensure you have received your STAAR manual. </a:t>
            </a:r>
          </a:p>
          <a:p>
            <a:pPr marL="571500" indent="-342900">
              <a:buFont typeface="Arial" panose="020B0604020202020204" pitchFamily="34" charset="0"/>
              <a:buChar char="•"/>
            </a:pPr>
            <a:r>
              <a:rPr lang="en-US" altLang="en-US" sz="2000" dirty="0"/>
              <a:t>If you will administer an oral administration group, ensure you have also received a copy of the Oral/Signed Administration Guidelines.</a:t>
            </a:r>
          </a:p>
          <a:p>
            <a:pPr marL="571500" indent="-342900">
              <a:buFont typeface="Arial" panose="020B0604020202020204" pitchFamily="34" charset="0"/>
              <a:buChar char="•"/>
            </a:pPr>
            <a:r>
              <a:rPr lang="en-US" altLang="en-US" sz="2000" dirty="0"/>
              <a:t>You must read and familiarize yourself with the manuals.  Failure to do so could result in an irregularity.</a:t>
            </a:r>
          </a:p>
        </p:txBody>
      </p:sp>
      <p:sp>
        <p:nvSpPr>
          <p:cNvPr id="4" name="Google Shape;274;p6">
            <a:extLst>
              <a:ext uri="{FF2B5EF4-FFF2-40B4-BE49-F238E27FC236}">
                <a16:creationId xmlns:a16="http://schemas.microsoft.com/office/drawing/2014/main" id="{AD040748-1CF3-41D3-A8F6-B04EFD7E2445}"/>
              </a:ext>
            </a:extLst>
          </p:cNvPr>
          <p:cNvSpPr/>
          <p:nvPr/>
        </p:nvSpPr>
        <p:spPr>
          <a:xfrm>
            <a:off x="2258722" y="1773620"/>
            <a:ext cx="356231" cy="185860"/>
          </a:xfrm>
          <a:prstGeom prst="ellipse">
            <a:avLst/>
          </a:prstGeom>
          <a:solidFill>
            <a:schemeClr val="accent3"/>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 name="Google Shape;275;p6">
            <a:extLst>
              <a:ext uri="{FF2B5EF4-FFF2-40B4-BE49-F238E27FC236}">
                <a16:creationId xmlns:a16="http://schemas.microsoft.com/office/drawing/2014/main" id="{0F919046-9DB0-4129-9499-1811DDA1A4B9}"/>
              </a:ext>
            </a:extLst>
          </p:cNvPr>
          <p:cNvSpPr/>
          <p:nvPr/>
        </p:nvSpPr>
        <p:spPr>
          <a:xfrm>
            <a:off x="2599465" y="1603248"/>
            <a:ext cx="2203767" cy="298704"/>
          </a:xfrm>
          <a:custGeom>
            <a:avLst/>
            <a:gdLst/>
            <a:ahLst/>
            <a:cxnLst/>
            <a:rect l="l" t="t" r="r" b="b"/>
            <a:pathLst>
              <a:path w="273" h="37" extrusionOk="0">
                <a:moveTo>
                  <a:pt x="271" y="0"/>
                </a:moveTo>
                <a:cubicBezTo>
                  <a:pt x="171" y="4"/>
                  <a:pt x="78" y="11"/>
                  <a:pt x="0" y="22"/>
                </a:cubicBezTo>
                <a:cubicBezTo>
                  <a:pt x="7" y="26"/>
                  <a:pt x="8" y="32"/>
                  <a:pt x="7" y="37"/>
                </a:cubicBezTo>
                <a:cubicBezTo>
                  <a:pt x="76" y="27"/>
                  <a:pt x="164" y="18"/>
                  <a:pt x="273" y="12"/>
                </a:cubicBezTo>
                <a:cubicBezTo>
                  <a:pt x="270" y="9"/>
                  <a:pt x="269" y="5"/>
                  <a:pt x="271" y="0"/>
                </a:cubicBezTo>
                <a:close/>
              </a:path>
            </a:pathLst>
          </a:custGeom>
          <a:solidFill>
            <a:schemeClr val="accent3"/>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 name="Google Shape;276;p6">
            <a:extLst>
              <a:ext uri="{FF2B5EF4-FFF2-40B4-BE49-F238E27FC236}">
                <a16:creationId xmlns:a16="http://schemas.microsoft.com/office/drawing/2014/main" id="{D7403B7D-AF1D-4C8A-B8BE-5726821D02E2}"/>
              </a:ext>
            </a:extLst>
          </p:cNvPr>
          <p:cNvSpPr/>
          <p:nvPr/>
        </p:nvSpPr>
        <p:spPr>
          <a:xfrm>
            <a:off x="4818719" y="1570058"/>
            <a:ext cx="323042" cy="154883"/>
          </a:xfrm>
          <a:prstGeom prst="ellipse">
            <a:avLst/>
          </a:prstGeom>
          <a:solidFill>
            <a:schemeClr val="accent2"/>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 name="Google Shape;277;p6">
            <a:extLst>
              <a:ext uri="{FF2B5EF4-FFF2-40B4-BE49-F238E27FC236}">
                <a16:creationId xmlns:a16="http://schemas.microsoft.com/office/drawing/2014/main" id="{00C1312E-9BDF-431C-A382-AD7F0B28ED62}"/>
              </a:ext>
            </a:extLst>
          </p:cNvPr>
          <p:cNvSpPr/>
          <p:nvPr/>
        </p:nvSpPr>
        <p:spPr>
          <a:xfrm>
            <a:off x="5157250" y="1570058"/>
            <a:ext cx="1438201" cy="115056"/>
          </a:xfrm>
          <a:custGeom>
            <a:avLst/>
            <a:gdLst/>
            <a:ahLst/>
            <a:cxnLst/>
            <a:rect l="l" t="t" r="r" b="b"/>
            <a:pathLst>
              <a:path w="178" h="14" extrusionOk="0">
                <a:moveTo>
                  <a:pt x="178" y="0"/>
                </a:moveTo>
                <a:cubicBezTo>
                  <a:pt x="167" y="0"/>
                  <a:pt x="159" y="0"/>
                  <a:pt x="157" y="0"/>
                </a:cubicBezTo>
                <a:cubicBezTo>
                  <a:pt x="104" y="0"/>
                  <a:pt x="51" y="1"/>
                  <a:pt x="0" y="3"/>
                </a:cubicBezTo>
                <a:cubicBezTo>
                  <a:pt x="4" y="7"/>
                  <a:pt x="3" y="11"/>
                  <a:pt x="2" y="14"/>
                </a:cubicBezTo>
                <a:cubicBezTo>
                  <a:pt x="50" y="12"/>
                  <a:pt x="101" y="10"/>
                  <a:pt x="157" y="10"/>
                </a:cubicBezTo>
                <a:cubicBezTo>
                  <a:pt x="163" y="10"/>
                  <a:pt x="170" y="10"/>
                  <a:pt x="177" y="10"/>
                </a:cubicBezTo>
                <a:cubicBezTo>
                  <a:pt x="175" y="6"/>
                  <a:pt x="176" y="3"/>
                  <a:pt x="178" y="0"/>
                </a:cubicBezTo>
                <a:close/>
              </a:path>
            </a:pathLst>
          </a:custGeom>
          <a:solidFill>
            <a:schemeClr val="accent2"/>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 name="Google Shape;278;p6">
            <a:extLst>
              <a:ext uri="{FF2B5EF4-FFF2-40B4-BE49-F238E27FC236}">
                <a16:creationId xmlns:a16="http://schemas.microsoft.com/office/drawing/2014/main" id="{3C261971-9450-4688-ADBA-4C7CF9DA6EEA}"/>
              </a:ext>
            </a:extLst>
          </p:cNvPr>
          <p:cNvSpPr/>
          <p:nvPr/>
        </p:nvSpPr>
        <p:spPr>
          <a:xfrm>
            <a:off x="6610939" y="1530232"/>
            <a:ext cx="323042" cy="154883"/>
          </a:xfrm>
          <a:prstGeom prst="ellipse">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 name="Google Shape;279;p6">
            <a:extLst>
              <a:ext uri="{FF2B5EF4-FFF2-40B4-BE49-F238E27FC236}">
                <a16:creationId xmlns:a16="http://schemas.microsoft.com/office/drawing/2014/main" id="{AF85115C-F37C-4E16-A031-41F59AF55A19}"/>
              </a:ext>
            </a:extLst>
          </p:cNvPr>
          <p:cNvSpPr/>
          <p:nvPr/>
        </p:nvSpPr>
        <p:spPr>
          <a:xfrm>
            <a:off x="134609" y="1837786"/>
            <a:ext cx="2132963" cy="1312082"/>
          </a:xfrm>
          <a:custGeom>
            <a:avLst/>
            <a:gdLst/>
            <a:ahLst/>
            <a:cxnLst/>
            <a:rect l="l" t="t" r="r" b="b"/>
            <a:pathLst>
              <a:path w="264" h="162" extrusionOk="0">
                <a:moveTo>
                  <a:pt x="257" y="0"/>
                </a:moveTo>
                <a:cubicBezTo>
                  <a:pt x="69" y="32"/>
                  <a:pt x="0" y="84"/>
                  <a:pt x="13" y="128"/>
                </a:cubicBezTo>
                <a:cubicBezTo>
                  <a:pt x="17" y="139"/>
                  <a:pt x="28" y="152"/>
                  <a:pt x="40" y="162"/>
                </a:cubicBezTo>
                <a:cubicBezTo>
                  <a:pt x="44" y="157"/>
                  <a:pt x="53" y="150"/>
                  <a:pt x="67" y="150"/>
                </a:cubicBezTo>
                <a:cubicBezTo>
                  <a:pt x="58" y="142"/>
                  <a:pt x="49" y="134"/>
                  <a:pt x="47" y="126"/>
                </a:cubicBezTo>
                <a:cubicBezTo>
                  <a:pt x="34" y="78"/>
                  <a:pt x="141" y="37"/>
                  <a:pt x="264" y="15"/>
                </a:cubicBezTo>
                <a:cubicBezTo>
                  <a:pt x="259" y="11"/>
                  <a:pt x="256" y="7"/>
                  <a:pt x="257" y="0"/>
                </a:cubicBezTo>
                <a:close/>
              </a:path>
            </a:pathLst>
          </a:custGeom>
          <a:solidFill>
            <a:schemeClr val="lt2"/>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 name="Google Shape;280;p6">
            <a:extLst>
              <a:ext uri="{FF2B5EF4-FFF2-40B4-BE49-F238E27FC236}">
                <a16:creationId xmlns:a16="http://schemas.microsoft.com/office/drawing/2014/main" id="{7AC27B6F-6DE2-4902-AFE4-6397F50629F0}"/>
              </a:ext>
            </a:extLst>
          </p:cNvPr>
          <p:cNvSpPr/>
          <p:nvPr/>
        </p:nvSpPr>
        <p:spPr>
          <a:xfrm>
            <a:off x="499690" y="3085701"/>
            <a:ext cx="418184" cy="219049"/>
          </a:xfrm>
          <a:prstGeom prst="ellipse">
            <a:avLst/>
          </a:prstGeom>
          <a:solidFill>
            <a:schemeClr val="lt2"/>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 name="Google Shape;281;p6">
            <a:extLst>
              <a:ext uri="{FF2B5EF4-FFF2-40B4-BE49-F238E27FC236}">
                <a16:creationId xmlns:a16="http://schemas.microsoft.com/office/drawing/2014/main" id="{EA31EF02-3C66-4663-B930-2C0406FD0A97}"/>
              </a:ext>
            </a:extLst>
          </p:cNvPr>
          <p:cNvSpPr/>
          <p:nvPr/>
        </p:nvSpPr>
        <p:spPr>
          <a:xfrm>
            <a:off x="725378" y="5351421"/>
            <a:ext cx="856282" cy="438098"/>
          </a:xfrm>
          <a:prstGeom prst="ellipse">
            <a:avLst/>
          </a:prstGeom>
          <a:solidFill>
            <a:schemeClr val="accent4"/>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 name="Google Shape;282;p6">
            <a:extLst>
              <a:ext uri="{FF2B5EF4-FFF2-40B4-BE49-F238E27FC236}">
                <a16:creationId xmlns:a16="http://schemas.microsoft.com/office/drawing/2014/main" id="{A5DDB96D-A2C3-4C37-922B-91A32239FF49}"/>
              </a:ext>
            </a:extLst>
          </p:cNvPr>
          <p:cNvSpPr/>
          <p:nvPr/>
        </p:nvSpPr>
        <p:spPr>
          <a:xfrm>
            <a:off x="756355" y="3222883"/>
            <a:ext cx="2374138" cy="2444941"/>
          </a:xfrm>
          <a:custGeom>
            <a:avLst/>
            <a:gdLst/>
            <a:ahLst/>
            <a:cxnLst/>
            <a:rect l="l" t="t" r="r" b="b"/>
            <a:pathLst>
              <a:path w="294" h="302" extrusionOk="0">
                <a:moveTo>
                  <a:pt x="290" y="158"/>
                </a:moveTo>
                <a:cubicBezTo>
                  <a:pt x="286" y="82"/>
                  <a:pt x="117" y="44"/>
                  <a:pt x="26" y="0"/>
                </a:cubicBezTo>
                <a:cubicBezTo>
                  <a:pt x="25" y="7"/>
                  <a:pt x="18" y="14"/>
                  <a:pt x="0" y="14"/>
                </a:cubicBezTo>
                <a:cubicBezTo>
                  <a:pt x="81" y="57"/>
                  <a:pt x="209" y="94"/>
                  <a:pt x="214" y="151"/>
                </a:cubicBezTo>
                <a:cubicBezTo>
                  <a:pt x="217" y="200"/>
                  <a:pt x="158" y="234"/>
                  <a:pt x="72" y="257"/>
                </a:cubicBezTo>
                <a:cubicBezTo>
                  <a:pt x="109" y="262"/>
                  <a:pt x="117" y="280"/>
                  <a:pt x="111" y="302"/>
                </a:cubicBezTo>
                <a:cubicBezTo>
                  <a:pt x="216" y="270"/>
                  <a:pt x="294" y="224"/>
                  <a:pt x="290" y="158"/>
                </a:cubicBezTo>
                <a:close/>
              </a:path>
            </a:pathLst>
          </a:custGeom>
          <a:solidFill>
            <a:schemeClr val="accent4"/>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nvGrpSpPr>
          <p:cNvPr id="15" name="Google Shape;283;p6">
            <a:extLst>
              <a:ext uri="{FF2B5EF4-FFF2-40B4-BE49-F238E27FC236}">
                <a16:creationId xmlns:a16="http://schemas.microsoft.com/office/drawing/2014/main" id="{6E763CD3-01D9-4C29-8106-27AE027BABCC}"/>
              </a:ext>
            </a:extLst>
          </p:cNvPr>
          <p:cNvGrpSpPr/>
          <p:nvPr/>
        </p:nvGrpSpPr>
        <p:grpSpPr>
          <a:xfrm rot="-6504947">
            <a:off x="-279346" y="4400729"/>
            <a:ext cx="2108066" cy="300712"/>
            <a:chOff x="836868" y="3937649"/>
            <a:chExt cx="5037137" cy="628940"/>
          </a:xfrm>
        </p:grpSpPr>
        <p:sp>
          <p:nvSpPr>
            <p:cNvPr id="16" name="Google Shape;284;p6">
              <a:extLst>
                <a:ext uri="{FF2B5EF4-FFF2-40B4-BE49-F238E27FC236}">
                  <a16:creationId xmlns:a16="http://schemas.microsoft.com/office/drawing/2014/main" id="{4176F4BC-48A2-4D46-9044-43858FA37BE1}"/>
                </a:ext>
              </a:extLst>
            </p:cNvPr>
            <p:cNvSpPr/>
            <p:nvPr/>
          </p:nvSpPr>
          <p:spPr>
            <a:xfrm>
              <a:off x="836868" y="3937649"/>
              <a:ext cx="5034329" cy="626132"/>
            </a:xfrm>
            <a:prstGeom prst="rect">
              <a:avLst/>
            </a:prstGeom>
            <a:no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 name="Google Shape;285;p6">
              <a:extLst>
                <a:ext uri="{FF2B5EF4-FFF2-40B4-BE49-F238E27FC236}">
                  <a16:creationId xmlns:a16="http://schemas.microsoft.com/office/drawing/2014/main" id="{F6BD06BA-81E6-4C56-B3BB-6236381F620B}"/>
                </a:ext>
              </a:extLst>
            </p:cNvPr>
            <p:cNvSpPr/>
            <p:nvPr/>
          </p:nvSpPr>
          <p:spPr>
            <a:xfrm>
              <a:off x="2355871" y="4149635"/>
              <a:ext cx="1837685" cy="14039"/>
            </a:xfrm>
            <a:prstGeom prst="rect">
              <a:avLst/>
            </a:prstGeom>
            <a:solidFill>
              <a:srgbClr val="ABABAB"/>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 name="Google Shape;286;p6">
              <a:extLst>
                <a:ext uri="{FF2B5EF4-FFF2-40B4-BE49-F238E27FC236}">
                  <a16:creationId xmlns:a16="http://schemas.microsoft.com/office/drawing/2014/main" id="{6F7A66A2-17F0-4B80-A0CB-D38DFE355FBD}"/>
                </a:ext>
              </a:extLst>
            </p:cNvPr>
            <p:cNvSpPr/>
            <p:nvPr/>
          </p:nvSpPr>
          <p:spPr>
            <a:xfrm>
              <a:off x="2355871" y="4472529"/>
              <a:ext cx="1837685" cy="14039"/>
            </a:xfrm>
            <a:prstGeom prst="rect">
              <a:avLst/>
            </a:prstGeom>
            <a:solidFill>
              <a:srgbClr val="ABABAB"/>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 name="Google Shape;287;p6">
              <a:extLst>
                <a:ext uri="{FF2B5EF4-FFF2-40B4-BE49-F238E27FC236}">
                  <a16:creationId xmlns:a16="http://schemas.microsoft.com/office/drawing/2014/main" id="{B9A812AF-A92B-4ED9-816B-282D5D5A3F3A}"/>
                </a:ext>
              </a:extLst>
            </p:cNvPr>
            <p:cNvSpPr/>
            <p:nvPr/>
          </p:nvSpPr>
          <p:spPr>
            <a:xfrm>
              <a:off x="839676" y="4089268"/>
              <a:ext cx="422569" cy="320086"/>
            </a:xfrm>
            <a:custGeom>
              <a:avLst/>
              <a:gdLst/>
              <a:ahLst/>
              <a:cxnLst/>
              <a:rect l="l" t="t" r="r" b="b"/>
              <a:pathLst>
                <a:path w="127" h="95" extrusionOk="0">
                  <a:moveTo>
                    <a:pt x="114" y="0"/>
                  </a:moveTo>
                  <a:cubicBezTo>
                    <a:pt x="96" y="8"/>
                    <a:pt x="0" y="29"/>
                    <a:pt x="0" y="48"/>
                  </a:cubicBezTo>
                  <a:cubicBezTo>
                    <a:pt x="0" y="66"/>
                    <a:pt x="101" y="90"/>
                    <a:pt x="119" y="95"/>
                  </a:cubicBezTo>
                  <a:cubicBezTo>
                    <a:pt x="122" y="75"/>
                    <a:pt x="127" y="25"/>
                    <a:pt x="114" y="0"/>
                  </a:cubicBezTo>
                  <a:close/>
                </a:path>
              </a:pathLst>
            </a:custGeom>
            <a:solidFill>
              <a:srgbClr val="1C1C1C"/>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 name="Google Shape;288;p6">
              <a:extLst>
                <a:ext uri="{FF2B5EF4-FFF2-40B4-BE49-F238E27FC236}">
                  <a16:creationId xmlns:a16="http://schemas.microsoft.com/office/drawing/2014/main" id="{F949817F-511A-4930-94B3-8F7E98797A29}"/>
                </a:ext>
              </a:extLst>
            </p:cNvPr>
            <p:cNvSpPr/>
            <p:nvPr/>
          </p:nvSpPr>
          <p:spPr>
            <a:xfrm>
              <a:off x="5249276" y="3944668"/>
              <a:ext cx="624729" cy="621921"/>
            </a:xfrm>
            <a:custGeom>
              <a:avLst/>
              <a:gdLst/>
              <a:ahLst/>
              <a:cxnLst/>
              <a:rect l="l" t="t" r="r" b="b"/>
              <a:pathLst>
                <a:path w="188" h="185" extrusionOk="0">
                  <a:moveTo>
                    <a:pt x="146" y="185"/>
                  </a:moveTo>
                  <a:cubicBezTo>
                    <a:pt x="164" y="185"/>
                    <a:pt x="187" y="178"/>
                    <a:pt x="188" y="88"/>
                  </a:cubicBezTo>
                  <a:cubicBezTo>
                    <a:pt x="188" y="22"/>
                    <a:pt x="165" y="0"/>
                    <a:pt x="147" y="0"/>
                  </a:cubicBezTo>
                  <a:cubicBezTo>
                    <a:pt x="139" y="0"/>
                    <a:pt x="75" y="0"/>
                    <a:pt x="68" y="0"/>
                  </a:cubicBezTo>
                  <a:cubicBezTo>
                    <a:pt x="50" y="0"/>
                    <a:pt x="1" y="41"/>
                    <a:pt x="0" y="92"/>
                  </a:cubicBezTo>
                  <a:cubicBezTo>
                    <a:pt x="0" y="143"/>
                    <a:pt x="49" y="185"/>
                    <a:pt x="67" y="185"/>
                  </a:cubicBezTo>
                  <a:cubicBezTo>
                    <a:pt x="75" y="185"/>
                    <a:pt x="138" y="185"/>
                    <a:pt x="146" y="185"/>
                  </a:cubicBezTo>
                  <a:close/>
                </a:path>
              </a:pathLst>
            </a:custGeom>
            <a:gradFill>
              <a:gsLst>
                <a:gs pos="0">
                  <a:srgbClr val="FF3D3E"/>
                </a:gs>
                <a:gs pos="20000">
                  <a:srgbClr val="FF3D3E"/>
                </a:gs>
                <a:gs pos="60000">
                  <a:schemeClr val="accent3"/>
                </a:gs>
                <a:gs pos="100000">
                  <a:schemeClr val="accent3"/>
                </a:gs>
              </a:gsLst>
              <a:path path="circle">
                <a:fillToRect l="50000" t="50000" r="50000" b="50000"/>
              </a:path>
              <a:tileRect/>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1" name="Google Shape;289;p6">
              <a:extLst>
                <a:ext uri="{FF2B5EF4-FFF2-40B4-BE49-F238E27FC236}">
                  <a16:creationId xmlns:a16="http://schemas.microsoft.com/office/drawing/2014/main" id="{29790793-ABBA-4382-A6B3-7EC2C91E8F6D}"/>
                </a:ext>
              </a:extLst>
            </p:cNvPr>
            <p:cNvSpPr/>
            <p:nvPr/>
          </p:nvSpPr>
          <p:spPr>
            <a:xfrm>
              <a:off x="5599062" y="4080097"/>
              <a:ext cx="168466" cy="289200"/>
            </a:xfrm>
            <a:custGeom>
              <a:avLst/>
              <a:gdLst/>
              <a:ahLst/>
              <a:cxnLst/>
              <a:rect l="l" t="t" r="r" b="b"/>
              <a:pathLst>
                <a:path w="51" h="86" extrusionOk="0">
                  <a:moveTo>
                    <a:pt x="28" y="86"/>
                  </a:moveTo>
                  <a:cubicBezTo>
                    <a:pt x="15" y="86"/>
                    <a:pt x="0" y="64"/>
                    <a:pt x="0" y="45"/>
                  </a:cubicBezTo>
                  <a:cubicBezTo>
                    <a:pt x="1" y="25"/>
                    <a:pt x="8" y="0"/>
                    <a:pt x="22" y="0"/>
                  </a:cubicBezTo>
                  <a:cubicBezTo>
                    <a:pt x="35" y="0"/>
                    <a:pt x="51" y="21"/>
                    <a:pt x="51" y="40"/>
                  </a:cubicBezTo>
                  <a:cubicBezTo>
                    <a:pt x="51" y="60"/>
                    <a:pt x="41" y="86"/>
                    <a:pt x="28" y="86"/>
                  </a:cubicBezTo>
                  <a:close/>
                </a:path>
              </a:pathLst>
            </a:custGeom>
            <a:gradFill>
              <a:gsLst>
                <a:gs pos="0">
                  <a:srgbClr val="FF6A6A"/>
                </a:gs>
                <a:gs pos="20000">
                  <a:srgbClr val="FF6A6A"/>
                </a:gs>
                <a:gs pos="60000">
                  <a:srgbClr val="FE6464"/>
                </a:gs>
                <a:gs pos="100000">
                  <a:srgbClr val="FE6464"/>
                </a:gs>
              </a:gsLst>
              <a:path path="circle">
                <a:fillToRect l="50000" t="50000" r="50000" b="50000"/>
              </a:path>
              <a:tileRect/>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2" name="Google Shape;290;p6">
              <a:extLst>
                <a:ext uri="{FF2B5EF4-FFF2-40B4-BE49-F238E27FC236}">
                  <a16:creationId xmlns:a16="http://schemas.microsoft.com/office/drawing/2014/main" id="{E6FCDC80-D493-4858-AEB8-F52B641EA0E6}"/>
                </a:ext>
              </a:extLst>
            </p:cNvPr>
            <p:cNvSpPr/>
            <p:nvPr/>
          </p:nvSpPr>
          <p:spPr>
            <a:xfrm>
              <a:off x="5620614" y="4104060"/>
              <a:ext cx="153023" cy="130561"/>
            </a:xfrm>
            <a:custGeom>
              <a:avLst/>
              <a:gdLst/>
              <a:ahLst/>
              <a:cxnLst/>
              <a:rect l="l" t="t" r="r" b="b"/>
              <a:pathLst>
                <a:path w="46" h="39" extrusionOk="0">
                  <a:moveTo>
                    <a:pt x="6" y="9"/>
                  </a:moveTo>
                  <a:cubicBezTo>
                    <a:pt x="5" y="13"/>
                    <a:pt x="0" y="23"/>
                    <a:pt x="9" y="31"/>
                  </a:cubicBezTo>
                  <a:cubicBezTo>
                    <a:pt x="16" y="37"/>
                    <a:pt x="28" y="39"/>
                    <a:pt x="35" y="33"/>
                  </a:cubicBezTo>
                  <a:cubicBezTo>
                    <a:pt x="46" y="22"/>
                    <a:pt x="32" y="0"/>
                    <a:pt x="19" y="1"/>
                  </a:cubicBezTo>
                  <a:cubicBezTo>
                    <a:pt x="12" y="1"/>
                    <a:pt x="7" y="7"/>
                    <a:pt x="6" y="9"/>
                  </a:cubicBezTo>
                  <a:close/>
                </a:path>
              </a:pathLst>
            </a:custGeom>
            <a:gradFill>
              <a:gsLst>
                <a:gs pos="0">
                  <a:srgbClr val="FFAEAE"/>
                </a:gs>
                <a:gs pos="17000">
                  <a:srgbClr val="FFAEAE"/>
                </a:gs>
                <a:gs pos="67000">
                  <a:srgbClr val="FF6767"/>
                </a:gs>
                <a:gs pos="100000">
                  <a:srgbClr val="FF6767"/>
                </a:gs>
              </a:gsLst>
              <a:path path="circle">
                <a:fillToRect l="50000" t="50000" r="50000" b="50000"/>
              </a:path>
              <a:tileRect/>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 name="Google Shape;291;p6">
              <a:extLst>
                <a:ext uri="{FF2B5EF4-FFF2-40B4-BE49-F238E27FC236}">
                  <a16:creationId xmlns:a16="http://schemas.microsoft.com/office/drawing/2014/main" id="{7ECC1884-89E6-4D7F-BFE8-C28B79400DAF}"/>
                </a:ext>
              </a:extLst>
            </p:cNvPr>
            <p:cNvSpPr/>
            <p:nvPr/>
          </p:nvSpPr>
          <p:spPr>
            <a:xfrm>
              <a:off x="1408250" y="3944675"/>
              <a:ext cx="3702042" cy="609286"/>
            </a:xfrm>
            <a:custGeom>
              <a:avLst/>
              <a:gdLst/>
              <a:ahLst/>
              <a:cxnLst/>
              <a:rect l="l" t="t" r="r" b="b"/>
              <a:pathLst>
                <a:path w="1114" h="181" extrusionOk="0">
                  <a:moveTo>
                    <a:pt x="96" y="180"/>
                  </a:moveTo>
                  <a:cubicBezTo>
                    <a:pt x="96" y="180"/>
                    <a:pt x="8" y="138"/>
                    <a:pt x="4" y="95"/>
                  </a:cubicBezTo>
                  <a:cubicBezTo>
                    <a:pt x="0" y="52"/>
                    <a:pt x="97" y="0"/>
                    <a:pt x="97" y="0"/>
                  </a:cubicBezTo>
                  <a:cubicBezTo>
                    <a:pt x="1114" y="1"/>
                    <a:pt x="1114" y="1"/>
                    <a:pt x="1114" y="1"/>
                  </a:cubicBezTo>
                  <a:cubicBezTo>
                    <a:pt x="1113" y="181"/>
                    <a:pt x="1113" y="181"/>
                    <a:pt x="1113" y="181"/>
                  </a:cubicBezTo>
                  <a:lnTo>
                    <a:pt x="96" y="180"/>
                  </a:lnTo>
                  <a:close/>
                </a:path>
              </a:pathLst>
            </a:custGeom>
            <a:solidFill>
              <a:srgbClr val="E9BE09"/>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 name="Google Shape;292;p6">
              <a:extLst>
                <a:ext uri="{FF2B5EF4-FFF2-40B4-BE49-F238E27FC236}">
                  <a16:creationId xmlns:a16="http://schemas.microsoft.com/office/drawing/2014/main" id="{4E3D497B-CC27-47D7-9807-33043400314D}"/>
                </a:ext>
              </a:extLst>
            </p:cNvPr>
            <p:cNvSpPr/>
            <p:nvPr/>
          </p:nvSpPr>
          <p:spPr>
            <a:xfrm>
              <a:off x="1458789" y="4152443"/>
              <a:ext cx="3661330" cy="240064"/>
            </a:xfrm>
            <a:custGeom>
              <a:avLst/>
              <a:gdLst/>
              <a:ahLst/>
              <a:cxnLst/>
              <a:rect l="l" t="t" r="r" b="b"/>
              <a:pathLst>
                <a:path w="1102" h="71" extrusionOk="0">
                  <a:moveTo>
                    <a:pt x="1086" y="0"/>
                  </a:moveTo>
                  <a:cubicBezTo>
                    <a:pt x="1091" y="51"/>
                    <a:pt x="1088" y="64"/>
                    <a:pt x="1041" y="63"/>
                  </a:cubicBezTo>
                  <a:cubicBezTo>
                    <a:pt x="995" y="63"/>
                    <a:pt x="0" y="67"/>
                    <a:pt x="0" y="67"/>
                  </a:cubicBezTo>
                  <a:cubicBezTo>
                    <a:pt x="1089" y="71"/>
                    <a:pt x="1089" y="71"/>
                    <a:pt x="1089" y="71"/>
                  </a:cubicBezTo>
                  <a:cubicBezTo>
                    <a:pt x="1089" y="71"/>
                    <a:pt x="1102" y="1"/>
                    <a:pt x="1086" y="0"/>
                  </a:cubicBezTo>
                  <a:close/>
                </a:path>
              </a:pathLst>
            </a:custGeom>
            <a:gradFill>
              <a:gsLst>
                <a:gs pos="0">
                  <a:srgbClr val="FEF4A2"/>
                </a:gs>
                <a:gs pos="100000">
                  <a:srgbClr val="FBEB64"/>
                </a:gs>
              </a:gsLst>
              <a:path path="circle">
                <a:fillToRect l="50000" t="50000" r="50000" b="50000"/>
              </a:path>
              <a:tileRect/>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 name="Google Shape;293;p6">
              <a:extLst>
                <a:ext uri="{FF2B5EF4-FFF2-40B4-BE49-F238E27FC236}">
                  <a16:creationId xmlns:a16="http://schemas.microsoft.com/office/drawing/2014/main" id="{98AFEE6A-0195-4EFB-AAF4-EE2B13FE7411}"/>
                </a:ext>
              </a:extLst>
            </p:cNvPr>
            <p:cNvSpPr/>
            <p:nvPr/>
          </p:nvSpPr>
          <p:spPr>
            <a:xfrm>
              <a:off x="1468616" y="3944668"/>
              <a:ext cx="3967377" cy="192332"/>
            </a:xfrm>
            <a:custGeom>
              <a:avLst/>
              <a:gdLst/>
              <a:ahLst/>
              <a:cxnLst/>
              <a:rect l="l" t="t" r="r" b="b"/>
              <a:pathLst>
                <a:path w="2826" h="137" extrusionOk="0">
                  <a:moveTo>
                    <a:pt x="0" y="134"/>
                  </a:moveTo>
                  <a:lnTo>
                    <a:pt x="177" y="0"/>
                  </a:lnTo>
                  <a:lnTo>
                    <a:pt x="2826" y="2"/>
                  </a:lnTo>
                  <a:lnTo>
                    <a:pt x="2819" y="137"/>
                  </a:lnTo>
                  <a:lnTo>
                    <a:pt x="0" y="134"/>
                  </a:lnTo>
                  <a:close/>
                </a:path>
              </a:pathLst>
            </a:custGeom>
            <a:gradFill>
              <a:gsLst>
                <a:gs pos="0">
                  <a:srgbClr val="FADF0D"/>
                </a:gs>
                <a:gs pos="100000">
                  <a:srgbClr val="FBE74F"/>
                </a:gs>
              </a:gsLst>
              <a:lin ang="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6" name="Google Shape;294;p6">
              <a:extLst>
                <a:ext uri="{FF2B5EF4-FFF2-40B4-BE49-F238E27FC236}">
                  <a16:creationId xmlns:a16="http://schemas.microsoft.com/office/drawing/2014/main" id="{E7C78C10-70F3-4CC6-9C88-4424A6E94D35}"/>
                </a:ext>
              </a:extLst>
            </p:cNvPr>
            <p:cNvSpPr/>
            <p:nvPr/>
          </p:nvSpPr>
          <p:spPr>
            <a:xfrm>
              <a:off x="1481251" y="3947476"/>
              <a:ext cx="3675369" cy="209179"/>
            </a:xfrm>
            <a:custGeom>
              <a:avLst/>
              <a:gdLst/>
              <a:ahLst/>
              <a:cxnLst/>
              <a:rect l="l" t="t" r="r" b="b"/>
              <a:pathLst>
                <a:path w="1106" h="62" extrusionOk="0">
                  <a:moveTo>
                    <a:pt x="1060" y="0"/>
                  </a:moveTo>
                  <a:cubicBezTo>
                    <a:pt x="1060" y="0"/>
                    <a:pt x="1092" y="52"/>
                    <a:pt x="1048" y="53"/>
                  </a:cubicBezTo>
                  <a:cubicBezTo>
                    <a:pt x="1012" y="54"/>
                    <a:pt x="0" y="54"/>
                    <a:pt x="0" y="54"/>
                  </a:cubicBezTo>
                  <a:cubicBezTo>
                    <a:pt x="0" y="54"/>
                    <a:pt x="1049" y="62"/>
                    <a:pt x="1077" y="59"/>
                  </a:cubicBezTo>
                  <a:cubicBezTo>
                    <a:pt x="1106" y="56"/>
                    <a:pt x="1060" y="0"/>
                    <a:pt x="1060" y="0"/>
                  </a:cubicBezTo>
                  <a:close/>
                </a:path>
              </a:pathLst>
            </a:custGeom>
            <a:gradFill>
              <a:gsLst>
                <a:gs pos="0">
                  <a:srgbClr val="FCF39D"/>
                </a:gs>
                <a:gs pos="100000">
                  <a:srgbClr val="FCEB6A"/>
                </a:gs>
              </a:gsLst>
              <a:path path="circle">
                <a:fillToRect l="50000" t="50000" r="50000" b="50000"/>
              </a:path>
              <a:tileRect/>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7" name="Google Shape;295;p6">
              <a:extLst>
                <a:ext uri="{FF2B5EF4-FFF2-40B4-BE49-F238E27FC236}">
                  <a16:creationId xmlns:a16="http://schemas.microsoft.com/office/drawing/2014/main" id="{ABA8E850-F183-4FC4-AFFA-71984FE34B27}"/>
                </a:ext>
              </a:extLst>
            </p:cNvPr>
            <p:cNvSpPr/>
            <p:nvPr/>
          </p:nvSpPr>
          <p:spPr>
            <a:xfrm>
              <a:off x="1468616" y="4381276"/>
              <a:ext cx="3967377" cy="185313"/>
            </a:xfrm>
            <a:custGeom>
              <a:avLst/>
              <a:gdLst/>
              <a:ahLst/>
              <a:cxnLst/>
              <a:rect l="l" t="t" r="r" b="b"/>
              <a:pathLst>
                <a:path w="2826" h="132" extrusionOk="0">
                  <a:moveTo>
                    <a:pt x="0" y="0"/>
                  </a:moveTo>
                  <a:lnTo>
                    <a:pt x="2816" y="3"/>
                  </a:lnTo>
                  <a:lnTo>
                    <a:pt x="2826" y="132"/>
                  </a:lnTo>
                  <a:lnTo>
                    <a:pt x="194" y="130"/>
                  </a:lnTo>
                  <a:lnTo>
                    <a:pt x="0" y="0"/>
                  </a:lnTo>
                  <a:close/>
                </a:path>
              </a:pathLst>
            </a:custGeom>
            <a:solidFill>
              <a:srgbClr val="DEA33A"/>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8" name="Google Shape;296;p6">
              <a:extLst>
                <a:ext uri="{FF2B5EF4-FFF2-40B4-BE49-F238E27FC236}">
                  <a16:creationId xmlns:a16="http://schemas.microsoft.com/office/drawing/2014/main" id="{2C2E0571-CCC5-44AA-9746-6BB912797525}"/>
                </a:ext>
              </a:extLst>
            </p:cNvPr>
            <p:cNvSpPr/>
            <p:nvPr/>
          </p:nvSpPr>
          <p:spPr>
            <a:xfrm>
              <a:off x="4993770" y="3944668"/>
              <a:ext cx="113715" cy="621921"/>
            </a:xfrm>
            <a:custGeom>
              <a:avLst/>
              <a:gdLst/>
              <a:ahLst/>
              <a:cxnLst/>
              <a:rect l="l" t="t" r="r" b="b"/>
              <a:pathLst>
                <a:path w="34" h="185" extrusionOk="0">
                  <a:moveTo>
                    <a:pt x="0" y="0"/>
                  </a:moveTo>
                  <a:cubicBezTo>
                    <a:pt x="0" y="0"/>
                    <a:pt x="24" y="24"/>
                    <a:pt x="23" y="92"/>
                  </a:cubicBezTo>
                  <a:cubicBezTo>
                    <a:pt x="22" y="161"/>
                    <a:pt x="0" y="185"/>
                    <a:pt x="0" y="185"/>
                  </a:cubicBezTo>
                  <a:cubicBezTo>
                    <a:pt x="0" y="185"/>
                    <a:pt x="34" y="171"/>
                    <a:pt x="34" y="94"/>
                  </a:cubicBezTo>
                  <a:cubicBezTo>
                    <a:pt x="34" y="17"/>
                    <a:pt x="0" y="0"/>
                    <a:pt x="0" y="0"/>
                  </a:cubicBezTo>
                  <a:close/>
                </a:path>
              </a:pathLst>
            </a:custGeom>
            <a:solidFill>
              <a:srgbClr val="B15926"/>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9" name="Google Shape;297;p6">
              <a:extLst>
                <a:ext uri="{FF2B5EF4-FFF2-40B4-BE49-F238E27FC236}">
                  <a16:creationId xmlns:a16="http://schemas.microsoft.com/office/drawing/2014/main" id="{5778FE10-F451-4F09-AE5C-A66C12EA587A}"/>
                </a:ext>
              </a:extLst>
            </p:cNvPr>
            <p:cNvSpPr/>
            <p:nvPr/>
          </p:nvSpPr>
          <p:spPr>
            <a:xfrm>
              <a:off x="4983942" y="3944668"/>
              <a:ext cx="578400" cy="621921"/>
            </a:xfrm>
            <a:custGeom>
              <a:avLst/>
              <a:gdLst/>
              <a:ahLst/>
              <a:cxnLst/>
              <a:rect l="l" t="t" r="r" b="b"/>
              <a:pathLst>
                <a:path w="174" h="185" extrusionOk="0">
                  <a:moveTo>
                    <a:pt x="30" y="92"/>
                  </a:moveTo>
                  <a:cubicBezTo>
                    <a:pt x="30" y="141"/>
                    <a:pt x="19" y="181"/>
                    <a:pt x="0" y="185"/>
                  </a:cubicBezTo>
                  <a:cubicBezTo>
                    <a:pt x="1" y="185"/>
                    <a:pt x="3" y="185"/>
                    <a:pt x="4" y="185"/>
                  </a:cubicBezTo>
                  <a:cubicBezTo>
                    <a:pt x="13" y="185"/>
                    <a:pt x="132" y="185"/>
                    <a:pt x="140" y="185"/>
                  </a:cubicBezTo>
                  <a:cubicBezTo>
                    <a:pt x="160" y="185"/>
                    <a:pt x="174" y="144"/>
                    <a:pt x="174" y="93"/>
                  </a:cubicBezTo>
                  <a:cubicBezTo>
                    <a:pt x="174" y="42"/>
                    <a:pt x="161" y="0"/>
                    <a:pt x="141" y="0"/>
                  </a:cubicBezTo>
                  <a:cubicBezTo>
                    <a:pt x="132" y="0"/>
                    <a:pt x="14" y="0"/>
                    <a:pt x="5" y="0"/>
                  </a:cubicBezTo>
                  <a:cubicBezTo>
                    <a:pt x="3" y="0"/>
                    <a:pt x="2" y="0"/>
                    <a:pt x="0" y="0"/>
                  </a:cubicBezTo>
                  <a:cubicBezTo>
                    <a:pt x="19" y="3"/>
                    <a:pt x="30" y="43"/>
                    <a:pt x="30" y="92"/>
                  </a:cubicBezTo>
                  <a:close/>
                </a:path>
              </a:pathLst>
            </a:custGeom>
            <a:solidFill>
              <a:srgbClr val="E6E7E8"/>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0" name="Google Shape;298;p6">
              <a:extLst>
                <a:ext uri="{FF2B5EF4-FFF2-40B4-BE49-F238E27FC236}">
                  <a16:creationId xmlns:a16="http://schemas.microsoft.com/office/drawing/2014/main" id="{8FA4860A-DA32-49DA-AD44-189A934E9D5F}"/>
                </a:ext>
              </a:extLst>
            </p:cNvPr>
            <p:cNvSpPr/>
            <p:nvPr/>
          </p:nvSpPr>
          <p:spPr>
            <a:xfrm>
              <a:off x="4993770" y="3940457"/>
              <a:ext cx="578400" cy="626132"/>
            </a:xfrm>
            <a:custGeom>
              <a:avLst/>
              <a:gdLst/>
              <a:ahLst/>
              <a:cxnLst/>
              <a:rect l="l" t="t" r="r" b="b"/>
              <a:pathLst>
                <a:path w="174" h="186" extrusionOk="0">
                  <a:moveTo>
                    <a:pt x="30" y="93"/>
                  </a:moveTo>
                  <a:cubicBezTo>
                    <a:pt x="30" y="141"/>
                    <a:pt x="18" y="181"/>
                    <a:pt x="0" y="185"/>
                  </a:cubicBezTo>
                  <a:cubicBezTo>
                    <a:pt x="1" y="185"/>
                    <a:pt x="3" y="185"/>
                    <a:pt x="4" y="185"/>
                  </a:cubicBezTo>
                  <a:cubicBezTo>
                    <a:pt x="13" y="185"/>
                    <a:pt x="131" y="186"/>
                    <a:pt x="140" y="186"/>
                  </a:cubicBezTo>
                  <a:cubicBezTo>
                    <a:pt x="160" y="186"/>
                    <a:pt x="173" y="144"/>
                    <a:pt x="174" y="93"/>
                  </a:cubicBezTo>
                  <a:cubicBezTo>
                    <a:pt x="174" y="42"/>
                    <a:pt x="161" y="0"/>
                    <a:pt x="141" y="0"/>
                  </a:cubicBezTo>
                  <a:cubicBezTo>
                    <a:pt x="132" y="0"/>
                    <a:pt x="14" y="0"/>
                    <a:pt x="5" y="0"/>
                  </a:cubicBezTo>
                  <a:cubicBezTo>
                    <a:pt x="3" y="0"/>
                    <a:pt x="1" y="0"/>
                    <a:pt x="0" y="0"/>
                  </a:cubicBezTo>
                  <a:cubicBezTo>
                    <a:pt x="19" y="3"/>
                    <a:pt x="30" y="44"/>
                    <a:pt x="30" y="93"/>
                  </a:cubicBezTo>
                  <a:close/>
                </a:path>
              </a:pathLst>
            </a:custGeom>
            <a:gradFill>
              <a:gsLst>
                <a:gs pos="0">
                  <a:srgbClr val="F2F2F2"/>
                </a:gs>
                <a:gs pos="34000">
                  <a:srgbClr val="BFBFBF"/>
                </a:gs>
                <a:gs pos="44000">
                  <a:schemeClr val="lt1"/>
                </a:gs>
                <a:gs pos="61000">
                  <a:srgbClr val="F2F2F2"/>
                </a:gs>
                <a:gs pos="69000">
                  <a:srgbClr val="BFBFBF"/>
                </a:gs>
                <a:gs pos="80000">
                  <a:srgbClr val="A5A5A5"/>
                </a:gs>
                <a:gs pos="84000">
                  <a:srgbClr val="D8D8D8"/>
                </a:gs>
                <a:gs pos="88000">
                  <a:srgbClr val="7F7F7F"/>
                </a:gs>
                <a:gs pos="100000">
                  <a:srgbClr val="3F3F3F"/>
                </a:gs>
              </a:gsLst>
              <a:lin ang="54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1" name="Google Shape;299;p6">
              <a:extLst>
                <a:ext uri="{FF2B5EF4-FFF2-40B4-BE49-F238E27FC236}">
                  <a16:creationId xmlns:a16="http://schemas.microsoft.com/office/drawing/2014/main" id="{409A42C4-35F9-469D-B21F-AF5328DA9A59}"/>
                </a:ext>
              </a:extLst>
            </p:cNvPr>
            <p:cNvSpPr/>
            <p:nvPr/>
          </p:nvSpPr>
          <p:spPr>
            <a:xfrm>
              <a:off x="5409319" y="3944668"/>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2" name="Google Shape;300;p6">
              <a:extLst>
                <a:ext uri="{FF2B5EF4-FFF2-40B4-BE49-F238E27FC236}">
                  <a16:creationId xmlns:a16="http://schemas.microsoft.com/office/drawing/2014/main" id="{610336BE-C2D2-4186-BCE8-BF4518D357A9}"/>
                </a:ext>
              </a:extLst>
            </p:cNvPr>
            <p:cNvSpPr/>
            <p:nvPr/>
          </p:nvSpPr>
          <p:spPr>
            <a:xfrm>
              <a:off x="5023282" y="3940457"/>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3" name="Google Shape;301;p6">
              <a:extLst>
                <a:ext uri="{FF2B5EF4-FFF2-40B4-BE49-F238E27FC236}">
                  <a16:creationId xmlns:a16="http://schemas.microsoft.com/office/drawing/2014/main" id="{61821FFC-15A5-438A-ADE6-7837A9B59FB7}"/>
                </a:ext>
              </a:extLst>
            </p:cNvPr>
            <p:cNvSpPr/>
            <p:nvPr/>
          </p:nvSpPr>
          <p:spPr>
            <a:xfrm>
              <a:off x="5419146" y="3944668"/>
              <a:ext cx="133369" cy="621921"/>
            </a:xfrm>
            <a:custGeom>
              <a:avLst/>
              <a:gdLst/>
              <a:ahLst/>
              <a:cxnLst/>
              <a:rect l="l" t="t" r="r" b="b"/>
              <a:pathLst>
                <a:path w="40" h="185" extrusionOk="0">
                  <a:moveTo>
                    <a:pt x="39" y="93"/>
                  </a:moveTo>
                  <a:cubicBezTo>
                    <a:pt x="40" y="45"/>
                    <a:pt x="29" y="6"/>
                    <a:pt x="11" y="0"/>
                  </a:cubicBezTo>
                  <a:cubicBezTo>
                    <a:pt x="8" y="0"/>
                    <a:pt x="6" y="0"/>
                    <a:pt x="5" y="0"/>
                  </a:cubicBezTo>
                  <a:cubicBezTo>
                    <a:pt x="4" y="0"/>
                    <a:pt x="2" y="0"/>
                    <a:pt x="0" y="0"/>
                  </a:cubicBezTo>
                  <a:cubicBezTo>
                    <a:pt x="19" y="3"/>
                    <a:pt x="30" y="43"/>
                    <a:pt x="30" y="93"/>
                  </a:cubicBezTo>
                  <a:cubicBezTo>
                    <a:pt x="30" y="141"/>
                    <a:pt x="19" y="181"/>
                    <a:pt x="0" y="185"/>
                  </a:cubicBezTo>
                  <a:cubicBezTo>
                    <a:pt x="1" y="185"/>
                    <a:pt x="3" y="185"/>
                    <a:pt x="4" y="185"/>
                  </a:cubicBezTo>
                  <a:cubicBezTo>
                    <a:pt x="6" y="185"/>
                    <a:pt x="8" y="185"/>
                    <a:pt x="10" y="185"/>
                  </a:cubicBezTo>
                  <a:cubicBezTo>
                    <a:pt x="28" y="180"/>
                    <a:pt x="39" y="141"/>
                    <a:pt x="39" y="93"/>
                  </a:cubicBezTo>
                  <a:close/>
                </a:path>
              </a:pathLst>
            </a:custGeom>
            <a:gradFill>
              <a:gsLst>
                <a:gs pos="0">
                  <a:srgbClr val="F2F2F2"/>
                </a:gs>
                <a:gs pos="44000">
                  <a:schemeClr val="lt1"/>
                </a:gs>
                <a:gs pos="81000">
                  <a:srgbClr val="7F7F7F"/>
                </a:gs>
                <a:gs pos="100000">
                  <a:srgbClr val="BFBFBF"/>
                </a:gs>
              </a:gsLst>
              <a:lin ang="54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4" name="Google Shape;302;p6">
              <a:extLst>
                <a:ext uri="{FF2B5EF4-FFF2-40B4-BE49-F238E27FC236}">
                  <a16:creationId xmlns:a16="http://schemas.microsoft.com/office/drawing/2014/main" id="{A7462CB7-AC70-4983-9B2C-E5D39F4BF298}"/>
                </a:ext>
              </a:extLst>
            </p:cNvPr>
            <p:cNvSpPr/>
            <p:nvPr/>
          </p:nvSpPr>
          <p:spPr>
            <a:xfrm>
              <a:off x="5027463" y="3940457"/>
              <a:ext cx="146004" cy="623324"/>
            </a:xfrm>
            <a:custGeom>
              <a:avLst/>
              <a:gdLst/>
              <a:ahLst/>
              <a:cxnLst/>
              <a:rect l="l" t="t" r="r" b="b"/>
              <a:pathLst>
                <a:path w="44" h="185" extrusionOk="0">
                  <a:moveTo>
                    <a:pt x="43" y="93"/>
                  </a:moveTo>
                  <a:cubicBezTo>
                    <a:pt x="44" y="45"/>
                    <a:pt x="33" y="6"/>
                    <a:pt x="15" y="0"/>
                  </a:cubicBezTo>
                  <a:cubicBezTo>
                    <a:pt x="13" y="0"/>
                    <a:pt x="2" y="0"/>
                    <a:pt x="0" y="0"/>
                  </a:cubicBezTo>
                  <a:cubicBezTo>
                    <a:pt x="19" y="4"/>
                    <a:pt x="32" y="44"/>
                    <a:pt x="31" y="93"/>
                  </a:cubicBezTo>
                  <a:cubicBezTo>
                    <a:pt x="31" y="141"/>
                    <a:pt x="20" y="181"/>
                    <a:pt x="1" y="185"/>
                  </a:cubicBezTo>
                  <a:cubicBezTo>
                    <a:pt x="3" y="185"/>
                    <a:pt x="12" y="185"/>
                    <a:pt x="14" y="185"/>
                  </a:cubicBezTo>
                  <a:cubicBezTo>
                    <a:pt x="33" y="180"/>
                    <a:pt x="43" y="141"/>
                    <a:pt x="43" y="93"/>
                  </a:cubicBezTo>
                  <a:close/>
                </a:path>
              </a:pathLst>
            </a:custGeom>
            <a:gradFill>
              <a:gsLst>
                <a:gs pos="0">
                  <a:srgbClr val="F2F2F2"/>
                </a:gs>
                <a:gs pos="33000">
                  <a:srgbClr val="F2F2F2"/>
                </a:gs>
                <a:gs pos="61000">
                  <a:srgbClr val="BFBFBF"/>
                </a:gs>
                <a:gs pos="79000">
                  <a:srgbClr val="7F7F7F"/>
                </a:gs>
                <a:gs pos="100000">
                  <a:srgbClr val="D8D8D8"/>
                </a:gs>
              </a:gsLst>
              <a:lin ang="54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5" name="Google Shape;303;p6">
              <a:extLst>
                <a:ext uri="{FF2B5EF4-FFF2-40B4-BE49-F238E27FC236}">
                  <a16:creationId xmlns:a16="http://schemas.microsoft.com/office/drawing/2014/main" id="{F3DC5242-EBF4-4481-AD94-CB372BB4B3B1}"/>
                </a:ext>
              </a:extLst>
            </p:cNvPr>
            <p:cNvSpPr/>
            <p:nvPr/>
          </p:nvSpPr>
          <p:spPr>
            <a:xfrm>
              <a:off x="1225744" y="3944668"/>
              <a:ext cx="627536" cy="619113"/>
            </a:xfrm>
            <a:custGeom>
              <a:avLst/>
              <a:gdLst/>
              <a:ahLst/>
              <a:cxnLst/>
              <a:rect l="l" t="t" r="r" b="b"/>
              <a:pathLst>
                <a:path w="189" h="184" extrusionOk="0">
                  <a:moveTo>
                    <a:pt x="0" y="49"/>
                  </a:moveTo>
                  <a:cubicBezTo>
                    <a:pt x="149" y="0"/>
                    <a:pt x="149" y="0"/>
                    <a:pt x="149" y="0"/>
                  </a:cubicBezTo>
                  <a:cubicBezTo>
                    <a:pt x="149" y="0"/>
                    <a:pt x="189" y="27"/>
                    <a:pt x="150" y="58"/>
                  </a:cubicBezTo>
                  <a:cubicBezTo>
                    <a:pt x="150" y="58"/>
                    <a:pt x="176" y="65"/>
                    <a:pt x="176" y="93"/>
                  </a:cubicBezTo>
                  <a:cubicBezTo>
                    <a:pt x="176" y="121"/>
                    <a:pt x="149" y="129"/>
                    <a:pt x="149" y="129"/>
                  </a:cubicBezTo>
                  <a:cubicBezTo>
                    <a:pt x="149" y="129"/>
                    <a:pt x="186" y="157"/>
                    <a:pt x="156" y="184"/>
                  </a:cubicBezTo>
                  <a:cubicBezTo>
                    <a:pt x="0" y="137"/>
                    <a:pt x="0" y="137"/>
                    <a:pt x="0" y="137"/>
                  </a:cubicBezTo>
                  <a:cubicBezTo>
                    <a:pt x="0" y="137"/>
                    <a:pt x="15" y="84"/>
                    <a:pt x="0" y="49"/>
                  </a:cubicBezTo>
                  <a:close/>
                </a:path>
              </a:pathLst>
            </a:custGeom>
            <a:solidFill>
              <a:srgbClr val="D47128"/>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6" name="Google Shape;304;p6">
              <a:extLst>
                <a:ext uri="{FF2B5EF4-FFF2-40B4-BE49-F238E27FC236}">
                  <a16:creationId xmlns:a16="http://schemas.microsoft.com/office/drawing/2014/main" id="{CD1C48EE-9711-4843-B1CA-E97E40E62577}"/>
                </a:ext>
              </a:extLst>
            </p:cNvPr>
            <p:cNvSpPr/>
            <p:nvPr/>
          </p:nvSpPr>
          <p:spPr>
            <a:xfrm>
              <a:off x="1218725" y="3944668"/>
              <a:ext cx="631748" cy="619113"/>
            </a:xfrm>
            <a:custGeom>
              <a:avLst/>
              <a:gdLst/>
              <a:ahLst/>
              <a:cxnLst/>
              <a:rect l="l" t="t" r="r" b="b"/>
              <a:pathLst>
                <a:path w="190" h="184" extrusionOk="0">
                  <a:moveTo>
                    <a:pt x="0" y="43"/>
                  </a:moveTo>
                  <a:cubicBezTo>
                    <a:pt x="150" y="0"/>
                    <a:pt x="150" y="0"/>
                    <a:pt x="150" y="0"/>
                  </a:cubicBezTo>
                  <a:cubicBezTo>
                    <a:pt x="150" y="0"/>
                    <a:pt x="190" y="27"/>
                    <a:pt x="151" y="58"/>
                  </a:cubicBezTo>
                  <a:cubicBezTo>
                    <a:pt x="151" y="58"/>
                    <a:pt x="177" y="65"/>
                    <a:pt x="177" y="93"/>
                  </a:cubicBezTo>
                  <a:cubicBezTo>
                    <a:pt x="177" y="121"/>
                    <a:pt x="150" y="129"/>
                    <a:pt x="150" y="129"/>
                  </a:cubicBezTo>
                  <a:cubicBezTo>
                    <a:pt x="150" y="129"/>
                    <a:pt x="187" y="157"/>
                    <a:pt x="157" y="184"/>
                  </a:cubicBezTo>
                  <a:cubicBezTo>
                    <a:pt x="2" y="137"/>
                    <a:pt x="2" y="137"/>
                    <a:pt x="2" y="137"/>
                  </a:cubicBezTo>
                  <a:cubicBezTo>
                    <a:pt x="2" y="137"/>
                    <a:pt x="15" y="78"/>
                    <a:pt x="0" y="43"/>
                  </a:cubicBezTo>
                  <a:close/>
                </a:path>
              </a:pathLst>
            </a:custGeom>
            <a:gradFill>
              <a:gsLst>
                <a:gs pos="0">
                  <a:srgbClr val="F5E9DF"/>
                </a:gs>
                <a:gs pos="1000">
                  <a:srgbClr val="F5E9DF"/>
                </a:gs>
                <a:gs pos="69000">
                  <a:srgbClr val="D48C5E"/>
                </a:gs>
                <a:gs pos="89000">
                  <a:srgbClr val="E3B495"/>
                </a:gs>
                <a:gs pos="100000">
                  <a:srgbClr val="E3B495"/>
                </a:gs>
              </a:gsLst>
              <a:lin ang="60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7" name="Google Shape;305;p6">
              <a:extLst>
                <a:ext uri="{FF2B5EF4-FFF2-40B4-BE49-F238E27FC236}">
                  <a16:creationId xmlns:a16="http://schemas.microsoft.com/office/drawing/2014/main" id="{40BB712F-5826-47FD-8BBD-38ED2C275D22}"/>
                </a:ext>
              </a:extLst>
            </p:cNvPr>
            <p:cNvSpPr/>
            <p:nvPr/>
          </p:nvSpPr>
          <p:spPr>
            <a:xfrm>
              <a:off x="1218725" y="3944668"/>
              <a:ext cx="631748" cy="279373"/>
            </a:xfrm>
            <a:custGeom>
              <a:avLst/>
              <a:gdLst/>
              <a:ahLst/>
              <a:cxnLst/>
              <a:rect l="l" t="t" r="r" b="b"/>
              <a:pathLst>
                <a:path w="190" h="83" extrusionOk="0">
                  <a:moveTo>
                    <a:pt x="174" y="77"/>
                  </a:moveTo>
                  <a:cubicBezTo>
                    <a:pt x="167" y="62"/>
                    <a:pt x="151" y="58"/>
                    <a:pt x="151" y="58"/>
                  </a:cubicBezTo>
                  <a:cubicBezTo>
                    <a:pt x="190" y="27"/>
                    <a:pt x="150" y="0"/>
                    <a:pt x="150" y="0"/>
                  </a:cubicBezTo>
                  <a:cubicBezTo>
                    <a:pt x="0" y="43"/>
                    <a:pt x="0" y="43"/>
                    <a:pt x="0" y="43"/>
                  </a:cubicBezTo>
                  <a:cubicBezTo>
                    <a:pt x="4" y="52"/>
                    <a:pt x="8" y="74"/>
                    <a:pt x="9" y="83"/>
                  </a:cubicBezTo>
                  <a:lnTo>
                    <a:pt x="174" y="77"/>
                  </a:lnTo>
                  <a:close/>
                </a:path>
              </a:pathLst>
            </a:custGeom>
            <a:gradFill>
              <a:gsLst>
                <a:gs pos="0">
                  <a:srgbClr val="F7E7DF"/>
                </a:gs>
                <a:gs pos="47000">
                  <a:srgbClr val="D38C5F"/>
                </a:gs>
                <a:gs pos="58999">
                  <a:srgbClr val="E4BDA0"/>
                </a:gs>
                <a:gs pos="100000">
                  <a:srgbClr val="E4BDA0"/>
                </a:gs>
              </a:gsLst>
              <a:lin ang="45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8" name="Google Shape;306;p6">
              <a:extLst>
                <a:ext uri="{FF2B5EF4-FFF2-40B4-BE49-F238E27FC236}">
                  <a16:creationId xmlns:a16="http://schemas.microsoft.com/office/drawing/2014/main" id="{3A2C73DF-796F-4081-B0DA-6D8EFDDD00C7}"/>
                </a:ext>
              </a:extLst>
            </p:cNvPr>
            <p:cNvSpPr/>
            <p:nvPr/>
          </p:nvSpPr>
          <p:spPr>
            <a:xfrm>
              <a:off x="1242591" y="4058383"/>
              <a:ext cx="564362" cy="228833"/>
            </a:xfrm>
            <a:custGeom>
              <a:avLst/>
              <a:gdLst/>
              <a:ahLst/>
              <a:cxnLst/>
              <a:rect l="l" t="t" r="r" b="b"/>
              <a:pathLst>
                <a:path w="170" h="68" extrusionOk="0">
                  <a:moveTo>
                    <a:pt x="0" y="34"/>
                  </a:moveTo>
                  <a:cubicBezTo>
                    <a:pt x="1" y="40"/>
                    <a:pt x="2" y="52"/>
                    <a:pt x="2" y="58"/>
                  </a:cubicBezTo>
                  <a:cubicBezTo>
                    <a:pt x="169" y="68"/>
                    <a:pt x="169" y="68"/>
                    <a:pt x="169" y="68"/>
                  </a:cubicBezTo>
                  <a:cubicBezTo>
                    <a:pt x="169" y="65"/>
                    <a:pt x="170" y="62"/>
                    <a:pt x="170" y="59"/>
                  </a:cubicBezTo>
                  <a:cubicBezTo>
                    <a:pt x="170" y="31"/>
                    <a:pt x="144" y="24"/>
                    <a:pt x="144" y="24"/>
                  </a:cubicBezTo>
                  <a:cubicBezTo>
                    <a:pt x="151" y="18"/>
                    <a:pt x="159" y="7"/>
                    <a:pt x="161" y="0"/>
                  </a:cubicBezTo>
                  <a:lnTo>
                    <a:pt x="0" y="34"/>
                  </a:lnTo>
                  <a:close/>
                </a:path>
              </a:pathLst>
            </a:custGeom>
            <a:gradFill>
              <a:gsLst>
                <a:gs pos="0">
                  <a:srgbClr val="F6E7E0"/>
                </a:gs>
                <a:gs pos="1000">
                  <a:srgbClr val="F6E7E0"/>
                </a:gs>
                <a:gs pos="57000">
                  <a:srgbClr val="E6BBA0"/>
                </a:gs>
                <a:gs pos="100000">
                  <a:srgbClr val="E6BBA0"/>
                </a:gs>
              </a:gsLst>
              <a:lin ang="48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 name="Google Shape;307;p6">
              <a:extLst>
                <a:ext uri="{FF2B5EF4-FFF2-40B4-BE49-F238E27FC236}">
                  <a16:creationId xmlns:a16="http://schemas.microsoft.com/office/drawing/2014/main" id="{B0CEF80C-1BB2-4D2D-A860-53622DF137B9}"/>
                </a:ext>
              </a:extLst>
            </p:cNvPr>
            <p:cNvSpPr/>
            <p:nvPr/>
          </p:nvSpPr>
          <p:spPr>
            <a:xfrm>
              <a:off x="856522" y="4176309"/>
              <a:ext cx="388876" cy="110907"/>
            </a:xfrm>
            <a:custGeom>
              <a:avLst/>
              <a:gdLst/>
              <a:ahLst/>
              <a:cxnLst/>
              <a:rect l="l" t="t" r="r" b="b"/>
              <a:pathLst>
                <a:path w="117" h="33" extrusionOk="0">
                  <a:moveTo>
                    <a:pt x="89" y="7"/>
                  </a:moveTo>
                  <a:cubicBezTo>
                    <a:pt x="109" y="5"/>
                    <a:pt x="115" y="0"/>
                    <a:pt x="115" y="13"/>
                  </a:cubicBezTo>
                  <a:cubicBezTo>
                    <a:pt x="116" y="24"/>
                    <a:pt x="117" y="22"/>
                    <a:pt x="99" y="24"/>
                  </a:cubicBezTo>
                  <a:cubicBezTo>
                    <a:pt x="87" y="25"/>
                    <a:pt x="0" y="33"/>
                    <a:pt x="0" y="23"/>
                  </a:cubicBezTo>
                  <a:cubicBezTo>
                    <a:pt x="0" y="18"/>
                    <a:pt x="79" y="9"/>
                    <a:pt x="89" y="7"/>
                  </a:cubicBezTo>
                  <a:close/>
                </a:path>
              </a:pathLst>
            </a:custGeom>
            <a:gradFill>
              <a:gsLst>
                <a:gs pos="0">
                  <a:srgbClr val="3F3F3F"/>
                </a:gs>
                <a:gs pos="1000">
                  <a:srgbClr val="3F3F3F"/>
                </a:gs>
                <a:gs pos="89000">
                  <a:srgbClr val="A5A5A5"/>
                </a:gs>
                <a:gs pos="100000">
                  <a:srgbClr val="A5A5A5"/>
                </a:gs>
              </a:gsLst>
              <a:lin ang="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 name="Google Shape;308;p6">
              <a:extLst>
                <a:ext uri="{FF2B5EF4-FFF2-40B4-BE49-F238E27FC236}">
                  <a16:creationId xmlns:a16="http://schemas.microsoft.com/office/drawing/2014/main" id="{D2C22046-65DD-4E76-8FBF-FC9EEF078799}"/>
                </a:ext>
              </a:extLst>
            </p:cNvPr>
            <p:cNvSpPr/>
            <p:nvPr/>
          </p:nvSpPr>
          <p:spPr>
            <a:xfrm>
              <a:off x="5521630" y="4325121"/>
              <a:ext cx="325701" cy="238660"/>
            </a:xfrm>
            <a:custGeom>
              <a:avLst/>
              <a:gdLst/>
              <a:ahLst/>
              <a:cxnLst/>
              <a:rect l="l" t="t" r="r" b="b"/>
              <a:pathLst>
                <a:path w="98" h="71" extrusionOk="0">
                  <a:moveTo>
                    <a:pt x="24" y="10"/>
                  </a:moveTo>
                  <a:cubicBezTo>
                    <a:pt x="22" y="5"/>
                    <a:pt x="18" y="0"/>
                    <a:pt x="17" y="4"/>
                  </a:cubicBezTo>
                  <a:cubicBezTo>
                    <a:pt x="15" y="9"/>
                    <a:pt x="15" y="20"/>
                    <a:pt x="14" y="28"/>
                  </a:cubicBezTo>
                  <a:cubicBezTo>
                    <a:pt x="13" y="36"/>
                    <a:pt x="5" y="49"/>
                    <a:pt x="3" y="57"/>
                  </a:cubicBezTo>
                  <a:cubicBezTo>
                    <a:pt x="0" y="67"/>
                    <a:pt x="12" y="69"/>
                    <a:pt x="21" y="69"/>
                  </a:cubicBezTo>
                  <a:cubicBezTo>
                    <a:pt x="35" y="70"/>
                    <a:pt x="75" y="71"/>
                    <a:pt x="82" y="63"/>
                  </a:cubicBezTo>
                  <a:cubicBezTo>
                    <a:pt x="86" y="58"/>
                    <a:pt x="98" y="38"/>
                    <a:pt x="90" y="37"/>
                  </a:cubicBezTo>
                  <a:cubicBezTo>
                    <a:pt x="83" y="37"/>
                    <a:pt x="71" y="59"/>
                    <a:pt x="41" y="59"/>
                  </a:cubicBezTo>
                  <a:cubicBezTo>
                    <a:pt x="26" y="59"/>
                    <a:pt x="26" y="50"/>
                    <a:pt x="23" y="44"/>
                  </a:cubicBezTo>
                  <a:cubicBezTo>
                    <a:pt x="17" y="34"/>
                    <a:pt x="26" y="16"/>
                    <a:pt x="24" y="10"/>
                  </a:cubicBezTo>
                  <a:close/>
                </a:path>
              </a:pathLst>
            </a:custGeom>
            <a:gradFill>
              <a:gsLst>
                <a:gs pos="0">
                  <a:srgbClr val="FF3D3E"/>
                </a:gs>
                <a:gs pos="60000">
                  <a:srgbClr val="AF0000"/>
                </a:gs>
                <a:gs pos="100000">
                  <a:srgbClr val="AF0000"/>
                </a:gs>
              </a:gsLst>
              <a:path path="circle">
                <a:fillToRect l="50000" t="50000" r="50000" b="50000"/>
              </a:path>
              <a:tileRect/>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1" name="Google Shape;309;p6">
              <a:extLst>
                <a:ext uri="{FF2B5EF4-FFF2-40B4-BE49-F238E27FC236}">
                  <a16:creationId xmlns:a16="http://schemas.microsoft.com/office/drawing/2014/main" id="{A110322B-D093-4256-9EF3-94FCBBEAB26D}"/>
                </a:ext>
              </a:extLst>
            </p:cNvPr>
            <p:cNvSpPr/>
            <p:nvPr/>
          </p:nvSpPr>
          <p:spPr>
            <a:xfrm>
              <a:off x="1770451" y="3968534"/>
              <a:ext cx="3306148" cy="96868"/>
            </a:xfrm>
            <a:custGeom>
              <a:avLst/>
              <a:gdLst/>
              <a:ahLst/>
              <a:cxnLst/>
              <a:rect l="l" t="t" r="r" b="b"/>
              <a:pathLst>
                <a:path w="995" h="29" extrusionOk="0">
                  <a:moveTo>
                    <a:pt x="0" y="0"/>
                  </a:moveTo>
                  <a:cubicBezTo>
                    <a:pt x="0" y="0"/>
                    <a:pt x="903" y="0"/>
                    <a:pt x="921" y="0"/>
                  </a:cubicBezTo>
                  <a:cubicBezTo>
                    <a:pt x="931" y="0"/>
                    <a:pt x="955" y="1"/>
                    <a:pt x="964" y="1"/>
                  </a:cubicBezTo>
                  <a:cubicBezTo>
                    <a:pt x="973" y="1"/>
                    <a:pt x="995" y="28"/>
                    <a:pt x="970" y="29"/>
                  </a:cubicBezTo>
                  <a:cubicBezTo>
                    <a:pt x="957" y="29"/>
                    <a:pt x="13" y="27"/>
                    <a:pt x="13" y="27"/>
                  </a:cubicBezTo>
                  <a:cubicBezTo>
                    <a:pt x="13" y="27"/>
                    <a:pt x="13" y="20"/>
                    <a:pt x="12" y="14"/>
                  </a:cubicBezTo>
                  <a:cubicBezTo>
                    <a:pt x="11" y="7"/>
                    <a:pt x="0" y="0"/>
                    <a:pt x="0" y="0"/>
                  </a:cubicBezTo>
                  <a:close/>
                </a:path>
              </a:pathLst>
            </a:custGeom>
            <a:gradFill>
              <a:gsLst>
                <a:gs pos="0">
                  <a:srgbClr val="F9E10E"/>
                </a:gs>
                <a:gs pos="100000">
                  <a:srgbClr val="FAEB64"/>
                </a:gs>
              </a:gsLst>
              <a:lin ang="162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2" name="Google Shape;310;p6">
              <a:extLst>
                <a:ext uri="{FF2B5EF4-FFF2-40B4-BE49-F238E27FC236}">
                  <a16:creationId xmlns:a16="http://schemas.microsoft.com/office/drawing/2014/main" id="{224E581D-9FC0-4237-B0F8-78CF0FFBD961}"/>
                </a:ext>
              </a:extLst>
            </p:cNvPr>
            <p:cNvSpPr/>
            <p:nvPr/>
          </p:nvSpPr>
          <p:spPr>
            <a:xfrm>
              <a:off x="1770451" y="4429008"/>
              <a:ext cx="3306148" cy="127753"/>
            </a:xfrm>
            <a:custGeom>
              <a:avLst/>
              <a:gdLst/>
              <a:ahLst/>
              <a:cxnLst/>
              <a:rect l="l" t="t" r="r" b="b"/>
              <a:pathLst>
                <a:path w="995" h="38" extrusionOk="0">
                  <a:moveTo>
                    <a:pt x="0" y="37"/>
                  </a:moveTo>
                  <a:cubicBezTo>
                    <a:pt x="0" y="37"/>
                    <a:pt x="900" y="38"/>
                    <a:pt x="918" y="38"/>
                  </a:cubicBezTo>
                  <a:cubicBezTo>
                    <a:pt x="928" y="38"/>
                    <a:pt x="952" y="38"/>
                    <a:pt x="961" y="38"/>
                  </a:cubicBezTo>
                  <a:cubicBezTo>
                    <a:pt x="969" y="38"/>
                    <a:pt x="995" y="0"/>
                    <a:pt x="970" y="0"/>
                  </a:cubicBezTo>
                  <a:cubicBezTo>
                    <a:pt x="958" y="0"/>
                    <a:pt x="4" y="0"/>
                    <a:pt x="4" y="0"/>
                  </a:cubicBezTo>
                  <a:cubicBezTo>
                    <a:pt x="3" y="0"/>
                    <a:pt x="11" y="10"/>
                    <a:pt x="8" y="24"/>
                  </a:cubicBezTo>
                  <a:cubicBezTo>
                    <a:pt x="7" y="31"/>
                    <a:pt x="0" y="37"/>
                    <a:pt x="0" y="37"/>
                  </a:cubicBezTo>
                  <a:close/>
                </a:path>
              </a:pathLst>
            </a:custGeom>
            <a:gradFill>
              <a:gsLst>
                <a:gs pos="0">
                  <a:srgbClr val="EB9F07"/>
                </a:gs>
                <a:gs pos="100000">
                  <a:srgbClr val="F9B42B"/>
                </a:gs>
              </a:gsLst>
              <a:lin ang="5400000" scaled="0"/>
            </a:gra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3" name="Google Shape;311;p6">
              <a:extLst>
                <a:ext uri="{FF2B5EF4-FFF2-40B4-BE49-F238E27FC236}">
                  <a16:creationId xmlns:a16="http://schemas.microsoft.com/office/drawing/2014/main" id="{749834D9-D153-404C-8D05-044FF49281F1}"/>
                </a:ext>
              </a:extLst>
            </p:cNvPr>
            <p:cNvSpPr/>
            <p:nvPr/>
          </p:nvSpPr>
          <p:spPr>
            <a:xfrm>
              <a:off x="5528649" y="4065402"/>
              <a:ext cx="30885" cy="235853"/>
            </a:xfrm>
            <a:custGeom>
              <a:avLst/>
              <a:gdLst/>
              <a:ahLst/>
              <a:cxnLst/>
              <a:rect l="l" t="t" r="r" b="b"/>
              <a:pathLst>
                <a:path w="9" h="70" extrusionOk="0">
                  <a:moveTo>
                    <a:pt x="0" y="0"/>
                  </a:moveTo>
                  <a:cubicBezTo>
                    <a:pt x="0" y="0"/>
                    <a:pt x="9" y="28"/>
                    <a:pt x="6" y="70"/>
                  </a:cubicBezTo>
                  <a:cubicBezTo>
                    <a:pt x="6" y="70"/>
                    <a:pt x="7" y="36"/>
                    <a:pt x="0" y="0"/>
                  </a:cubicBezTo>
                  <a:close/>
                </a:path>
              </a:pathLst>
            </a:custGeom>
            <a:solidFill>
              <a:srgbClr val="FFFFFF"/>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4" name="Google Shape;312;p6">
              <a:extLst>
                <a:ext uri="{FF2B5EF4-FFF2-40B4-BE49-F238E27FC236}">
                  <a16:creationId xmlns:a16="http://schemas.microsoft.com/office/drawing/2014/main" id="{07FB2CB7-D77F-4593-A3F2-093B031B2D32}"/>
                </a:ext>
              </a:extLst>
            </p:cNvPr>
            <p:cNvSpPr/>
            <p:nvPr/>
          </p:nvSpPr>
          <p:spPr>
            <a:xfrm>
              <a:off x="5146793" y="4062595"/>
              <a:ext cx="33693" cy="235853"/>
            </a:xfrm>
            <a:custGeom>
              <a:avLst/>
              <a:gdLst/>
              <a:ahLst/>
              <a:cxnLst/>
              <a:rect l="l" t="t" r="r" b="b"/>
              <a:pathLst>
                <a:path w="10" h="70" extrusionOk="0">
                  <a:moveTo>
                    <a:pt x="0" y="0"/>
                  </a:moveTo>
                  <a:cubicBezTo>
                    <a:pt x="0" y="0"/>
                    <a:pt x="10" y="28"/>
                    <a:pt x="7" y="70"/>
                  </a:cubicBezTo>
                  <a:cubicBezTo>
                    <a:pt x="7" y="70"/>
                    <a:pt x="7" y="35"/>
                    <a:pt x="0" y="0"/>
                  </a:cubicBezTo>
                  <a:close/>
                </a:path>
              </a:pathLst>
            </a:custGeom>
            <a:solidFill>
              <a:srgbClr val="FFFFFF"/>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5" name="Google Shape;313;p6">
              <a:extLst>
                <a:ext uri="{FF2B5EF4-FFF2-40B4-BE49-F238E27FC236}">
                  <a16:creationId xmlns:a16="http://schemas.microsoft.com/office/drawing/2014/main" id="{F86D30C1-8827-4049-BF44-7C5DA15C6AAB}"/>
                </a:ext>
              </a:extLst>
            </p:cNvPr>
            <p:cNvSpPr/>
            <p:nvPr/>
          </p:nvSpPr>
          <p:spPr>
            <a:xfrm>
              <a:off x="5285777" y="4472529"/>
              <a:ext cx="57559" cy="37905"/>
            </a:xfrm>
            <a:prstGeom prst="ellipse">
              <a:avLst/>
            </a:prstGeom>
            <a:solidFill>
              <a:srgbClr val="7A7A7A"/>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6" name="Google Shape;314;p6">
              <a:extLst>
                <a:ext uri="{FF2B5EF4-FFF2-40B4-BE49-F238E27FC236}">
                  <a16:creationId xmlns:a16="http://schemas.microsoft.com/office/drawing/2014/main" id="{E991FE82-43D5-4CAB-BDD8-FD01825C1F5C}"/>
                </a:ext>
              </a:extLst>
            </p:cNvPr>
            <p:cNvSpPr/>
            <p:nvPr/>
          </p:nvSpPr>
          <p:spPr>
            <a:xfrm>
              <a:off x="5280162" y="3981169"/>
              <a:ext cx="56155" cy="30885"/>
            </a:xfrm>
            <a:prstGeom prst="ellipse">
              <a:avLst/>
            </a:prstGeom>
            <a:solidFill>
              <a:srgbClr val="7A7A7A"/>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7" name="Google Shape;315;p6">
              <a:extLst>
                <a:ext uri="{FF2B5EF4-FFF2-40B4-BE49-F238E27FC236}">
                  <a16:creationId xmlns:a16="http://schemas.microsoft.com/office/drawing/2014/main" id="{5C846D2C-AD97-4FC4-960C-3BA2B44145AB}"/>
                </a:ext>
              </a:extLst>
            </p:cNvPr>
            <p:cNvSpPr/>
            <p:nvPr/>
          </p:nvSpPr>
          <p:spPr>
            <a:xfrm>
              <a:off x="2436458" y="4027127"/>
              <a:ext cx="2212522" cy="328508"/>
            </a:xfrm>
            <a:custGeom>
              <a:avLst/>
              <a:gdLst/>
              <a:ahLst/>
              <a:cxnLst/>
              <a:rect l="l" t="t" r="r" b="b"/>
              <a:pathLst>
                <a:path w="666" h="67" extrusionOk="0">
                  <a:moveTo>
                    <a:pt x="334" y="1"/>
                  </a:moveTo>
                  <a:cubicBezTo>
                    <a:pt x="151" y="0"/>
                    <a:pt x="2" y="14"/>
                    <a:pt x="1" y="32"/>
                  </a:cubicBezTo>
                  <a:cubicBezTo>
                    <a:pt x="0" y="50"/>
                    <a:pt x="148" y="65"/>
                    <a:pt x="332" y="66"/>
                  </a:cubicBezTo>
                  <a:cubicBezTo>
                    <a:pt x="515" y="67"/>
                    <a:pt x="665" y="53"/>
                    <a:pt x="665" y="35"/>
                  </a:cubicBezTo>
                  <a:cubicBezTo>
                    <a:pt x="666" y="17"/>
                    <a:pt x="518" y="2"/>
                    <a:pt x="334" y="1"/>
                  </a:cubicBezTo>
                  <a:close/>
                </a:path>
              </a:pathLst>
            </a:custGeom>
            <a:solidFill>
              <a:srgbClr val="FFFFFF">
                <a:alpha val="42745"/>
              </a:srgbClr>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8" name="Google Shape;316;p6">
              <a:extLst>
                <a:ext uri="{FF2B5EF4-FFF2-40B4-BE49-F238E27FC236}">
                  <a16:creationId xmlns:a16="http://schemas.microsoft.com/office/drawing/2014/main" id="{5544D8FC-A955-489E-8DE1-3678B1745190}"/>
                </a:ext>
              </a:extLst>
            </p:cNvPr>
            <p:cNvSpPr/>
            <p:nvPr/>
          </p:nvSpPr>
          <p:spPr>
            <a:xfrm>
              <a:off x="5316663" y="4210002"/>
              <a:ext cx="58963" cy="47732"/>
            </a:xfrm>
            <a:custGeom>
              <a:avLst/>
              <a:gdLst/>
              <a:ahLst/>
              <a:cxnLst/>
              <a:rect l="l" t="t" r="r" b="b"/>
              <a:pathLst>
                <a:path w="18" h="14" extrusionOk="0">
                  <a:moveTo>
                    <a:pt x="9" y="14"/>
                  </a:moveTo>
                  <a:cubicBezTo>
                    <a:pt x="4" y="13"/>
                    <a:pt x="0" y="11"/>
                    <a:pt x="0" y="7"/>
                  </a:cubicBezTo>
                  <a:cubicBezTo>
                    <a:pt x="0" y="3"/>
                    <a:pt x="4" y="0"/>
                    <a:pt x="9" y="0"/>
                  </a:cubicBezTo>
                  <a:cubicBezTo>
                    <a:pt x="14" y="0"/>
                    <a:pt x="18" y="3"/>
                    <a:pt x="18" y="7"/>
                  </a:cubicBezTo>
                  <a:cubicBezTo>
                    <a:pt x="18" y="11"/>
                    <a:pt x="14" y="14"/>
                    <a:pt x="9" y="14"/>
                  </a:cubicBezTo>
                  <a:close/>
                </a:path>
              </a:pathLst>
            </a:custGeom>
            <a:solidFill>
              <a:srgbClr val="7A7A7A"/>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9" name="Google Shape;317;p6">
              <a:extLst>
                <a:ext uri="{FF2B5EF4-FFF2-40B4-BE49-F238E27FC236}">
                  <a16:creationId xmlns:a16="http://schemas.microsoft.com/office/drawing/2014/main" id="{9B1D384C-031A-4459-A1FA-956AA9225042}"/>
                </a:ext>
              </a:extLst>
            </p:cNvPr>
            <p:cNvSpPr/>
            <p:nvPr/>
          </p:nvSpPr>
          <p:spPr>
            <a:xfrm>
              <a:off x="5365799"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0" name="Google Shape;318;p6">
              <a:extLst>
                <a:ext uri="{FF2B5EF4-FFF2-40B4-BE49-F238E27FC236}">
                  <a16:creationId xmlns:a16="http://schemas.microsoft.com/office/drawing/2014/main" id="{0D882928-C229-497A-8D0E-74E1AB86E522}"/>
                </a:ext>
              </a:extLst>
            </p:cNvPr>
            <p:cNvSpPr/>
            <p:nvPr/>
          </p:nvSpPr>
          <p:spPr>
            <a:xfrm>
              <a:off x="5365799" y="3944668"/>
              <a:ext cx="109503" cy="621921"/>
            </a:xfrm>
            <a:custGeom>
              <a:avLst/>
              <a:gdLst/>
              <a:ahLst/>
              <a:cxnLst/>
              <a:rect l="l" t="t" r="r" b="b"/>
              <a:pathLst>
                <a:path w="33" h="185" extrusionOk="0">
                  <a:moveTo>
                    <a:pt x="33" y="92"/>
                  </a:moveTo>
                  <a:cubicBezTo>
                    <a:pt x="33" y="45"/>
                    <a:pt x="24" y="5"/>
                    <a:pt x="6" y="0"/>
                  </a:cubicBezTo>
                  <a:cubicBezTo>
                    <a:pt x="4" y="0"/>
                    <a:pt x="2" y="0"/>
                    <a:pt x="0" y="0"/>
                  </a:cubicBezTo>
                  <a:cubicBezTo>
                    <a:pt x="19" y="3"/>
                    <a:pt x="28" y="43"/>
                    <a:pt x="28" y="92"/>
                  </a:cubicBezTo>
                  <a:cubicBezTo>
                    <a:pt x="28" y="141"/>
                    <a:pt x="18" y="181"/>
                    <a:pt x="0" y="185"/>
                  </a:cubicBezTo>
                  <a:cubicBezTo>
                    <a:pt x="1" y="185"/>
                    <a:pt x="3" y="185"/>
                    <a:pt x="6" y="185"/>
                  </a:cubicBezTo>
                  <a:cubicBezTo>
                    <a:pt x="24" y="180"/>
                    <a:pt x="33" y="140"/>
                    <a:pt x="33" y="92"/>
                  </a:cubicBezTo>
                  <a:close/>
                </a:path>
              </a:pathLst>
            </a:custGeom>
            <a:solidFill>
              <a:srgbClr val="888A8C"/>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1" name="Google Shape;319;p6">
              <a:extLst>
                <a:ext uri="{FF2B5EF4-FFF2-40B4-BE49-F238E27FC236}">
                  <a16:creationId xmlns:a16="http://schemas.microsoft.com/office/drawing/2014/main" id="{5C648E15-F201-40C7-A553-CC82854ACF66}"/>
                </a:ext>
              </a:extLst>
            </p:cNvPr>
            <p:cNvSpPr/>
            <p:nvPr/>
          </p:nvSpPr>
          <p:spPr>
            <a:xfrm>
              <a:off x="5316663"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FAFAFA"/>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2" name="Google Shape;320;p6">
              <a:extLst>
                <a:ext uri="{FF2B5EF4-FFF2-40B4-BE49-F238E27FC236}">
                  <a16:creationId xmlns:a16="http://schemas.microsoft.com/office/drawing/2014/main" id="{D09B9C46-CCF5-4F88-A866-F6DEC87AE965}"/>
                </a:ext>
              </a:extLst>
            </p:cNvPr>
            <p:cNvSpPr/>
            <p:nvPr/>
          </p:nvSpPr>
          <p:spPr>
            <a:xfrm>
              <a:off x="5312451" y="3944668"/>
              <a:ext cx="113715" cy="621921"/>
            </a:xfrm>
            <a:custGeom>
              <a:avLst/>
              <a:gdLst/>
              <a:ahLst/>
              <a:cxnLst/>
              <a:rect l="l" t="t" r="r" b="b"/>
              <a:pathLst>
                <a:path w="34" h="185" extrusionOk="0">
                  <a:moveTo>
                    <a:pt x="33" y="92"/>
                  </a:moveTo>
                  <a:cubicBezTo>
                    <a:pt x="34" y="45"/>
                    <a:pt x="25" y="5"/>
                    <a:pt x="7" y="0"/>
                  </a:cubicBezTo>
                  <a:cubicBezTo>
                    <a:pt x="4" y="0"/>
                    <a:pt x="2" y="0"/>
                    <a:pt x="0" y="0"/>
                  </a:cubicBezTo>
                  <a:cubicBezTo>
                    <a:pt x="19" y="3"/>
                    <a:pt x="29" y="43"/>
                    <a:pt x="29" y="92"/>
                  </a:cubicBezTo>
                  <a:cubicBezTo>
                    <a:pt x="29" y="141"/>
                    <a:pt x="19" y="181"/>
                    <a:pt x="0" y="185"/>
                  </a:cubicBezTo>
                  <a:cubicBezTo>
                    <a:pt x="2" y="185"/>
                    <a:pt x="3" y="185"/>
                    <a:pt x="6" y="185"/>
                  </a:cubicBezTo>
                  <a:cubicBezTo>
                    <a:pt x="24" y="180"/>
                    <a:pt x="33" y="140"/>
                    <a:pt x="33" y="92"/>
                  </a:cubicBezTo>
                  <a:close/>
                </a:path>
              </a:pathLst>
            </a:custGeom>
            <a:solidFill>
              <a:srgbClr val="888A8C"/>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3" name="Google Shape;321;p6">
              <a:extLst>
                <a:ext uri="{FF2B5EF4-FFF2-40B4-BE49-F238E27FC236}">
                  <a16:creationId xmlns:a16="http://schemas.microsoft.com/office/drawing/2014/main" id="{862403A3-C5E7-4507-B44A-E89C57FD0D2C}"/>
                </a:ext>
              </a:extLst>
            </p:cNvPr>
            <p:cNvSpPr/>
            <p:nvPr/>
          </p:nvSpPr>
          <p:spPr>
            <a:xfrm>
              <a:off x="5176274"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9" y="92"/>
                  </a:cubicBezTo>
                  <a:cubicBezTo>
                    <a:pt x="28" y="141"/>
                    <a:pt x="19" y="181"/>
                    <a:pt x="0" y="185"/>
                  </a:cubicBezTo>
                  <a:cubicBezTo>
                    <a:pt x="2" y="185"/>
                    <a:pt x="3" y="185"/>
                    <a:pt x="6" y="185"/>
                  </a:cubicBezTo>
                  <a:cubicBezTo>
                    <a:pt x="24" y="180"/>
                    <a:pt x="33" y="140"/>
                    <a:pt x="33" y="92"/>
                  </a:cubicBezTo>
                  <a:close/>
                </a:path>
              </a:pathLst>
            </a:custGeom>
            <a:solidFill>
              <a:srgbClr val="FAFAFA"/>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4" name="Google Shape;322;p6">
              <a:extLst>
                <a:ext uri="{FF2B5EF4-FFF2-40B4-BE49-F238E27FC236}">
                  <a16:creationId xmlns:a16="http://schemas.microsoft.com/office/drawing/2014/main" id="{7D7715F2-642D-4F7C-83AE-6B26DD27C090}"/>
                </a:ext>
              </a:extLst>
            </p:cNvPr>
            <p:cNvSpPr/>
            <p:nvPr/>
          </p:nvSpPr>
          <p:spPr>
            <a:xfrm>
              <a:off x="5173467" y="3944668"/>
              <a:ext cx="112311"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888A8C"/>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5" name="Google Shape;323;p6">
              <a:extLst>
                <a:ext uri="{FF2B5EF4-FFF2-40B4-BE49-F238E27FC236}">
                  <a16:creationId xmlns:a16="http://schemas.microsoft.com/office/drawing/2014/main" id="{F9CE0BCB-17CE-43D8-B571-D2F101DCD3F4}"/>
                </a:ext>
              </a:extLst>
            </p:cNvPr>
            <p:cNvSpPr/>
            <p:nvPr/>
          </p:nvSpPr>
          <p:spPr>
            <a:xfrm>
              <a:off x="5122927"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6" name="Google Shape;324;p6">
              <a:extLst>
                <a:ext uri="{FF2B5EF4-FFF2-40B4-BE49-F238E27FC236}">
                  <a16:creationId xmlns:a16="http://schemas.microsoft.com/office/drawing/2014/main" id="{4C0B06C8-9C16-4DDF-9CC7-254E0CD7B1EF}"/>
                </a:ext>
              </a:extLst>
            </p:cNvPr>
            <p:cNvSpPr/>
            <p:nvPr/>
          </p:nvSpPr>
          <p:spPr>
            <a:xfrm>
              <a:off x="5122927" y="3944668"/>
              <a:ext cx="110907"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888A8C"/>
            </a:solidFill>
            <a:ln>
              <a:noFill/>
            </a:ln>
            <a:effectLst>
              <a:outerShdw blurRad="76200" sy="23000" kx="1200000" algn="br" rotWithShape="0">
                <a:srgbClr val="000000">
                  <a:alpha val="200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sp>
        <p:nvSpPr>
          <p:cNvPr id="57" name="Google Shape;325;p6">
            <a:extLst>
              <a:ext uri="{FF2B5EF4-FFF2-40B4-BE49-F238E27FC236}">
                <a16:creationId xmlns:a16="http://schemas.microsoft.com/office/drawing/2014/main" id="{FFFAD5FB-7031-4D8A-8C87-14E9A962F054}"/>
              </a:ext>
            </a:extLst>
          </p:cNvPr>
          <p:cNvSpPr/>
          <p:nvPr/>
        </p:nvSpPr>
        <p:spPr>
          <a:xfrm>
            <a:off x="6922762" y="1442091"/>
            <a:ext cx="1616327" cy="251998"/>
          </a:xfrm>
          <a:custGeom>
            <a:avLst/>
            <a:gdLst/>
            <a:ahLst/>
            <a:cxnLst/>
            <a:rect l="l" t="t" r="r" b="b"/>
            <a:pathLst>
              <a:path w="1425954" h="291931" extrusionOk="0">
                <a:moveTo>
                  <a:pt x="929206" y="67"/>
                </a:moveTo>
                <a:cubicBezTo>
                  <a:pt x="1095381" y="24236"/>
                  <a:pt x="1262538" y="55649"/>
                  <a:pt x="1425954" y="79817"/>
                </a:cubicBezTo>
                <a:cubicBezTo>
                  <a:pt x="1345473" y="152294"/>
                  <a:pt x="1262538" y="230174"/>
                  <a:pt x="1187422" y="291931"/>
                </a:cubicBezTo>
                <a:cubicBezTo>
                  <a:pt x="1155383" y="257015"/>
                  <a:pt x="1109854" y="216839"/>
                  <a:pt x="1085632" y="189998"/>
                </a:cubicBezTo>
                <a:cubicBezTo>
                  <a:pt x="890024" y="214167"/>
                  <a:pt x="638309" y="222271"/>
                  <a:pt x="504173" y="227645"/>
                </a:cubicBezTo>
                <a:cubicBezTo>
                  <a:pt x="421018" y="232150"/>
                  <a:pt x="151448" y="244211"/>
                  <a:pt x="0" y="247923"/>
                </a:cubicBezTo>
                <a:cubicBezTo>
                  <a:pt x="28062" y="233838"/>
                  <a:pt x="44440" y="213764"/>
                  <a:pt x="44440" y="191856"/>
                </a:cubicBezTo>
                <a:cubicBezTo>
                  <a:pt x="44440" y="171361"/>
                  <a:pt x="30107" y="152472"/>
                  <a:pt x="4823" y="139220"/>
                </a:cubicBezTo>
                <a:lnTo>
                  <a:pt x="402230" y="122723"/>
                </a:lnTo>
                <a:cubicBezTo>
                  <a:pt x="447759" y="122723"/>
                  <a:pt x="691657" y="109360"/>
                  <a:pt x="983689" y="79817"/>
                </a:cubicBezTo>
                <a:cubicBezTo>
                  <a:pt x="991661" y="77145"/>
                  <a:pt x="923841" y="-2634"/>
                  <a:pt x="929206" y="67"/>
                </a:cubicBezTo>
                <a:close/>
              </a:path>
            </a:pathLst>
          </a:cu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nvGrpSpPr>
          <p:cNvPr id="58" name="Group 57">
            <a:extLst>
              <a:ext uri="{FF2B5EF4-FFF2-40B4-BE49-F238E27FC236}">
                <a16:creationId xmlns:a16="http://schemas.microsoft.com/office/drawing/2014/main" id="{5A323C05-E841-437E-8513-9C6515652172}"/>
              </a:ext>
            </a:extLst>
          </p:cNvPr>
          <p:cNvGrpSpPr/>
          <p:nvPr/>
        </p:nvGrpSpPr>
        <p:grpSpPr>
          <a:xfrm>
            <a:off x="9706708" y="704700"/>
            <a:ext cx="2485292" cy="2381001"/>
            <a:chOff x="4725214" y="1531313"/>
            <a:chExt cx="2724300" cy="2724300"/>
          </a:xfrm>
        </p:grpSpPr>
        <p:sp>
          <p:nvSpPr>
            <p:cNvPr id="59" name="Google Shape;397;p7">
              <a:extLst>
                <a:ext uri="{FF2B5EF4-FFF2-40B4-BE49-F238E27FC236}">
                  <a16:creationId xmlns:a16="http://schemas.microsoft.com/office/drawing/2014/main" id="{ACCF85BD-6BAA-4F2B-8D83-25696CCB88C0}"/>
                </a:ext>
              </a:extLst>
            </p:cNvPr>
            <p:cNvSpPr/>
            <p:nvPr/>
          </p:nvSpPr>
          <p:spPr>
            <a:xfrm>
              <a:off x="4725214" y="1531313"/>
              <a:ext cx="2724300" cy="27243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Tahoma"/>
                <a:buNone/>
              </a:pPr>
              <a:endParaRPr sz="1800" dirty="0">
                <a:solidFill>
                  <a:schemeClr val="dk1"/>
                </a:solidFill>
                <a:latin typeface="Tahoma"/>
                <a:ea typeface="Tahoma"/>
                <a:cs typeface="Tahoma"/>
                <a:sym typeface="Tahoma"/>
              </a:endParaRPr>
            </a:p>
          </p:txBody>
        </p:sp>
        <p:pic>
          <p:nvPicPr>
            <p:cNvPr id="60" name="Google Shape;398;p7">
              <a:extLst>
                <a:ext uri="{FF2B5EF4-FFF2-40B4-BE49-F238E27FC236}">
                  <a16:creationId xmlns:a16="http://schemas.microsoft.com/office/drawing/2014/main" id="{4704A57E-7BDE-4DF8-98F5-D5E5CA266F02}"/>
                </a:ext>
              </a:extLst>
            </p:cNvPr>
            <p:cNvPicPr preferRelativeResize="0"/>
            <p:nvPr/>
          </p:nvPicPr>
          <p:blipFill rotWithShape="1">
            <a:blip r:embed="rId2">
              <a:alphaModFix/>
            </a:blip>
            <a:srcRect l="17287" t="-1082" b="-1072"/>
            <a:stretch/>
          </p:blipFill>
          <p:spPr>
            <a:xfrm>
              <a:off x="4889614" y="1753088"/>
              <a:ext cx="2363700" cy="2280600"/>
            </a:xfrm>
            <a:prstGeom prst="ellipse">
              <a:avLst/>
            </a:prstGeom>
            <a:noFill/>
            <a:ln>
              <a:noFill/>
            </a:ln>
          </p:spPr>
        </p:pic>
      </p:gr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683"/>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50"/>
                                        <p:tgtEl>
                                          <p:spTgt spid="11"/>
                                        </p:tgtEl>
                                      </p:cBhvr>
                                    </p:animEffec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50"/>
                                        <p:tgtEl>
                                          <p:spTgt spid="10"/>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750"/>
                                        <p:tgtEl>
                                          <p:spTgt spid="4"/>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750"/>
                                        <p:tgtEl>
                                          <p:spTgt spid="8"/>
                                        </p:tgtEl>
                                      </p:cBhvr>
                                    </p:animEffect>
                                  </p:childTnLst>
                                </p:cTn>
                              </p:par>
                            </p:childTnLst>
                          </p:cTn>
                        </p:par>
                        <p:par>
                          <p:cTn id="39" fill="hold">
                            <p:stCondLst>
                              <p:cond delay="3750"/>
                            </p:stCondLst>
                            <p:childTnLst>
                              <p:par>
                                <p:cTn id="40" presetID="10" presetClass="entr" presetSubtype="0" fill="hold"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69"/>
        <p:cNvGrpSpPr/>
        <p:nvPr/>
      </p:nvGrpSpPr>
      <p:grpSpPr>
        <a:xfrm>
          <a:off x="0" y="0"/>
          <a:ext cx="0" cy="0"/>
          <a:chOff x="0" y="0"/>
          <a:chExt cx="0" cy="0"/>
        </a:xfrm>
      </p:grpSpPr>
      <p:sp>
        <p:nvSpPr>
          <p:cNvPr id="3170" name="Google Shape;3170;p12"/>
          <p:cNvSpPr txBox="1">
            <a:spLocks noGrp="1"/>
          </p:cNvSpPr>
          <p:nvPr>
            <p:ph type="ctrTitle"/>
          </p:nvPr>
        </p:nvSpPr>
        <p:spPr>
          <a:xfrm>
            <a:off x="838198" y="464234"/>
            <a:ext cx="10233075" cy="1996391"/>
          </a:xfrm>
          <a:prstGeom prst="rect">
            <a:avLst/>
          </a:prstGeom>
          <a:noFill/>
          <a:ln>
            <a:noFill/>
          </a:ln>
        </p:spPr>
        <p:txBody>
          <a:bodyPr spcFirstLastPara="1" wrap="square" lIns="91425" tIns="45700" rIns="91425" bIns="45700" anchor="b" anchorCtr="0">
            <a:noAutofit/>
          </a:bodyPr>
          <a:lstStyle/>
          <a:p>
            <a:r>
              <a:rPr lang="en-US" sz="6000" dirty="0">
                <a:solidFill>
                  <a:srgbClr val="FF0000"/>
                </a:solidFill>
              </a:rPr>
              <a:t>Campus </a:t>
            </a:r>
            <a:br>
              <a:rPr lang="en-US" sz="6000" dirty="0">
                <a:solidFill>
                  <a:srgbClr val="FF0000"/>
                </a:solidFill>
              </a:rPr>
            </a:br>
            <a:r>
              <a:rPr lang="en-US" sz="6000" dirty="0">
                <a:solidFill>
                  <a:srgbClr val="FF0000"/>
                </a:solidFill>
              </a:rPr>
              <a:t>Specific Information</a:t>
            </a:r>
          </a:p>
        </p:txBody>
      </p:sp>
      <p:pic>
        <p:nvPicPr>
          <p:cNvPr id="3171" name="Google Shape;3171;p12" descr="Image result for updates"/>
          <p:cNvPicPr preferRelativeResize="0"/>
          <p:nvPr/>
        </p:nvPicPr>
        <p:blipFill rotWithShape="1">
          <a:blip r:embed="rId3">
            <a:alphaModFix/>
          </a:blip>
          <a:srcRect/>
          <a:stretch/>
        </p:blipFill>
        <p:spPr>
          <a:xfrm>
            <a:off x="2360612" y="2812926"/>
            <a:ext cx="7013575" cy="3682127"/>
          </a:xfrm>
          <a:prstGeom prst="rect">
            <a:avLst/>
          </a:prstGeom>
          <a:noFill/>
          <a:ln>
            <a:noFill/>
          </a:ln>
        </p:spPr>
      </p:pic>
      <p:sp>
        <p:nvSpPr>
          <p:cNvPr id="4" name="Subtitle 2">
            <a:extLst>
              <a:ext uri="{FF2B5EF4-FFF2-40B4-BE49-F238E27FC236}">
                <a16:creationId xmlns:a16="http://schemas.microsoft.com/office/drawing/2014/main" id="{3228CAB3-D28F-4839-AEA5-C031B11B602B}"/>
              </a:ext>
            </a:extLst>
          </p:cNvPr>
          <p:cNvSpPr>
            <a:spLocks noGrp="1"/>
          </p:cNvSpPr>
          <p:nvPr>
            <p:ph type="subTitle" idx="1"/>
          </p:nvPr>
        </p:nvSpPr>
        <p:spPr>
          <a:xfrm>
            <a:off x="404836" y="3153311"/>
            <a:ext cx="10666437" cy="1489027"/>
          </a:xfrm>
          <a:solidFill>
            <a:schemeClr val="accent2"/>
          </a:solidFill>
        </p:spPr>
        <p:txBody>
          <a:bodyPr>
            <a:noAutofit/>
          </a:bodyPr>
          <a:lstStyle/>
          <a:p>
            <a:r>
              <a:rPr lang="en-US" sz="3000" b="1" dirty="0">
                <a:solidFill>
                  <a:srgbClr val="0070C0"/>
                </a:solidFill>
              </a:rPr>
              <a:t>**Note to CTC- edit and adjust these slides to reflect campus information that your test administrators need to be aware of to ensure your testing day flows smoothly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AD049B-5465-4A1B-8636-F5A0354CC6A0}"/>
              </a:ext>
            </a:extLst>
          </p:cNvPr>
          <p:cNvSpPr>
            <a:spLocks noGrp="1"/>
          </p:cNvSpPr>
          <p:nvPr>
            <p:ph type="title"/>
          </p:nvPr>
        </p:nvSpPr>
        <p:spPr>
          <a:xfrm>
            <a:off x="501750" y="236211"/>
            <a:ext cx="11074400" cy="990600"/>
          </a:xfrm>
        </p:spPr>
        <p:txBody>
          <a:bodyPr/>
          <a:lstStyle/>
          <a:p>
            <a:r>
              <a:rPr lang="en-US" sz="4500" b="1" dirty="0">
                <a:solidFill>
                  <a:srgbClr val="FF0000"/>
                </a:solidFill>
              </a:rPr>
              <a:t>Campus Testing Schedule</a:t>
            </a:r>
          </a:p>
        </p:txBody>
      </p:sp>
      <p:grpSp>
        <p:nvGrpSpPr>
          <p:cNvPr id="12" name="Group 11">
            <a:extLst>
              <a:ext uri="{FF2B5EF4-FFF2-40B4-BE49-F238E27FC236}">
                <a16:creationId xmlns:a16="http://schemas.microsoft.com/office/drawing/2014/main" id="{9CED73B4-9E16-416C-862A-318C48954B19}"/>
              </a:ext>
            </a:extLst>
          </p:cNvPr>
          <p:cNvGrpSpPr/>
          <p:nvPr/>
        </p:nvGrpSpPr>
        <p:grpSpPr>
          <a:xfrm>
            <a:off x="222494" y="626827"/>
            <a:ext cx="1031631" cy="5604345"/>
            <a:chOff x="348678" y="246559"/>
            <a:chExt cx="1432194" cy="5970486"/>
          </a:xfrm>
        </p:grpSpPr>
        <p:sp>
          <p:nvSpPr>
            <p:cNvPr id="15" name="Google Shape;3942;p22">
              <a:extLst>
                <a:ext uri="{FF2B5EF4-FFF2-40B4-BE49-F238E27FC236}">
                  <a16:creationId xmlns:a16="http://schemas.microsoft.com/office/drawing/2014/main" id="{BCEB8BC9-9E16-45AD-8F10-70A16855D206}"/>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16" name="Group 15">
              <a:extLst>
                <a:ext uri="{FF2B5EF4-FFF2-40B4-BE49-F238E27FC236}">
                  <a16:creationId xmlns:a16="http://schemas.microsoft.com/office/drawing/2014/main" id="{1FC54689-0C5E-4491-B07D-7725EECD9EC9}"/>
                </a:ext>
              </a:extLst>
            </p:cNvPr>
            <p:cNvGrpSpPr/>
            <p:nvPr/>
          </p:nvGrpSpPr>
          <p:grpSpPr>
            <a:xfrm>
              <a:off x="348678" y="246559"/>
              <a:ext cx="1432194" cy="5850624"/>
              <a:chOff x="348678" y="246559"/>
              <a:chExt cx="1432194" cy="5850624"/>
            </a:xfrm>
          </p:grpSpPr>
          <p:sp>
            <p:nvSpPr>
              <p:cNvPr id="17" name="Google Shape;3940;p22">
                <a:extLst>
                  <a:ext uri="{FF2B5EF4-FFF2-40B4-BE49-F238E27FC236}">
                    <a16:creationId xmlns:a16="http://schemas.microsoft.com/office/drawing/2014/main" id="{4CB88EF1-84E5-416A-99CF-57CC6D5F4FC8}"/>
                  </a:ext>
                </a:extLst>
              </p:cNvPr>
              <p:cNvSpPr/>
              <p:nvPr/>
            </p:nvSpPr>
            <p:spPr>
              <a:xfrm>
                <a:off x="405547" y="246559"/>
                <a:ext cx="1375325"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8" name="Google Shape;3941;p22">
                <a:extLst>
                  <a:ext uri="{FF2B5EF4-FFF2-40B4-BE49-F238E27FC236}">
                    <a16:creationId xmlns:a16="http://schemas.microsoft.com/office/drawing/2014/main" id="{2AD207F4-A5B7-4FED-B0F9-BB0E4F30A8A2}"/>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9" name="Google Shape;3943;p22">
                <a:extLst>
                  <a:ext uri="{FF2B5EF4-FFF2-40B4-BE49-F238E27FC236}">
                    <a16:creationId xmlns:a16="http://schemas.microsoft.com/office/drawing/2014/main" id="{87026B1B-F45C-45C8-9CB8-6196187B3236}"/>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0" name="Google Shape;3944;p22">
                <a:extLst>
                  <a:ext uri="{FF2B5EF4-FFF2-40B4-BE49-F238E27FC236}">
                    <a16:creationId xmlns:a16="http://schemas.microsoft.com/office/drawing/2014/main" id="{BD8C0D74-651C-47C3-877C-DC26478F46D2}"/>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1" name="Google Shape;3945;p22">
                <a:extLst>
                  <a:ext uri="{FF2B5EF4-FFF2-40B4-BE49-F238E27FC236}">
                    <a16:creationId xmlns:a16="http://schemas.microsoft.com/office/drawing/2014/main" id="{4280FA7E-746F-4BCE-AE65-50ACE052C198}"/>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2" name="Google Shape;3946;p22">
                <a:extLst>
                  <a:ext uri="{FF2B5EF4-FFF2-40B4-BE49-F238E27FC236}">
                    <a16:creationId xmlns:a16="http://schemas.microsoft.com/office/drawing/2014/main" id="{6B804B84-3DBE-437C-9D19-B973BC3C8A56}"/>
                  </a:ext>
                </a:extLst>
              </p:cNvPr>
              <p:cNvSpPr/>
              <p:nvPr/>
            </p:nvSpPr>
            <p:spPr>
              <a:xfrm>
                <a:off x="405547" y="1157922"/>
                <a:ext cx="1333858" cy="1585135"/>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graphicFrame>
        <p:nvGraphicFramePr>
          <p:cNvPr id="5" name="Table 4">
            <a:extLst>
              <a:ext uri="{FF2B5EF4-FFF2-40B4-BE49-F238E27FC236}">
                <a16:creationId xmlns:a16="http://schemas.microsoft.com/office/drawing/2014/main" id="{1FE655A7-B4F3-40D5-8867-171FE593296A}"/>
              </a:ext>
            </a:extLst>
          </p:cNvPr>
          <p:cNvGraphicFramePr>
            <a:graphicFrameLocks noGrp="1"/>
          </p:cNvGraphicFramePr>
          <p:nvPr>
            <p:extLst>
              <p:ext uri="{D42A27DB-BD31-4B8C-83A1-F6EECF244321}">
                <p14:modId xmlns:p14="http://schemas.microsoft.com/office/powerpoint/2010/main" val="2266289197"/>
              </p:ext>
            </p:extLst>
          </p:nvPr>
        </p:nvGraphicFramePr>
        <p:xfrm>
          <a:off x="1975728" y="1710387"/>
          <a:ext cx="9600422" cy="4511040"/>
        </p:xfrm>
        <a:graphic>
          <a:graphicData uri="http://schemas.openxmlformats.org/drawingml/2006/table">
            <a:tbl>
              <a:tblPr firstRow="1" bandRow="1">
                <a:tableStyleId>{5C22544A-7EE6-4342-B048-85BDC9FD1C3A}</a:tableStyleId>
              </a:tblPr>
              <a:tblGrid>
                <a:gridCol w="1200052">
                  <a:extLst>
                    <a:ext uri="{9D8B030D-6E8A-4147-A177-3AD203B41FA5}">
                      <a16:colId xmlns:a16="http://schemas.microsoft.com/office/drawing/2014/main" val="2835047156"/>
                    </a:ext>
                  </a:extLst>
                </a:gridCol>
                <a:gridCol w="1200052">
                  <a:extLst>
                    <a:ext uri="{9D8B030D-6E8A-4147-A177-3AD203B41FA5}">
                      <a16:colId xmlns:a16="http://schemas.microsoft.com/office/drawing/2014/main" val="1836086873"/>
                    </a:ext>
                  </a:extLst>
                </a:gridCol>
                <a:gridCol w="1200053">
                  <a:extLst>
                    <a:ext uri="{9D8B030D-6E8A-4147-A177-3AD203B41FA5}">
                      <a16:colId xmlns:a16="http://schemas.microsoft.com/office/drawing/2014/main" val="65125632"/>
                    </a:ext>
                  </a:extLst>
                </a:gridCol>
                <a:gridCol w="1200053">
                  <a:extLst>
                    <a:ext uri="{9D8B030D-6E8A-4147-A177-3AD203B41FA5}">
                      <a16:colId xmlns:a16="http://schemas.microsoft.com/office/drawing/2014/main" val="3391859465"/>
                    </a:ext>
                  </a:extLst>
                </a:gridCol>
                <a:gridCol w="1200053">
                  <a:extLst>
                    <a:ext uri="{9D8B030D-6E8A-4147-A177-3AD203B41FA5}">
                      <a16:colId xmlns:a16="http://schemas.microsoft.com/office/drawing/2014/main" val="3163122350"/>
                    </a:ext>
                  </a:extLst>
                </a:gridCol>
                <a:gridCol w="1200053">
                  <a:extLst>
                    <a:ext uri="{9D8B030D-6E8A-4147-A177-3AD203B41FA5}">
                      <a16:colId xmlns:a16="http://schemas.microsoft.com/office/drawing/2014/main" val="108006358"/>
                    </a:ext>
                  </a:extLst>
                </a:gridCol>
                <a:gridCol w="1200053">
                  <a:extLst>
                    <a:ext uri="{9D8B030D-6E8A-4147-A177-3AD203B41FA5}">
                      <a16:colId xmlns:a16="http://schemas.microsoft.com/office/drawing/2014/main" val="3733493095"/>
                    </a:ext>
                  </a:extLst>
                </a:gridCol>
                <a:gridCol w="1200053">
                  <a:extLst>
                    <a:ext uri="{9D8B030D-6E8A-4147-A177-3AD203B41FA5}">
                      <a16:colId xmlns:a16="http://schemas.microsoft.com/office/drawing/2014/main" val="277117942"/>
                    </a:ext>
                  </a:extLst>
                </a:gridCol>
              </a:tblGrid>
              <a:tr h="0">
                <a:tc gridSpan="2">
                  <a:txBody>
                    <a:bodyPr/>
                    <a:lstStyle/>
                    <a:p>
                      <a:pPr algn="ctr"/>
                      <a:r>
                        <a:rPr lang="en-US" sz="2000" dirty="0"/>
                        <a:t>Grade 4 Writing</a:t>
                      </a:r>
                    </a:p>
                  </a:txBody>
                  <a:tcPr/>
                </a:tc>
                <a:tc hMerge="1">
                  <a:txBody>
                    <a:bodyPr/>
                    <a:lstStyle/>
                    <a:p>
                      <a:endParaRPr lang="en-US"/>
                    </a:p>
                  </a:txBody>
                  <a:tcPr/>
                </a:tc>
                <a:tc gridSpan="2">
                  <a:txBody>
                    <a:bodyPr/>
                    <a:lstStyle/>
                    <a:p>
                      <a:pPr algn="ctr"/>
                      <a:r>
                        <a:rPr lang="en-US" sz="2000" dirty="0"/>
                        <a:t>Grades 3-5 Math</a:t>
                      </a:r>
                    </a:p>
                  </a:txBody>
                  <a:tcPr/>
                </a:tc>
                <a:tc hMerge="1">
                  <a:txBody>
                    <a:bodyPr/>
                    <a:lstStyle/>
                    <a:p>
                      <a:endParaRPr lang="en-US"/>
                    </a:p>
                  </a:txBody>
                  <a:tcPr/>
                </a:tc>
                <a:tc gridSpan="2">
                  <a:txBody>
                    <a:bodyPr/>
                    <a:lstStyle/>
                    <a:p>
                      <a:pPr algn="ctr"/>
                      <a:r>
                        <a:rPr lang="en-US" sz="2000" dirty="0"/>
                        <a:t>Grades 3-5 Reading</a:t>
                      </a:r>
                    </a:p>
                  </a:txBody>
                  <a:tcPr/>
                </a:tc>
                <a:tc hMerge="1">
                  <a:txBody>
                    <a:bodyPr/>
                    <a:lstStyle/>
                    <a:p>
                      <a:endParaRPr lang="en-US"/>
                    </a:p>
                  </a:txBody>
                  <a:tcPr/>
                </a:tc>
                <a:tc gridSpan="2">
                  <a:txBody>
                    <a:bodyPr/>
                    <a:lstStyle/>
                    <a:p>
                      <a:pPr algn="ctr"/>
                      <a:r>
                        <a:rPr lang="en-US" sz="2000" dirty="0"/>
                        <a:t>Grade 5 Science</a:t>
                      </a:r>
                    </a:p>
                  </a:txBody>
                  <a:tcPr/>
                </a:tc>
                <a:tc hMerge="1">
                  <a:txBody>
                    <a:bodyPr/>
                    <a:lstStyle/>
                    <a:p>
                      <a:endParaRPr lang="en-US"/>
                    </a:p>
                  </a:txBody>
                  <a:tcPr/>
                </a:tc>
                <a:extLst>
                  <a:ext uri="{0D108BD9-81ED-4DB2-BD59-A6C34878D82A}">
                    <a16:rowId xmlns:a16="http://schemas.microsoft.com/office/drawing/2014/main" val="812984870"/>
                  </a:ext>
                </a:extLst>
              </a:tr>
              <a:tr h="370840">
                <a:tc>
                  <a:txBody>
                    <a:bodyPr/>
                    <a:lstStyle/>
                    <a:p>
                      <a:r>
                        <a:rPr lang="en-US" sz="2000" u="sng" dirty="0"/>
                        <a:t>Paper</a:t>
                      </a:r>
                    </a:p>
                    <a:p>
                      <a:r>
                        <a:rPr lang="en-US" sz="2000" u="none" dirty="0"/>
                        <a:t>April 6 (Tue)</a:t>
                      </a:r>
                    </a:p>
                  </a:txBody>
                  <a:tcPr/>
                </a:tc>
                <a:tc>
                  <a:txBody>
                    <a:bodyPr/>
                    <a:lstStyle/>
                    <a:p>
                      <a:r>
                        <a:rPr lang="en-US" sz="2000" u="sng" dirty="0"/>
                        <a:t>Online</a:t>
                      </a:r>
                    </a:p>
                    <a:p>
                      <a:r>
                        <a:rPr lang="en-US" sz="2000" u="none" dirty="0"/>
                        <a:t>April 6 (Tue)</a:t>
                      </a:r>
                    </a:p>
                  </a:txBody>
                  <a:tcPr/>
                </a:tc>
                <a:tc>
                  <a:txBody>
                    <a:bodyPr/>
                    <a:lstStyle/>
                    <a:p>
                      <a:r>
                        <a:rPr lang="en-US" sz="2000" u="sng" dirty="0"/>
                        <a:t>Paper</a:t>
                      </a:r>
                    </a:p>
                    <a:p>
                      <a:r>
                        <a:rPr lang="en-US" sz="2000" u="none" dirty="0"/>
                        <a:t>May 11</a:t>
                      </a:r>
                    </a:p>
                  </a:txBody>
                  <a:tcPr/>
                </a:tc>
                <a:tc>
                  <a:txBody>
                    <a:bodyPr/>
                    <a:lstStyle/>
                    <a:p>
                      <a:r>
                        <a:rPr lang="en-US" sz="2000" u="sng" dirty="0"/>
                        <a:t>Online</a:t>
                      </a:r>
                    </a:p>
                    <a:p>
                      <a:r>
                        <a:rPr lang="en-US" sz="2000" dirty="0"/>
                        <a:t>May 11-June 11</a:t>
                      </a:r>
                    </a:p>
                  </a:txBody>
                  <a:tcPr/>
                </a:tc>
                <a:tc>
                  <a:txBody>
                    <a:bodyPr/>
                    <a:lstStyle/>
                    <a:p>
                      <a:r>
                        <a:rPr lang="en-US" sz="2000" u="sng" dirty="0"/>
                        <a:t>Paper</a:t>
                      </a:r>
                    </a:p>
                    <a:p>
                      <a:r>
                        <a:rPr lang="en-US" sz="2000" u="none" dirty="0"/>
                        <a:t>May 12</a:t>
                      </a:r>
                    </a:p>
                  </a:txBody>
                  <a:tcPr/>
                </a:tc>
                <a:tc>
                  <a:txBody>
                    <a:bodyPr/>
                    <a:lstStyle/>
                    <a:p>
                      <a:r>
                        <a:rPr lang="en-US" sz="2000" u="sng" dirty="0"/>
                        <a:t>Online</a:t>
                      </a:r>
                    </a:p>
                    <a:p>
                      <a:r>
                        <a:rPr lang="en-US" sz="2000" dirty="0"/>
                        <a:t>May 11-June 11</a:t>
                      </a:r>
                    </a:p>
                  </a:txBody>
                  <a:tcPr/>
                </a:tc>
                <a:tc>
                  <a:txBody>
                    <a:bodyPr/>
                    <a:lstStyle/>
                    <a:p>
                      <a:r>
                        <a:rPr lang="en-US" sz="2000" u="sng" dirty="0"/>
                        <a:t>Paper</a:t>
                      </a:r>
                    </a:p>
                    <a:p>
                      <a:r>
                        <a:rPr lang="en-US" sz="2000" u="none" dirty="0"/>
                        <a:t>May 13</a:t>
                      </a:r>
                    </a:p>
                  </a:txBody>
                  <a:tcPr/>
                </a:tc>
                <a:tc>
                  <a:txBody>
                    <a:bodyPr/>
                    <a:lstStyle/>
                    <a:p>
                      <a:r>
                        <a:rPr lang="en-US" sz="2000" u="sng" dirty="0"/>
                        <a:t>Online</a:t>
                      </a:r>
                    </a:p>
                    <a:p>
                      <a:r>
                        <a:rPr lang="en-US" sz="2000" u="none" dirty="0"/>
                        <a:t>May 11-June 11</a:t>
                      </a:r>
                    </a:p>
                  </a:txBody>
                  <a:tcPr/>
                </a:tc>
                <a:extLst>
                  <a:ext uri="{0D108BD9-81ED-4DB2-BD59-A6C34878D82A}">
                    <a16:rowId xmlns:a16="http://schemas.microsoft.com/office/drawing/2014/main" val="4168947627"/>
                  </a:ext>
                </a:extLst>
              </a:tr>
              <a:tr h="370840">
                <a:tc gridSpan="2">
                  <a:txBody>
                    <a:bodyPr/>
                    <a:lstStyle/>
                    <a:p>
                      <a:r>
                        <a:rPr lang="en-US" sz="2000" dirty="0"/>
                        <a:t>Online: April 13 (Tue)</a:t>
                      </a:r>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extLst>
                  <a:ext uri="{0D108BD9-81ED-4DB2-BD59-A6C34878D82A}">
                    <a16:rowId xmlns:a16="http://schemas.microsoft.com/office/drawing/2014/main" val="3428444211"/>
                  </a:ext>
                </a:extLst>
              </a:tr>
              <a:tr h="370840">
                <a:tc gridSpan="2">
                  <a:txBody>
                    <a:bodyPr/>
                    <a:lstStyle/>
                    <a:p>
                      <a:r>
                        <a:rPr lang="en-US" sz="2000" dirty="0"/>
                        <a:t>Online: April 20 (Tue)</a:t>
                      </a:r>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extLst>
                  <a:ext uri="{0D108BD9-81ED-4DB2-BD59-A6C34878D82A}">
                    <a16:rowId xmlns:a16="http://schemas.microsoft.com/office/drawing/2014/main" val="4015225587"/>
                  </a:ext>
                </a:extLst>
              </a:tr>
              <a:tr h="370840">
                <a:tc gridSpan="2">
                  <a:txBody>
                    <a:bodyPr/>
                    <a:lstStyle/>
                    <a:p>
                      <a:r>
                        <a:rPr lang="en-US" sz="2000" dirty="0"/>
                        <a:t>Online: April 27 (Tue)</a:t>
                      </a:r>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extLst>
                  <a:ext uri="{0D108BD9-81ED-4DB2-BD59-A6C34878D82A}">
                    <a16:rowId xmlns:a16="http://schemas.microsoft.com/office/drawing/2014/main" val="1147797393"/>
                  </a:ext>
                </a:extLst>
              </a:tr>
              <a:tr h="370840">
                <a:tc gridSpan="2">
                  <a:txBody>
                    <a:bodyPr/>
                    <a:lstStyle/>
                    <a:p>
                      <a:r>
                        <a:rPr lang="en-US" sz="2000" dirty="0"/>
                        <a:t>Online: May 4 (Tue)</a:t>
                      </a:r>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tc gridSpan="2">
                  <a:txBody>
                    <a:bodyPr/>
                    <a:lstStyle/>
                    <a:p>
                      <a:endParaRPr lang="en-US" sz="2000" dirty="0"/>
                    </a:p>
                  </a:txBody>
                  <a:tcPr/>
                </a:tc>
                <a:tc hMerge="1">
                  <a:txBody>
                    <a:bodyPr/>
                    <a:lstStyle/>
                    <a:p>
                      <a:endParaRPr lang="en-US"/>
                    </a:p>
                  </a:txBody>
                  <a:tcPr/>
                </a:tc>
                <a:extLst>
                  <a:ext uri="{0D108BD9-81ED-4DB2-BD59-A6C34878D82A}">
                    <a16:rowId xmlns:a16="http://schemas.microsoft.com/office/drawing/2014/main" val="2385024716"/>
                  </a:ext>
                </a:extLst>
              </a:tr>
            </a:tbl>
          </a:graphicData>
        </a:graphic>
      </p:graphicFrame>
    </p:spTree>
    <p:extLst>
      <p:ext uri="{BB962C8B-B14F-4D97-AF65-F5344CB8AC3E}">
        <p14:creationId xmlns:p14="http://schemas.microsoft.com/office/powerpoint/2010/main" val="2222871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1"/>
            <a:ext cx="10591800" cy="1228577"/>
          </a:xfrm>
        </p:spPr>
        <p:txBody>
          <a:bodyPr>
            <a:noAutofit/>
          </a:bodyPr>
          <a:lstStyle/>
          <a:p>
            <a:pPr algn="ctr">
              <a:defRPr/>
            </a:pPr>
            <a:r>
              <a:rPr lang="en-US" sz="4500" b="1" dirty="0">
                <a:solidFill>
                  <a:srgbClr val="FF0000"/>
                </a:solidFill>
              </a:rPr>
              <a:t>Online Testing Administrators- Preparation Procedures</a:t>
            </a:r>
            <a:br>
              <a:rPr lang="en-US" sz="2500" dirty="0">
                <a:solidFill>
                  <a:schemeClr val="accent1">
                    <a:satMod val="150000"/>
                  </a:schemeClr>
                </a:solidFill>
              </a:rPr>
            </a:br>
            <a:endParaRPr lang="en-US" sz="2500" dirty="0">
              <a:solidFill>
                <a:schemeClr val="accent1">
                  <a:satMod val="150000"/>
                </a:schemeClr>
              </a:solidFill>
            </a:endParaRPr>
          </a:p>
        </p:txBody>
      </p:sp>
      <p:sp>
        <p:nvSpPr>
          <p:cNvPr id="6" name="Rectangle 3"/>
          <p:cNvSpPr>
            <a:spLocks noGrp="1" noChangeArrowheads="1"/>
          </p:cNvSpPr>
          <p:nvPr>
            <p:ph idx="1"/>
          </p:nvPr>
        </p:nvSpPr>
        <p:spPr>
          <a:xfrm>
            <a:off x="1281028" y="1507504"/>
            <a:ext cx="10465694" cy="5019822"/>
          </a:xfrm>
        </p:spPr>
        <p:txBody>
          <a:bodyPr rtlCol="0">
            <a:normAutofit fontScale="77500" lnSpcReduction="20000"/>
          </a:bodyPr>
          <a:lstStyle/>
          <a:p>
            <a:pPr indent="-457200">
              <a:buClr>
                <a:schemeClr val="tx1"/>
              </a:buClr>
              <a:buFont typeface="Arial" panose="020B0604020202020204" pitchFamily="34" charset="0"/>
              <a:buChar char="•"/>
              <a:defRPr/>
            </a:pPr>
            <a:r>
              <a:rPr lang="en-US" altLang="en-US" sz="3100" dirty="0"/>
              <a:t>Be sure your room is ready for testing.</a:t>
            </a:r>
          </a:p>
          <a:p>
            <a:pPr indent="-457200">
              <a:buClr>
                <a:schemeClr val="tx1"/>
              </a:buClr>
              <a:buFont typeface="Arial" panose="020B0604020202020204" pitchFamily="34" charset="0"/>
              <a:buChar char="•"/>
              <a:defRPr/>
            </a:pPr>
            <a:r>
              <a:rPr lang="en-US" altLang="en-US" sz="3100" dirty="0"/>
              <a:t>Cover or remove any instructional displays that will aid students (any instructional content regardless of subject). Only motivational posters can be left uncovered.</a:t>
            </a:r>
          </a:p>
          <a:p>
            <a:pPr indent="-457200">
              <a:buClr>
                <a:schemeClr val="tx1"/>
              </a:buClr>
              <a:buFont typeface="Arial" panose="020B0604020202020204" pitchFamily="34" charset="0"/>
              <a:buChar char="•"/>
              <a:defRPr/>
            </a:pPr>
            <a:r>
              <a:rPr lang="en-US" altLang="en-US" sz="3100" b="1" dirty="0"/>
              <a:t>Read and highlight the directions you will read in advance.</a:t>
            </a:r>
          </a:p>
          <a:p>
            <a:pPr indent="-457200">
              <a:buClr>
                <a:schemeClr val="tx1"/>
              </a:buClr>
              <a:buFont typeface="Arial" panose="020B0604020202020204" pitchFamily="34" charset="0"/>
              <a:buChar char="•"/>
              <a:defRPr/>
            </a:pPr>
            <a:r>
              <a:rPr lang="en-US" altLang="en-US" sz="3100" dirty="0"/>
              <a:t>Have scratch paper and pencils available.</a:t>
            </a:r>
          </a:p>
          <a:p>
            <a:pPr indent="-457200">
              <a:buClr>
                <a:schemeClr val="tx1"/>
              </a:buClr>
              <a:buFont typeface="Arial" panose="020B0604020202020204" pitchFamily="34" charset="0"/>
              <a:buChar char="•"/>
              <a:defRPr/>
            </a:pPr>
            <a:r>
              <a:rPr lang="en-US" altLang="en-US" sz="3100" dirty="0"/>
              <a:t>Ensure you have appropriate dictionaries available based on the dictionary policy. These may be used for all portions of the test on all reading and writing assessments.</a:t>
            </a:r>
          </a:p>
          <a:p>
            <a:pPr lvl="1" indent="-457200">
              <a:buClr>
                <a:schemeClr val="tx1"/>
              </a:buClr>
              <a:buFont typeface="Arial" panose="020B0604020202020204" pitchFamily="34" charset="0"/>
              <a:buChar char="•"/>
              <a:defRPr/>
            </a:pPr>
            <a:r>
              <a:rPr lang="en-US" altLang="en-US" sz="3100" dirty="0"/>
              <a:t>The STAAR Online platform has an embedded dictionary for online testers. A physical dictionary can also be used.</a:t>
            </a:r>
          </a:p>
          <a:p>
            <a:pPr indent="-457200">
              <a:buClr>
                <a:schemeClr val="tx1"/>
              </a:buClr>
              <a:buFont typeface="Arial" panose="020B0604020202020204" pitchFamily="34" charset="0"/>
              <a:buChar char="•"/>
              <a:defRPr/>
            </a:pPr>
            <a:r>
              <a:rPr lang="en-US" altLang="en-US" sz="3100" dirty="0"/>
              <a:t>Ensure there is one pair of headphones per student, if students have speech to text.</a:t>
            </a:r>
          </a:p>
          <a:p>
            <a:pPr indent="-457200">
              <a:buClr>
                <a:schemeClr val="tx1"/>
              </a:buClr>
              <a:buFont typeface="Arial" panose="020B0604020202020204" pitchFamily="34" charset="0"/>
              <a:buChar char="•"/>
              <a:defRPr/>
            </a:pPr>
            <a:r>
              <a:rPr lang="en-US" altLang="en-US" sz="3100" dirty="0"/>
              <a:t>Ensure you are familiar with test rosters and student accommodations.</a:t>
            </a:r>
          </a:p>
          <a:p>
            <a:pPr indent="-457200">
              <a:buClr>
                <a:schemeClr val="tx1"/>
              </a:buClr>
              <a:buFont typeface="Arial" panose="020B0604020202020204" pitchFamily="34" charset="0"/>
              <a:buChar char="•"/>
              <a:defRPr/>
            </a:pPr>
            <a:r>
              <a:rPr lang="en-US" altLang="en-US" sz="3100" dirty="0"/>
              <a:t>Ensure devices have been updated to the latest version of the STAAR app.</a:t>
            </a:r>
          </a:p>
          <a:p>
            <a:pPr marL="91440" indent="-91440">
              <a:buClr>
                <a:schemeClr val="accent3"/>
              </a:buClr>
              <a:defRPr/>
            </a:pPr>
            <a:endParaRPr lang="en-US" altLang="en-US" sz="1800" dirty="0">
              <a:solidFill>
                <a:schemeClr val="tx1">
                  <a:lumMod val="75000"/>
                  <a:lumOff val="25000"/>
                </a:schemeClr>
              </a:solidFill>
            </a:endParaRPr>
          </a:p>
          <a:p>
            <a:pPr marL="91440" indent="-91440">
              <a:buClr>
                <a:schemeClr val="accent3"/>
              </a:buClr>
              <a:defRPr/>
            </a:pPr>
            <a:endParaRPr lang="en-US" altLang="en-US" dirty="0">
              <a:solidFill>
                <a:schemeClr val="tx1">
                  <a:lumMod val="75000"/>
                  <a:lumOff val="25000"/>
                </a:schemeClr>
              </a:solidFill>
            </a:endParaRPr>
          </a:p>
        </p:txBody>
      </p:sp>
      <p:grpSp>
        <p:nvGrpSpPr>
          <p:cNvPr id="317" name="Group 316">
            <a:extLst>
              <a:ext uri="{FF2B5EF4-FFF2-40B4-BE49-F238E27FC236}">
                <a16:creationId xmlns:a16="http://schemas.microsoft.com/office/drawing/2014/main" id="{69DEA957-CA38-4F8B-BAB0-31425F0F748B}"/>
              </a:ext>
            </a:extLst>
          </p:cNvPr>
          <p:cNvGrpSpPr/>
          <p:nvPr/>
        </p:nvGrpSpPr>
        <p:grpSpPr>
          <a:xfrm>
            <a:off x="222494" y="1507504"/>
            <a:ext cx="1031631" cy="4723668"/>
            <a:chOff x="348678" y="246559"/>
            <a:chExt cx="1432194" cy="5970486"/>
          </a:xfrm>
        </p:grpSpPr>
        <p:sp>
          <p:nvSpPr>
            <p:cNvPr id="318" name="Google Shape;3942;p22">
              <a:extLst>
                <a:ext uri="{FF2B5EF4-FFF2-40B4-BE49-F238E27FC236}">
                  <a16:creationId xmlns:a16="http://schemas.microsoft.com/office/drawing/2014/main" id="{D7ADDB6E-D3F5-4A76-BF46-2F001A614F27}"/>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319" name="Group 318">
              <a:extLst>
                <a:ext uri="{FF2B5EF4-FFF2-40B4-BE49-F238E27FC236}">
                  <a16:creationId xmlns:a16="http://schemas.microsoft.com/office/drawing/2014/main" id="{5688F63E-ED6C-47C3-8797-3462DAEEFA8A}"/>
                </a:ext>
              </a:extLst>
            </p:cNvPr>
            <p:cNvGrpSpPr/>
            <p:nvPr/>
          </p:nvGrpSpPr>
          <p:grpSpPr>
            <a:xfrm>
              <a:off x="348678" y="246559"/>
              <a:ext cx="1432194" cy="5850624"/>
              <a:chOff x="348678" y="246559"/>
              <a:chExt cx="1432194" cy="5850624"/>
            </a:xfrm>
          </p:grpSpPr>
          <p:sp>
            <p:nvSpPr>
              <p:cNvPr id="320" name="Google Shape;3940;p22">
                <a:extLst>
                  <a:ext uri="{FF2B5EF4-FFF2-40B4-BE49-F238E27FC236}">
                    <a16:creationId xmlns:a16="http://schemas.microsoft.com/office/drawing/2014/main" id="{3B99DAF3-CBE6-4B44-89D4-5474E9FA0E38}"/>
                  </a:ext>
                </a:extLst>
              </p:cNvPr>
              <p:cNvSpPr/>
              <p:nvPr/>
            </p:nvSpPr>
            <p:spPr>
              <a:xfrm>
                <a:off x="405547" y="246559"/>
                <a:ext cx="1375325"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1" name="Google Shape;3941;p22">
                <a:extLst>
                  <a:ext uri="{FF2B5EF4-FFF2-40B4-BE49-F238E27FC236}">
                    <a16:creationId xmlns:a16="http://schemas.microsoft.com/office/drawing/2014/main" id="{03F6CBED-9AB2-4077-864F-DFA5B2D07B39}"/>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2" name="Google Shape;3943;p22">
                <a:extLst>
                  <a:ext uri="{FF2B5EF4-FFF2-40B4-BE49-F238E27FC236}">
                    <a16:creationId xmlns:a16="http://schemas.microsoft.com/office/drawing/2014/main" id="{D149E254-F5B8-4FAB-A3E2-66C9C621EFBF}"/>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3" name="Google Shape;3944;p22">
                <a:extLst>
                  <a:ext uri="{FF2B5EF4-FFF2-40B4-BE49-F238E27FC236}">
                    <a16:creationId xmlns:a16="http://schemas.microsoft.com/office/drawing/2014/main" id="{BB8DDD43-6094-48F7-91A9-A754C0A22942}"/>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4" name="Google Shape;3945;p22">
                <a:extLst>
                  <a:ext uri="{FF2B5EF4-FFF2-40B4-BE49-F238E27FC236}">
                    <a16:creationId xmlns:a16="http://schemas.microsoft.com/office/drawing/2014/main" id="{F20A3A1D-0D3E-41F7-AE11-E069B1ECDD3C}"/>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5" name="Google Shape;3946;p22">
                <a:extLst>
                  <a:ext uri="{FF2B5EF4-FFF2-40B4-BE49-F238E27FC236}">
                    <a16:creationId xmlns:a16="http://schemas.microsoft.com/office/drawing/2014/main" id="{A9655F68-6D40-45CD-8376-DE8D8938135D}"/>
                  </a:ext>
                </a:extLst>
              </p:cNvPr>
              <p:cNvSpPr/>
              <p:nvPr/>
            </p:nvSpPr>
            <p:spPr>
              <a:xfrm>
                <a:off x="405547" y="1157922"/>
                <a:ext cx="1333858" cy="1585135"/>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120727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1"/>
            <a:ext cx="10591800" cy="1228577"/>
          </a:xfrm>
        </p:spPr>
        <p:txBody>
          <a:bodyPr>
            <a:noAutofit/>
          </a:bodyPr>
          <a:lstStyle/>
          <a:p>
            <a:pPr algn="ctr">
              <a:defRPr/>
            </a:pPr>
            <a:r>
              <a:rPr lang="en-US" sz="4500" b="1" dirty="0">
                <a:solidFill>
                  <a:srgbClr val="FF0000"/>
                </a:solidFill>
              </a:rPr>
              <a:t>Paper Testing Administrators- Preparation Procedures</a:t>
            </a:r>
            <a:br>
              <a:rPr lang="en-US" sz="2500" dirty="0">
                <a:solidFill>
                  <a:schemeClr val="accent1">
                    <a:satMod val="150000"/>
                  </a:schemeClr>
                </a:solidFill>
              </a:rPr>
            </a:br>
            <a:endParaRPr lang="en-US" sz="2500" dirty="0">
              <a:solidFill>
                <a:schemeClr val="accent1">
                  <a:satMod val="150000"/>
                </a:schemeClr>
              </a:solidFill>
            </a:endParaRPr>
          </a:p>
        </p:txBody>
      </p:sp>
      <p:sp>
        <p:nvSpPr>
          <p:cNvPr id="6" name="Rectangle 3"/>
          <p:cNvSpPr>
            <a:spLocks noGrp="1" noChangeArrowheads="1"/>
          </p:cNvSpPr>
          <p:nvPr>
            <p:ph idx="1"/>
          </p:nvPr>
        </p:nvSpPr>
        <p:spPr>
          <a:xfrm>
            <a:off x="1281028" y="1507504"/>
            <a:ext cx="10465694" cy="5019822"/>
          </a:xfrm>
        </p:spPr>
        <p:txBody>
          <a:bodyPr rtlCol="0">
            <a:normAutofit fontScale="92500" lnSpcReduction="20000"/>
          </a:bodyPr>
          <a:lstStyle/>
          <a:p>
            <a:pPr indent="-457200">
              <a:buClr>
                <a:schemeClr val="tx1"/>
              </a:buClr>
              <a:buFont typeface="Arial" panose="020B0604020202020204" pitchFamily="34" charset="0"/>
              <a:buChar char="•"/>
              <a:defRPr/>
            </a:pPr>
            <a:r>
              <a:rPr lang="en-US" altLang="en-US" sz="3100" dirty="0"/>
              <a:t>Be sure your room is ready for testing.</a:t>
            </a:r>
          </a:p>
          <a:p>
            <a:pPr indent="-457200">
              <a:buClr>
                <a:schemeClr val="tx1"/>
              </a:buClr>
              <a:buFont typeface="Arial" panose="020B0604020202020204" pitchFamily="34" charset="0"/>
              <a:buChar char="•"/>
              <a:defRPr/>
            </a:pPr>
            <a:r>
              <a:rPr lang="en-US" altLang="en-US" sz="3100" dirty="0"/>
              <a:t>Cover or remove any instructional displays that will aid students (any instructional content regardless of subject). Only motivational posters can be left uncovered.</a:t>
            </a:r>
          </a:p>
          <a:p>
            <a:pPr indent="-457200">
              <a:buClr>
                <a:schemeClr val="tx1"/>
              </a:buClr>
              <a:buFont typeface="Arial" panose="020B0604020202020204" pitchFamily="34" charset="0"/>
              <a:buChar char="•"/>
              <a:defRPr/>
            </a:pPr>
            <a:r>
              <a:rPr lang="en-US" altLang="en-US" sz="3100" b="1" dirty="0"/>
              <a:t>Read and highlight the directions you will read in advance.</a:t>
            </a:r>
          </a:p>
          <a:p>
            <a:pPr indent="-457200">
              <a:buClr>
                <a:schemeClr val="tx1"/>
              </a:buClr>
              <a:buFont typeface="Arial" panose="020B0604020202020204" pitchFamily="34" charset="0"/>
              <a:buChar char="•"/>
              <a:defRPr/>
            </a:pPr>
            <a:r>
              <a:rPr lang="en-US" altLang="en-US" sz="3100" dirty="0"/>
              <a:t>Have extra pencils available and scratch paper available.</a:t>
            </a:r>
          </a:p>
          <a:p>
            <a:pPr indent="-457200">
              <a:buClr>
                <a:schemeClr val="tx1"/>
              </a:buClr>
              <a:buFont typeface="Arial" panose="020B0604020202020204" pitchFamily="34" charset="0"/>
              <a:buChar char="•"/>
              <a:defRPr/>
            </a:pPr>
            <a:r>
              <a:rPr lang="en-US" altLang="en-US" sz="3100" dirty="0"/>
              <a:t>Ensure you have appropriate dictionaries available based on the dictionary policy. These may be used for all portions of the test on all reading and writing assessments.</a:t>
            </a:r>
          </a:p>
          <a:p>
            <a:pPr lvl="1" indent="-457200">
              <a:buClr>
                <a:schemeClr val="tx1"/>
              </a:buClr>
              <a:buFont typeface="Arial" panose="020B0604020202020204" pitchFamily="34" charset="0"/>
              <a:buChar char="•"/>
              <a:defRPr/>
            </a:pPr>
            <a:r>
              <a:rPr lang="en-US" altLang="en-US" sz="3100" dirty="0"/>
              <a:t>Based on dictionary policy, teachers should have dictionaries available in their classroom at a 1/5 ratio.</a:t>
            </a:r>
          </a:p>
          <a:p>
            <a:pPr indent="-457200">
              <a:buClr>
                <a:schemeClr val="tx1"/>
              </a:buClr>
              <a:buFont typeface="Arial" panose="020B0604020202020204" pitchFamily="34" charset="0"/>
              <a:buChar char="•"/>
              <a:defRPr/>
            </a:pPr>
            <a:r>
              <a:rPr lang="en-US" altLang="en-US" sz="3100" dirty="0"/>
              <a:t>Ensure you are familiar with test rosters and student accommodations.</a:t>
            </a:r>
          </a:p>
          <a:p>
            <a:pPr marL="91440" indent="-91440">
              <a:buClr>
                <a:schemeClr val="accent3"/>
              </a:buClr>
              <a:defRPr/>
            </a:pPr>
            <a:endParaRPr lang="en-US" altLang="en-US" sz="1800" dirty="0">
              <a:solidFill>
                <a:schemeClr val="tx1">
                  <a:lumMod val="75000"/>
                  <a:lumOff val="25000"/>
                </a:schemeClr>
              </a:solidFill>
            </a:endParaRPr>
          </a:p>
          <a:p>
            <a:pPr marL="91440" indent="-91440">
              <a:buClr>
                <a:schemeClr val="accent3"/>
              </a:buClr>
              <a:defRPr/>
            </a:pPr>
            <a:endParaRPr lang="en-US" altLang="en-US" dirty="0">
              <a:solidFill>
                <a:schemeClr val="tx1">
                  <a:lumMod val="75000"/>
                  <a:lumOff val="25000"/>
                </a:schemeClr>
              </a:solidFill>
            </a:endParaRPr>
          </a:p>
        </p:txBody>
      </p:sp>
      <p:grpSp>
        <p:nvGrpSpPr>
          <p:cNvPr id="317" name="Group 316">
            <a:extLst>
              <a:ext uri="{FF2B5EF4-FFF2-40B4-BE49-F238E27FC236}">
                <a16:creationId xmlns:a16="http://schemas.microsoft.com/office/drawing/2014/main" id="{69DEA957-CA38-4F8B-BAB0-31425F0F748B}"/>
              </a:ext>
            </a:extLst>
          </p:cNvPr>
          <p:cNvGrpSpPr/>
          <p:nvPr/>
        </p:nvGrpSpPr>
        <p:grpSpPr>
          <a:xfrm>
            <a:off x="222494" y="1507504"/>
            <a:ext cx="1031631" cy="4723668"/>
            <a:chOff x="348678" y="246559"/>
            <a:chExt cx="1432194" cy="5970486"/>
          </a:xfrm>
        </p:grpSpPr>
        <p:sp>
          <p:nvSpPr>
            <p:cNvPr id="318" name="Google Shape;3942;p22">
              <a:extLst>
                <a:ext uri="{FF2B5EF4-FFF2-40B4-BE49-F238E27FC236}">
                  <a16:creationId xmlns:a16="http://schemas.microsoft.com/office/drawing/2014/main" id="{D7ADDB6E-D3F5-4A76-BF46-2F001A614F27}"/>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319" name="Group 318">
              <a:extLst>
                <a:ext uri="{FF2B5EF4-FFF2-40B4-BE49-F238E27FC236}">
                  <a16:creationId xmlns:a16="http://schemas.microsoft.com/office/drawing/2014/main" id="{5688F63E-ED6C-47C3-8797-3462DAEEFA8A}"/>
                </a:ext>
              </a:extLst>
            </p:cNvPr>
            <p:cNvGrpSpPr/>
            <p:nvPr/>
          </p:nvGrpSpPr>
          <p:grpSpPr>
            <a:xfrm>
              <a:off x="348678" y="246559"/>
              <a:ext cx="1432194" cy="5850624"/>
              <a:chOff x="348678" y="246559"/>
              <a:chExt cx="1432194" cy="5850624"/>
            </a:xfrm>
          </p:grpSpPr>
          <p:sp>
            <p:nvSpPr>
              <p:cNvPr id="320" name="Google Shape;3940;p22">
                <a:extLst>
                  <a:ext uri="{FF2B5EF4-FFF2-40B4-BE49-F238E27FC236}">
                    <a16:creationId xmlns:a16="http://schemas.microsoft.com/office/drawing/2014/main" id="{3B99DAF3-CBE6-4B44-89D4-5474E9FA0E38}"/>
                  </a:ext>
                </a:extLst>
              </p:cNvPr>
              <p:cNvSpPr/>
              <p:nvPr/>
            </p:nvSpPr>
            <p:spPr>
              <a:xfrm>
                <a:off x="405547" y="246559"/>
                <a:ext cx="1375325"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1" name="Google Shape;3941;p22">
                <a:extLst>
                  <a:ext uri="{FF2B5EF4-FFF2-40B4-BE49-F238E27FC236}">
                    <a16:creationId xmlns:a16="http://schemas.microsoft.com/office/drawing/2014/main" id="{03F6CBED-9AB2-4077-864F-DFA5B2D07B39}"/>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2" name="Google Shape;3943;p22">
                <a:extLst>
                  <a:ext uri="{FF2B5EF4-FFF2-40B4-BE49-F238E27FC236}">
                    <a16:creationId xmlns:a16="http://schemas.microsoft.com/office/drawing/2014/main" id="{D149E254-F5B8-4FAB-A3E2-66C9C621EFBF}"/>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3" name="Google Shape;3944;p22">
                <a:extLst>
                  <a:ext uri="{FF2B5EF4-FFF2-40B4-BE49-F238E27FC236}">
                    <a16:creationId xmlns:a16="http://schemas.microsoft.com/office/drawing/2014/main" id="{BB8DDD43-6094-48F7-91A9-A754C0A22942}"/>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4" name="Google Shape;3945;p22">
                <a:extLst>
                  <a:ext uri="{FF2B5EF4-FFF2-40B4-BE49-F238E27FC236}">
                    <a16:creationId xmlns:a16="http://schemas.microsoft.com/office/drawing/2014/main" id="{F20A3A1D-0D3E-41F7-AE11-E069B1ECDD3C}"/>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325" name="Google Shape;3946;p22">
                <a:extLst>
                  <a:ext uri="{FF2B5EF4-FFF2-40B4-BE49-F238E27FC236}">
                    <a16:creationId xmlns:a16="http://schemas.microsoft.com/office/drawing/2014/main" id="{A9655F68-6D40-45CD-8376-DE8D8938135D}"/>
                  </a:ext>
                </a:extLst>
              </p:cNvPr>
              <p:cNvSpPr/>
              <p:nvPr/>
            </p:nvSpPr>
            <p:spPr>
              <a:xfrm>
                <a:off x="405547" y="1157922"/>
                <a:ext cx="1333858" cy="1585135"/>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3077786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Title 1">
            <a:extLst>
              <a:ext uri="{FF2B5EF4-FFF2-40B4-BE49-F238E27FC236}">
                <a16:creationId xmlns:a16="http://schemas.microsoft.com/office/drawing/2014/main" id="{CCAA8F31-ACAA-4CC0-A60C-41683E99FBAB}"/>
              </a:ext>
            </a:extLst>
          </p:cNvPr>
          <p:cNvSpPr>
            <a:spLocks noGrp="1"/>
          </p:cNvSpPr>
          <p:nvPr>
            <p:ph type="title"/>
          </p:nvPr>
        </p:nvSpPr>
        <p:spPr/>
        <p:txBody>
          <a:bodyPr>
            <a:noAutofit/>
          </a:bodyPr>
          <a:lstStyle/>
          <a:p>
            <a:pPr algn="ctr">
              <a:defRPr/>
            </a:pPr>
            <a:r>
              <a:rPr lang="en-US" sz="4500" b="1" dirty="0">
                <a:solidFill>
                  <a:srgbClr val="FF0000"/>
                </a:solidFill>
              </a:rPr>
              <a:t>Test Monitor Information</a:t>
            </a:r>
            <a:endParaRPr lang="en-US" sz="4500" dirty="0">
              <a:solidFill>
                <a:schemeClr val="accent1">
                  <a:satMod val="150000"/>
                </a:schemeClr>
              </a:solidFill>
            </a:endParaRPr>
          </a:p>
        </p:txBody>
      </p:sp>
      <p:sp>
        <p:nvSpPr>
          <p:cNvPr id="3" name="Content Placeholder 2">
            <a:extLst>
              <a:ext uri="{FF2B5EF4-FFF2-40B4-BE49-F238E27FC236}">
                <a16:creationId xmlns:a16="http://schemas.microsoft.com/office/drawing/2014/main" id="{C9A5B20D-79BE-468B-8819-A947DADAF128}"/>
              </a:ext>
            </a:extLst>
          </p:cNvPr>
          <p:cNvSpPr>
            <a:spLocks noGrp="1"/>
          </p:cNvSpPr>
          <p:nvPr>
            <p:ph type="body" idx="1"/>
          </p:nvPr>
        </p:nvSpPr>
        <p:spPr>
          <a:xfrm>
            <a:off x="1210094" y="1066800"/>
            <a:ext cx="9768193" cy="4419600"/>
          </a:xfrm>
        </p:spPr>
        <p:txBody>
          <a:bodyPr/>
          <a:lstStyle/>
          <a:p>
            <a:pPr marL="514350" indent="-285750">
              <a:buFont typeface="Arial" panose="020B0604020202020204" pitchFamily="34" charset="0"/>
              <a:buChar char="•"/>
            </a:pPr>
            <a:r>
              <a:rPr lang="en-US" sz="2400" dirty="0">
                <a:latin typeface="+mn-lt"/>
              </a:rPr>
              <a:t>Students must always be supervised by a trained/authorized person.</a:t>
            </a:r>
          </a:p>
          <a:p>
            <a:pPr marL="514350" indent="-285750">
              <a:buFont typeface="Arial" panose="020B0604020202020204" pitchFamily="34" charset="0"/>
              <a:buChar char="•"/>
            </a:pPr>
            <a:r>
              <a:rPr lang="en-US" sz="2400" dirty="0">
                <a:latin typeface="+mn-lt"/>
              </a:rPr>
              <a:t>Always make sure restroom stations are covered.</a:t>
            </a:r>
          </a:p>
          <a:p>
            <a:pPr marL="971550" lvl="1" indent="-285750">
              <a:buFont typeface="Arial" panose="020B0604020202020204" pitchFamily="34" charset="0"/>
              <a:buChar char="•"/>
            </a:pPr>
            <a:r>
              <a:rPr lang="en-US" sz="2400" dirty="0">
                <a:latin typeface="+mn-lt"/>
              </a:rPr>
              <a:t>Students must be supervised if they take a restroom break.</a:t>
            </a:r>
          </a:p>
          <a:p>
            <a:pPr marL="971550" lvl="1" indent="-285750">
              <a:buFont typeface="Arial" panose="020B0604020202020204" pitchFamily="34" charset="0"/>
              <a:buChar char="•"/>
            </a:pPr>
            <a:r>
              <a:rPr lang="en-US" sz="2400" dirty="0">
                <a:latin typeface="+mn-lt"/>
              </a:rPr>
              <a:t>Only one student at a time in the restroom unless you step into the restroom.</a:t>
            </a:r>
          </a:p>
          <a:p>
            <a:pPr marL="514350" indent="-285750">
              <a:buFont typeface="Arial" panose="020B0604020202020204" pitchFamily="34" charset="0"/>
              <a:buChar char="•"/>
            </a:pPr>
            <a:r>
              <a:rPr lang="en-US" sz="2400" dirty="0">
                <a:latin typeface="+mn-lt"/>
              </a:rPr>
              <a:t>If you notice instructional material posted inside or outside of a classroom, please remove and/or let test administrator know.</a:t>
            </a:r>
          </a:p>
          <a:p>
            <a:pPr marL="514350" indent="-285750">
              <a:buFont typeface="Arial" panose="020B0604020202020204" pitchFamily="34" charset="0"/>
              <a:buChar char="•"/>
            </a:pPr>
            <a:r>
              <a:rPr lang="en-US" sz="2400" dirty="0">
                <a:latin typeface="+mn-lt"/>
              </a:rPr>
              <a:t>Please let other monitors know if you are leaving the testing area.</a:t>
            </a:r>
          </a:p>
          <a:p>
            <a:endParaRPr lang="en-US" dirty="0"/>
          </a:p>
        </p:txBody>
      </p:sp>
      <p:grpSp>
        <p:nvGrpSpPr>
          <p:cNvPr id="4" name="Google Shape;29;p5">
            <a:extLst>
              <a:ext uri="{FF2B5EF4-FFF2-40B4-BE49-F238E27FC236}">
                <a16:creationId xmlns:a16="http://schemas.microsoft.com/office/drawing/2014/main" id="{7EB20D9C-4696-43F0-BFFE-963654AFEF8B}"/>
              </a:ext>
            </a:extLst>
          </p:cNvPr>
          <p:cNvGrpSpPr/>
          <p:nvPr/>
        </p:nvGrpSpPr>
        <p:grpSpPr>
          <a:xfrm rot="-1590646">
            <a:off x="991641" y="3201428"/>
            <a:ext cx="841375" cy="1227138"/>
            <a:chOff x="731838" y="3519487"/>
            <a:chExt cx="841375" cy="1227138"/>
          </a:xfrm>
        </p:grpSpPr>
        <p:sp>
          <p:nvSpPr>
            <p:cNvPr id="6" name="Google Shape;30;p5">
              <a:extLst>
                <a:ext uri="{FF2B5EF4-FFF2-40B4-BE49-F238E27FC236}">
                  <a16:creationId xmlns:a16="http://schemas.microsoft.com/office/drawing/2014/main" id="{5105EE6E-F6C8-4B78-B838-E8E2ADDB4AC0}"/>
                </a:ext>
              </a:extLst>
            </p:cNvPr>
            <p:cNvSpPr/>
            <p:nvPr/>
          </p:nvSpPr>
          <p:spPr>
            <a:xfrm>
              <a:off x="803275" y="3603625"/>
              <a:ext cx="706438" cy="915988"/>
            </a:xfrm>
            <a:custGeom>
              <a:avLst/>
              <a:gdLst/>
              <a:ahLst/>
              <a:cxnLst/>
              <a:rect l="l" t="t" r="r" b="b"/>
              <a:pathLst>
                <a:path w="286" h="370" extrusionOk="0">
                  <a:moveTo>
                    <a:pt x="200" y="321"/>
                  </a:moveTo>
                  <a:cubicBezTo>
                    <a:pt x="200" y="321"/>
                    <a:pt x="201" y="322"/>
                    <a:pt x="201" y="322"/>
                  </a:cubicBezTo>
                  <a:cubicBezTo>
                    <a:pt x="207" y="321"/>
                    <a:pt x="212" y="323"/>
                    <a:pt x="214" y="329"/>
                  </a:cubicBezTo>
                  <a:cubicBezTo>
                    <a:pt x="217" y="335"/>
                    <a:pt x="214" y="340"/>
                    <a:pt x="210" y="344"/>
                  </a:cubicBezTo>
                  <a:cubicBezTo>
                    <a:pt x="207" y="348"/>
                    <a:pt x="202" y="351"/>
                    <a:pt x="198" y="353"/>
                  </a:cubicBezTo>
                  <a:cubicBezTo>
                    <a:pt x="184" y="359"/>
                    <a:pt x="170" y="362"/>
                    <a:pt x="155" y="364"/>
                  </a:cubicBezTo>
                  <a:cubicBezTo>
                    <a:pt x="139" y="366"/>
                    <a:pt x="123" y="368"/>
                    <a:pt x="107" y="369"/>
                  </a:cubicBezTo>
                  <a:cubicBezTo>
                    <a:pt x="98" y="370"/>
                    <a:pt x="89" y="369"/>
                    <a:pt x="82" y="363"/>
                  </a:cubicBezTo>
                  <a:cubicBezTo>
                    <a:pt x="80" y="361"/>
                    <a:pt x="79" y="359"/>
                    <a:pt x="77" y="357"/>
                  </a:cubicBezTo>
                  <a:cubicBezTo>
                    <a:pt x="82" y="348"/>
                    <a:pt x="88" y="341"/>
                    <a:pt x="98" y="339"/>
                  </a:cubicBezTo>
                  <a:cubicBezTo>
                    <a:pt x="112" y="336"/>
                    <a:pt x="127" y="331"/>
                    <a:pt x="141" y="328"/>
                  </a:cubicBezTo>
                  <a:cubicBezTo>
                    <a:pt x="153" y="324"/>
                    <a:pt x="165" y="323"/>
                    <a:pt x="177" y="324"/>
                  </a:cubicBezTo>
                  <a:cubicBezTo>
                    <a:pt x="180" y="324"/>
                    <a:pt x="182" y="323"/>
                    <a:pt x="186" y="323"/>
                  </a:cubicBezTo>
                  <a:cubicBezTo>
                    <a:pt x="184" y="322"/>
                    <a:pt x="183" y="321"/>
                    <a:pt x="183" y="321"/>
                  </a:cubicBezTo>
                  <a:cubicBezTo>
                    <a:pt x="170" y="322"/>
                    <a:pt x="157" y="321"/>
                    <a:pt x="143" y="323"/>
                  </a:cubicBezTo>
                  <a:cubicBezTo>
                    <a:pt x="131" y="326"/>
                    <a:pt x="118" y="326"/>
                    <a:pt x="105" y="327"/>
                  </a:cubicBezTo>
                  <a:cubicBezTo>
                    <a:pt x="101" y="327"/>
                    <a:pt x="98" y="326"/>
                    <a:pt x="94" y="325"/>
                  </a:cubicBezTo>
                  <a:cubicBezTo>
                    <a:pt x="95" y="316"/>
                    <a:pt x="96" y="308"/>
                    <a:pt x="96" y="300"/>
                  </a:cubicBezTo>
                  <a:cubicBezTo>
                    <a:pt x="96" y="278"/>
                    <a:pt x="95" y="255"/>
                    <a:pt x="95" y="233"/>
                  </a:cubicBezTo>
                  <a:cubicBezTo>
                    <a:pt x="95" y="232"/>
                    <a:pt x="94" y="230"/>
                    <a:pt x="94" y="228"/>
                  </a:cubicBezTo>
                  <a:cubicBezTo>
                    <a:pt x="86" y="228"/>
                    <a:pt x="79" y="228"/>
                    <a:pt x="71" y="227"/>
                  </a:cubicBezTo>
                  <a:cubicBezTo>
                    <a:pt x="68" y="227"/>
                    <a:pt x="64" y="227"/>
                    <a:pt x="61" y="225"/>
                  </a:cubicBezTo>
                  <a:cubicBezTo>
                    <a:pt x="52" y="219"/>
                    <a:pt x="43" y="214"/>
                    <a:pt x="36" y="206"/>
                  </a:cubicBezTo>
                  <a:cubicBezTo>
                    <a:pt x="27" y="198"/>
                    <a:pt x="19" y="188"/>
                    <a:pt x="14" y="178"/>
                  </a:cubicBezTo>
                  <a:cubicBezTo>
                    <a:pt x="7" y="164"/>
                    <a:pt x="0" y="148"/>
                    <a:pt x="4" y="132"/>
                  </a:cubicBezTo>
                  <a:cubicBezTo>
                    <a:pt x="7" y="116"/>
                    <a:pt x="10" y="100"/>
                    <a:pt x="15" y="85"/>
                  </a:cubicBezTo>
                  <a:cubicBezTo>
                    <a:pt x="21" y="67"/>
                    <a:pt x="34" y="53"/>
                    <a:pt x="47" y="40"/>
                  </a:cubicBezTo>
                  <a:cubicBezTo>
                    <a:pt x="62" y="25"/>
                    <a:pt x="82" y="20"/>
                    <a:pt x="100" y="12"/>
                  </a:cubicBezTo>
                  <a:cubicBezTo>
                    <a:pt x="127" y="0"/>
                    <a:pt x="154" y="2"/>
                    <a:pt x="181" y="7"/>
                  </a:cubicBezTo>
                  <a:cubicBezTo>
                    <a:pt x="190" y="9"/>
                    <a:pt x="198" y="10"/>
                    <a:pt x="207" y="11"/>
                  </a:cubicBezTo>
                  <a:cubicBezTo>
                    <a:pt x="224" y="11"/>
                    <a:pt x="239" y="18"/>
                    <a:pt x="253" y="27"/>
                  </a:cubicBezTo>
                  <a:cubicBezTo>
                    <a:pt x="264" y="33"/>
                    <a:pt x="270" y="43"/>
                    <a:pt x="274" y="55"/>
                  </a:cubicBezTo>
                  <a:cubicBezTo>
                    <a:pt x="279" y="70"/>
                    <a:pt x="284" y="86"/>
                    <a:pt x="285" y="103"/>
                  </a:cubicBezTo>
                  <a:cubicBezTo>
                    <a:pt x="286" y="126"/>
                    <a:pt x="278" y="146"/>
                    <a:pt x="265" y="164"/>
                  </a:cubicBezTo>
                  <a:cubicBezTo>
                    <a:pt x="251" y="182"/>
                    <a:pt x="233" y="195"/>
                    <a:pt x="214" y="208"/>
                  </a:cubicBezTo>
                  <a:cubicBezTo>
                    <a:pt x="211" y="209"/>
                    <a:pt x="209" y="212"/>
                    <a:pt x="207" y="212"/>
                  </a:cubicBezTo>
                  <a:cubicBezTo>
                    <a:pt x="198" y="216"/>
                    <a:pt x="198" y="223"/>
                    <a:pt x="198" y="230"/>
                  </a:cubicBezTo>
                  <a:cubicBezTo>
                    <a:pt x="198" y="254"/>
                    <a:pt x="199" y="278"/>
                    <a:pt x="200" y="302"/>
                  </a:cubicBezTo>
                  <a:cubicBezTo>
                    <a:pt x="200" y="308"/>
                    <a:pt x="200" y="314"/>
                    <a:pt x="200" y="321"/>
                  </a:cubicBezTo>
                  <a:moveTo>
                    <a:pt x="162" y="314"/>
                  </a:moveTo>
                  <a:cubicBezTo>
                    <a:pt x="161" y="304"/>
                    <a:pt x="160" y="294"/>
                    <a:pt x="160" y="285"/>
                  </a:cubicBezTo>
                  <a:cubicBezTo>
                    <a:pt x="159" y="281"/>
                    <a:pt x="160" y="277"/>
                    <a:pt x="158" y="274"/>
                  </a:cubicBezTo>
                  <a:cubicBezTo>
                    <a:pt x="153" y="269"/>
                    <a:pt x="155" y="263"/>
                    <a:pt x="155" y="257"/>
                  </a:cubicBezTo>
                  <a:cubicBezTo>
                    <a:pt x="155" y="244"/>
                    <a:pt x="155" y="230"/>
                    <a:pt x="155" y="216"/>
                  </a:cubicBezTo>
                  <a:cubicBezTo>
                    <a:pt x="155" y="205"/>
                    <a:pt x="157" y="196"/>
                    <a:pt x="168" y="192"/>
                  </a:cubicBezTo>
                  <a:cubicBezTo>
                    <a:pt x="173" y="193"/>
                    <a:pt x="173" y="198"/>
                    <a:pt x="173" y="202"/>
                  </a:cubicBezTo>
                  <a:cubicBezTo>
                    <a:pt x="172" y="206"/>
                    <a:pt x="172" y="212"/>
                    <a:pt x="167" y="213"/>
                  </a:cubicBezTo>
                  <a:cubicBezTo>
                    <a:pt x="160" y="215"/>
                    <a:pt x="160" y="219"/>
                    <a:pt x="160" y="225"/>
                  </a:cubicBezTo>
                  <a:cubicBezTo>
                    <a:pt x="159" y="251"/>
                    <a:pt x="159" y="277"/>
                    <a:pt x="164" y="302"/>
                  </a:cubicBezTo>
                  <a:cubicBezTo>
                    <a:pt x="165" y="306"/>
                    <a:pt x="166" y="310"/>
                    <a:pt x="167" y="314"/>
                  </a:cubicBezTo>
                  <a:cubicBezTo>
                    <a:pt x="174" y="315"/>
                    <a:pt x="180" y="314"/>
                    <a:pt x="186" y="312"/>
                  </a:cubicBezTo>
                  <a:cubicBezTo>
                    <a:pt x="191" y="309"/>
                    <a:pt x="194" y="306"/>
                    <a:pt x="193" y="300"/>
                  </a:cubicBezTo>
                  <a:cubicBezTo>
                    <a:pt x="192" y="290"/>
                    <a:pt x="193" y="280"/>
                    <a:pt x="192" y="271"/>
                  </a:cubicBezTo>
                  <a:cubicBezTo>
                    <a:pt x="190" y="256"/>
                    <a:pt x="190" y="242"/>
                    <a:pt x="192" y="228"/>
                  </a:cubicBezTo>
                  <a:cubicBezTo>
                    <a:pt x="192" y="224"/>
                    <a:pt x="190" y="220"/>
                    <a:pt x="189" y="216"/>
                  </a:cubicBezTo>
                  <a:cubicBezTo>
                    <a:pt x="194" y="209"/>
                    <a:pt x="202" y="207"/>
                    <a:pt x="209" y="203"/>
                  </a:cubicBezTo>
                  <a:cubicBezTo>
                    <a:pt x="222" y="196"/>
                    <a:pt x="233" y="188"/>
                    <a:pt x="242" y="177"/>
                  </a:cubicBezTo>
                  <a:cubicBezTo>
                    <a:pt x="251" y="165"/>
                    <a:pt x="259" y="152"/>
                    <a:pt x="266" y="139"/>
                  </a:cubicBezTo>
                  <a:cubicBezTo>
                    <a:pt x="271" y="132"/>
                    <a:pt x="274" y="124"/>
                    <a:pt x="276" y="115"/>
                  </a:cubicBezTo>
                  <a:cubicBezTo>
                    <a:pt x="280" y="101"/>
                    <a:pt x="279" y="87"/>
                    <a:pt x="275" y="73"/>
                  </a:cubicBezTo>
                  <a:cubicBezTo>
                    <a:pt x="271" y="60"/>
                    <a:pt x="266" y="47"/>
                    <a:pt x="253" y="40"/>
                  </a:cubicBezTo>
                  <a:cubicBezTo>
                    <a:pt x="243" y="34"/>
                    <a:pt x="232" y="29"/>
                    <a:pt x="221" y="24"/>
                  </a:cubicBezTo>
                  <a:cubicBezTo>
                    <a:pt x="220" y="23"/>
                    <a:pt x="219" y="23"/>
                    <a:pt x="218" y="23"/>
                  </a:cubicBezTo>
                  <a:cubicBezTo>
                    <a:pt x="205" y="18"/>
                    <a:pt x="190" y="16"/>
                    <a:pt x="176" y="13"/>
                  </a:cubicBezTo>
                  <a:cubicBezTo>
                    <a:pt x="157" y="8"/>
                    <a:pt x="138" y="11"/>
                    <a:pt x="120" y="15"/>
                  </a:cubicBezTo>
                  <a:cubicBezTo>
                    <a:pt x="94" y="20"/>
                    <a:pt x="72" y="32"/>
                    <a:pt x="51" y="48"/>
                  </a:cubicBezTo>
                  <a:cubicBezTo>
                    <a:pt x="47" y="52"/>
                    <a:pt x="42" y="55"/>
                    <a:pt x="39" y="59"/>
                  </a:cubicBezTo>
                  <a:cubicBezTo>
                    <a:pt x="29" y="72"/>
                    <a:pt x="21" y="86"/>
                    <a:pt x="22" y="104"/>
                  </a:cubicBezTo>
                  <a:cubicBezTo>
                    <a:pt x="24" y="125"/>
                    <a:pt x="23" y="146"/>
                    <a:pt x="29" y="167"/>
                  </a:cubicBezTo>
                  <a:cubicBezTo>
                    <a:pt x="33" y="182"/>
                    <a:pt x="40" y="195"/>
                    <a:pt x="49" y="207"/>
                  </a:cubicBezTo>
                  <a:cubicBezTo>
                    <a:pt x="51" y="210"/>
                    <a:pt x="54" y="213"/>
                    <a:pt x="58" y="214"/>
                  </a:cubicBezTo>
                  <a:cubicBezTo>
                    <a:pt x="70" y="219"/>
                    <a:pt x="83" y="221"/>
                    <a:pt x="96" y="220"/>
                  </a:cubicBezTo>
                  <a:cubicBezTo>
                    <a:pt x="100" y="219"/>
                    <a:pt x="104" y="218"/>
                    <a:pt x="106" y="221"/>
                  </a:cubicBezTo>
                  <a:cubicBezTo>
                    <a:pt x="106" y="230"/>
                    <a:pt x="105" y="239"/>
                    <a:pt x="105" y="248"/>
                  </a:cubicBezTo>
                  <a:cubicBezTo>
                    <a:pt x="105" y="254"/>
                    <a:pt x="107" y="260"/>
                    <a:pt x="107" y="266"/>
                  </a:cubicBezTo>
                  <a:cubicBezTo>
                    <a:pt x="107" y="280"/>
                    <a:pt x="107" y="294"/>
                    <a:pt x="108" y="308"/>
                  </a:cubicBezTo>
                  <a:cubicBezTo>
                    <a:pt x="108" y="315"/>
                    <a:pt x="110" y="317"/>
                    <a:pt x="116" y="318"/>
                  </a:cubicBezTo>
                  <a:cubicBezTo>
                    <a:pt x="121" y="318"/>
                    <a:pt x="127" y="318"/>
                    <a:pt x="131" y="318"/>
                  </a:cubicBezTo>
                  <a:cubicBezTo>
                    <a:pt x="133" y="312"/>
                    <a:pt x="133" y="306"/>
                    <a:pt x="135" y="302"/>
                  </a:cubicBezTo>
                  <a:cubicBezTo>
                    <a:pt x="139" y="294"/>
                    <a:pt x="140" y="286"/>
                    <a:pt x="140" y="278"/>
                  </a:cubicBezTo>
                  <a:cubicBezTo>
                    <a:pt x="139" y="256"/>
                    <a:pt x="138" y="235"/>
                    <a:pt x="137" y="215"/>
                  </a:cubicBezTo>
                  <a:cubicBezTo>
                    <a:pt x="134" y="212"/>
                    <a:pt x="131" y="211"/>
                    <a:pt x="130" y="209"/>
                  </a:cubicBezTo>
                  <a:cubicBezTo>
                    <a:pt x="128" y="206"/>
                    <a:pt x="127" y="203"/>
                    <a:pt x="127" y="200"/>
                  </a:cubicBezTo>
                  <a:cubicBezTo>
                    <a:pt x="127" y="198"/>
                    <a:pt x="129" y="196"/>
                    <a:pt x="131" y="195"/>
                  </a:cubicBezTo>
                  <a:cubicBezTo>
                    <a:pt x="132" y="194"/>
                    <a:pt x="135" y="196"/>
                    <a:pt x="136" y="197"/>
                  </a:cubicBezTo>
                  <a:cubicBezTo>
                    <a:pt x="140" y="202"/>
                    <a:pt x="142" y="208"/>
                    <a:pt x="142" y="214"/>
                  </a:cubicBezTo>
                  <a:cubicBezTo>
                    <a:pt x="143" y="224"/>
                    <a:pt x="143" y="233"/>
                    <a:pt x="143" y="243"/>
                  </a:cubicBezTo>
                  <a:cubicBezTo>
                    <a:pt x="143" y="262"/>
                    <a:pt x="142" y="280"/>
                    <a:pt x="140" y="299"/>
                  </a:cubicBezTo>
                  <a:cubicBezTo>
                    <a:pt x="140" y="305"/>
                    <a:pt x="139" y="311"/>
                    <a:pt x="138" y="317"/>
                  </a:cubicBezTo>
                  <a:cubicBezTo>
                    <a:pt x="147" y="316"/>
                    <a:pt x="154" y="315"/>
                    <a:pt x="162" y="314"/>
                  </a:cubicBezTo>
                  <a:moveTo>
                    <a:pt x="108" y="355"/>
                  </a:moveTo>
                  <a:cubicBezTo>
                    <a:pt x="111" y="357"/>
                    <a:pt x="112" y="358"/>
                    <a:pt x="113" y="357"/>
                  </a:cubicBezTo>
                  <a:cubicBezTo>
                    <a:pt x="114" y="357"/>
                    <a:pt x="115" y="356"/>
                    <a:pt x="119" y="355"/>
                  </a:cubicBezTo>
                  <a:lnTo>
                    <a:pt x="108" y="355"/>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 name="Google Shape;31;p5">
              <a:extLst>
                <a:ext uri="{FF2B5EF4-FFF2-40B4-BE49-F238E27FC236}">
                  <a16:creationId xmlns:a16="http://schemas.microsoft.com/office/drawing/2014/main" id="{680C1462-B944-4577-BE25-5D0365BF3F65}"/>
                </a:ext>
              </a:extLst>
            </p:cNvPr>
            <p:cNvSpPr/>
            <p:nvPr/>
          </p:nvSpPr>
          <p:spPr>
            <a:xfrm>
              <a:off x="1020763" y="4521200"/>
              <a:ext cx="263525" cy="93663"/>
            </a:xfrm>
            <a:custGeom>
              <a:avLst/>
              <a:gdLst/>
              <a:ahLst/>
              <a:cxnLst/>
              <a:rect l="l" t="t" r="r" b="b"/>
              <a:pathLst>
                <a:path w="107" h="38" extrusionOk="0">
                  <a:moveTo>
                    <a:pt x="107" y="6"/>
                  </a:moveTo>
                  <a:cubicBezTo>
                    <a:pt x="107" y="12"/>
                    <a:pt x="102" y="15"/>
                    <a:pt x="97" y="18"/>
                  </a:cubicBezTo>
                  <a:cubicBezTo>
                    <a:pt x="89" y="22"/>
                    <a:pt x="81" y="26"/>
                    <a:pt x="72" y="30"/>
                  </a:cubicBezTo>
                  <a:cubicBezTo>
                    <a:pt x="59" y="36"/>
                    <a:pt x="46" y="38"/>
                    <a:pt x="31" y="35"/>
                  </a:cubicBezTo>
                  <a:cubicBezTo>
                    <a:pt x="29" y="35"/>
                    <a:pt x="27" y="35"/>
                    <a:pt x="25" y="35"/>
                  </a:cubicBezTo>
                  <a:cubicBezTo>
                    <a:pt x="15" y="34"/>
                    <a:pt x="7" y="31"/>
                    <a:pt x="0" y="22"/>
                  </a:cubicBezTo>
                  <a:cubicBezTo>
                    <a:pt x="1" y="21"/>
                    <a:pt x="1" y="19"/>
                    <a:pt x="3" y="18"/>
                  </a:cubicBezTo>
                  <a:cubicBezTo>
                    <a:pt x="10" y="13"/>
                    <a:pt x="18" y="9"/>
                    <a:pt x="26" y="5"/>
                  </a:cubicBezTo>
                  <a:cubicBezTo>
                    <a:pt x="35" y="1"/>
                    <a:pt x="44" y="0"/>
                    <a:pt x="53" y="2"/>
                  </a:cubicBezTo>
                  <a:cubicBezTo>
                    <a:pt x="59" y="3"/>
                    <a:pt x="66" y="3"/>
                    <a:pt x="72" y="2"/>
                  </a:cubicBezTo>
                  <a:cubicBezTo>
                    <a:pt x="84" y="0"/>
                    <a:pt x="95" y="1"/>
                    <a:pt x="107" y="6"/>
                  </a:cubicBezTo>
                  <a:moveTo>
                    <a:pt x="60" y="29"/>
                  </a:moveTo>
                  <a:cubicBezTo>
                    <a:pt x="60" y="28"/>
                    <a:pt x="60" y="28"/>
                    <a:pt x="60" y="27"/>
                  </a:cubicBezTo>
                  <a:cubicBezTo>
                    <a:pt x="56" y="28"/>
                    <a:pt x="53" y="29"/>
                    <a:pt x="50" y="29"/>
                  </a:cubicBezTo>
                  <a:cubicBezTo>
                    <a:pt x="50" y="30"/>
                    <a:pt x="50" y="31"/>
                    <a:pt x="51" y="32"/>
                  </a:cubicBezTo>
                  <a:cubicBezTo>
                    <a:pt x="54" y="31"/>
                    <a:pt x="57" y="30"/>
                    <a:pt x="60" y="29"/>
                  </a:cubicBezTo>
                  <a:moveTo>
                    <a:pt x="12" y="27"/>
                  </a:moveTo>
                  <a:cubicBezTo>
                    <a:pt x="14" y="24"/>
                    <a:pt x="15" y="23"/>
                    <a:pt x="15" y="23"/>
                  </a:cubicBezTo>
                  <a:cubicBezTo>
                    <a:pt x="15" y="22"/>
                    <a:pt x="14" y="21"/>
                    <a:pt x="14" y="20"/>
                  </a:cubicBezTo>
                  <a:cubicBezTo>
                    <a:pt x="13" y="21"/>
                    <a:pt x="11" y="21"/>
                    <a:pt x="11" y="22"/>
                  </a:cubicBezTo>
                  <a:cubicBezTo>
                    <a:pt x="10" y="23"/>
                    <a:pt x="11" y="25"/>
                    <a:pt x="12" y="2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 name="Google Shape;32;p5">
              <a:extLst>
                <a:ext uri="{FF2B5EF4-FFF2-40B4-BE49-F238E27FC236}">
                  <a16:creationId xmlns:a16="http://schemas.microsoft.com/office/drawing/2014/main" id="{D9CC6FAF-64A3-4F45-B705-E8A9CF8D7663}"/>
                </a:ext>
              </a:extLst>
            </p:cNvPr>
            <p:cNvSpPr/>
            <p:nvPr/>
          </p:nvSpPr>
          <p:spPr>
            <a:xfrm>
              <a:off x="1049338" y="4625975"/>
              <a:ext cx="195263" cy="120650"/>
            </a:xfrm>
            <a:custGeom>
              <a:avLst/>
              <a:gdLst/>
              <a:ahLst/>
              <a:cxnLst/>
              <a:rect l="l" t="t" r="r" b="b"/>
              <a:pathLst>
                <a:path w="79" h="49" extrusionOk="0">
                  <a:moveTo>
                    <a:pt x="79" y="3"/>
                  </a:moveTo>
                  <a:cubicBezTo>
                    <a:pt x="76" y="14"/>
                    <a:pt x="73" y="22"/>
                    <a:pt x="68" y="30"/>
                  </a:cubicBezTo>
                  <a:cubicBezTo>
                    <a:pt x="59" y="46"/>
                    <a:pt x="22" y="49"/>
                    <a:pt x="12" y="33"/>
                  </a:cubicBezTo>
                  <a:cubicBezTo>
                    <a:pt x="10" y="31"/>
                    <a:pt x="7" y="28"/>
                    <a:pt x="5" y="25"/>
                  </a:cubicBezTo>
                  <a:cubicBezTo>
                    <a:pt x="1" y="20"/>
                    <a:pt x="0" y="18"/>
                    <a:pt x="3" y="13"/>
                  </a:cubicBezTo>
                  <a:cubicBezTo>
                    <a:pt x="6" y="7"/>
                    <a:pt x="9" y="6"/>
                    <a:pt x="15" y="6"/>
                  </a:cubicBezTo>
                  <a:cubicBezTo>
                    <a:pt x="25" y="6"/>
                    <a:pt x="35" y="5"/>
                    <a:pt x="44" y="4"/>
                  </a:cubicBezTo>
                  <a:cubicBezTo>
                    <a:pt x="51" y="3"/>
                    <a:pt x="57" y="0"/>
                    <a:pt x="64" y="3"/>
                  </a:cubicBezTo>
                  <a:cubicBezTo>
                    <a:pt x="65" y="4"/>
                    <a:pt x="67" y="2"/>
                    <a:pt x="69" y="2"/>
                  </a:cubicBezTo>
                  <a:cubicBezTo>
                    <a:pt x="72" y="2"/>
                    <a:pt x="75" y="3"/>
                    <a:pt x="79" y="3"/>
                  </a:cubicBezTo>
                  <a:moveTo>
                    <a:pt x="31" y="28"/>
                  </a:moveTo>
                  <a:cubicBezTo>
                    <a:pt x="30" y="28"/>
                    <a:pt x="30" y="27"/>
                    <a:pt x="29" y="27"/>
                  </a:cubicBezTo>
                  <a:cubicBezTo>
                    <a:pt x="28" y="28"/>
                    <a:pt x="26" y="29"/>
                    <a:pt x="25" y="29"/>
                  </a:cubicBezTo>
                  <a:cubicBezTo>
                    <a:pt x="26" y="30"/>
                    <a:pt x="27" y="31"/>
                    <a:pt x="27" y="32"/>
                  </a:cubicBezTo>
                  <a:cubicBezTo>
                    <a:pt x="28" y="31"/>
                    <a:pt x="30" y="30"/>
                    <a:pt x="31" y="2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 name="Google Shape;33;p5">
              <a:extLst>
                <a:ext uri="{FF2B5EF4-FFF2-40B4-BE49-F238E27FC236}">
                  <a16:creationId xmlns:a16="http://schemas.microsoft.com/office/drawing/2014/main" id="{10A2EE4B-683B-42FA-8F20-896CFAA7D602}"/>
                </a:ext>
              </a:extLst>
            </p:cNvPr>
            <p:cNvSpPr/>
            <p:nvPr/>
          </p:nvSpPr>
          <p:spPr>
            <a:xfrm>
              <a:off x="904875" y="4200525"/>
              <a:ext cx="107950" cy="57150"/>
            </a:xfrm>
            <a:custGeom>
              <a:avLst/>
              <a:gdLst/>
              <a:ahLst/>
              <a:cxnLst/>
              <a:rect l="l" t="t" r="r" b="b"/>
              <a:pathLst>
                <a:path w="44" h="23" extrusionOk="0">
                  <a:moveTo>
                    <a:pt x="36" y="22"/>
                  </a:moveTo>
                  <a:cubicBezTo>
                    <a:pt x="37" y="17"/>
                    <a:pt x="38" y="14"/>
                    <a:pt x="39" y="10"/>
                  </a:cubicBezTo>
                  <a:cubicBezTo>
                    <a:pt x="30" y="12"/>
                    <a:pt x="32" y="23"/>
                    <a:pt x="22" y="23"/>
                  </a:cubicBezTo>
                  <a:cubicBezTo>
                    <a:pt x="22" y="20"/>
                    <a:pt x="20" y="18"/>
                    <a:pt x="19" y="15"/>
                  </a:cubicBezTo>
                  <a:cubicBezTo>
                    <a:pt x="19" y="15"/>
                    <a:pt x="17" y="15"/>
                    <a:pt x="17" y="16"/>
                  </a:cubicBezTo>
                  <a:cubicBezTo>
                    <a:pt x="15" y="17"/>
                    <a:pt x="14" y="20"/>
                    <a:pt x="11" y="21"/>
                  </a:cubicBezTo>
                  <a:cubicBezTo>
                    <a:pt x="10" y="22"/>
                    <a:pt x="7" y="22"/>
                    <a:pt x="4" y="23"/>
                  </a:cubicBezTo>
                  <a:cubicBezTo>
                    <a:pt x="4" y="15"/>
                    <a:pt x="11" y="7"/>
                    <a:pt x="0" y="0"/>
                  </a:cubicBezTo>
                  <a:cubicBezTo>
                    <a:pt x="7" y="0"/>
                    <a:pt x="8" y="1"/>
                    <a:pt x="8" y="6"/>
                  </a:cubicBezTo>
                  <a:cubicBezTo>
                    <a:pt x="9" y="10"/>
                    <a:pt x="8" y="13"/>
                    <a:pt x="8" y="19"/>
                  </a:cubicBezTo>
                  <a:cubicBezTo>
                    <a:pt x="13" y="14"/>
                    <a:pt x="16" y="11"/>
                    <a:pt x="20" y="7"/>
                  </a:cubicBezTo>
                  <a:cubicBezTo>
                    <a:pt x="22" y="10"/>
                    <a:pt x="24" y="13"/>
                    <a:pt x="27" y="16"/>
                  </a:cubicBezTo>
                  <a:cubicBezTo>
                    <a:pt x="31" y="12"/>
                    <a:pt x="34" y="8"/>
                    <a:pt x="37" y="4"/>
                  </a:cubicBezTo>
                  <a:cubicBezTo>
                    <a:pt x="44" y="10"/>
                    <a:pt x="44" y="16"/>
                    <a:pt x="36" y="2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 name="Google Shape;34;p5">
              <a:extLst>
                <a:ext uri="{FF2B5EF4-FFF2-40B4-BE49-F238E27FC236}">
                  <a16:creationId xmlns:a16="http://schemas.microsoft.com/office/drawing/2014/main" id="{882CC1B2-E795-4369-8203-26DF49611BA1}"/>
                </a:ext>
              </a:extLst>
            </p:cNvPr>
            <p:cNvSpPr/>
            <p:nvPr/>
          </p:nvSpPr>
          <p:spPr>
            <a:xfrm>
              <a:off x="820738" y="4138612"/>
              <a:ext cx="22225" cy="57150"/>
            </a:xfrm>
            <a:custGeom>
              <a:avLst/>
              <a:gdLst/>
              <a:ahLst/>
              <a:cxnLst/>
              <a:rect l="l" t="t" r="r" b="b"/>
              <a:pathLst>
                <a:path w="9" h="23" extrusionOk="0">
                  <a:moveTo>
                    <a:pt x="6" y="0"/>
                  </a:moveTo>
                  <a:cubicBezTo>
                    <a:pt x="9" y="7"/>
                    <a:pt x="9" y="7"/>
                    <a:pt x="4" y="16"/>
                  </a:cubicBezTo>
                  <a:cubicBezTo>
                    <a:pt x="6" y="17"/>
                    <a:pt x="7" y="18"/>
                    <a:pt x="9" y="20"/>
                  </a:cubicBezTo>
                  <a:cubicBezTo>
                    <a:pt x="7" y="23"/>
                    <a:pt x="5" y="23"/>
                    <a:pt x="3" y="22"/>
                  </a:cubicBezTo>
                  <a:cubicBezTo>
                    <a:pt x="0" y="20"/>
                    <a:pt x="0" y="17"/>
                    <a:pt x="1" y="14"/>
                  </a:cubicBezTo>
                  <a:cubicBezTo>
                    <a:pt x="3" y="10"/>
                    <a:pt x="4" y="5"/>
                    <a:pt x="6"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 name="Google Shape;35;p5">
              <a:extLst>
                <a:ext uri="{FF2B5EF4-FFF2-40B4-BE49-F238E27FC236}">
                  <a16:creationId xmlns:a16="http://schemas.microsoft.com/office/drawing/2014/main" id="{3BEA50CE-96B1-4784-8EA5-631E7A7CDDC8}"/>
                </a:ext>
              </a:extLst>
            </p:cNvPr>
            <p:cNvSpPr/>
            <p:nvPr/>
          </p:nvSpPr>
          <p:spPr>
            <a:xfrm>
              <a:off x="822325" y="3668712"/>
              <a:ext cx="57150" cy="22225"/>
            </a:xfrm>
            <a:custGeom>
              <a:avLst/>
              <a:gdLst/>
              <a:ahLst/>
              <a:cxnLst/>
              <a:rect l="l" t="t" r="r" b="b"/>
              <a:pathLst>
                <a:path w="23" h="9" extrusionOk="0">
                  <a:moveTo>
                    <a:pt x="23" y="5"/>
                  </a:moveTo>
                  <a:cubicBezTo>
                    <a:pt x="20" y="7"/>
                    <a:pt x="19" y="9"/>
                    <a:pt x="17" y="8"/>
                  </a:cubicBezTo>
                  <a:cubicBezTo>
                    <a:pt x="12" y="7"/>
                    <a:pt x="6" y="5"/>
                    <a:pt x="0" y="3"/>
                  </a:cubicBezTo>
                  <a:cubicBezTo>
                    <a:pt x="1" y="2"/>
                    <a:pt x="2" y="1"/>
                    <a:pt x="3" y="1"/>
                  </a:cubicBezTo>
                  <a:cubicBezTo>
                    <a:pt x="7" y="0"/>
                    <a:pt x="17" y="2"/>
                    <a:pt x="23" y="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 name="Google Shape;36;p5">
              <a:extLst>
                <a:ext uri="{FF2B5EF4-FFF2-40B4-BE49-F238E27FC236}">
                  <a16:creationId xmlns:a16="http://schemas.microsoft.com/office/drawing/2014/main" id="{76D8F0DE-75EF-46F2-8B70-F4F84F38479B}"/>
                </a:ext>
              </a:extLst>
            </p:cNvPr>
            <p:cNvSpPr/>
            <p:nvPr/>
          </p:nvSpPr>
          <p:spPr>
            <a:xfrm>
              <a:off x="1519238" y="3916362"/>
              <a:ext cx="47625" cy="19050"/>
            </a:xfrm>
            <a:custGeom>
              <a:avLst/>
              <a:gdLst/>
              <a:ahLst/>
              <a:cxnLst/>
              <a:rect l="l" t="t" r="r" b="b"/>
              <a:pathLst>
                <a:path w="19" h="8" extrusionOk="0">
                  <a:moveTo>
                    <a:pt x="0" y="6"/>
                  </a:moveTo>
                  <a:cubicBezTo>
                    <a:pt x="5" y="1"/>
                    <a:pt x="11" y="0"/>
                    <a:pt x="18" y="0"/>
                  </a:cubicBezTo>
                  <a:cubicBezTo>
                    <a:pt x="18" y="1"/>
                    <a:pt x="19" y="3"/>
                    <a:pt x="19" y="3"/>
                  </a:cubicBezTo>
                  <a:cubicBezTo>
                    <a:pt x="13" y="6"/>
                    <a:pt x="7" y="8"/>
                    <a:pt x="0"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 name="Google Shape;37;p5">
              <a:extLst>
                <a:ext uri="{FF2B5EF4-FFF2-40B4-BE49-F238E27FC236}">
                  <a16:creationId xmlns:a16="http://schemas.microsoft.com/office/drawing/2014/main" id="{15F745A9-7393-4A0E-B57C-BF8B48547251}"/>
                </a:ext>
              </a:extLst>
            </p:cNvPr>
            <p:cNvSpPr/>
            <p:nvPr/>
          </p:nvSpPr>
          <p:spPr>
            <a:xfrm>
              <a:off x="862013" y="4160837"/>
              <a:ext cx="26988" cy="58738"/>
            </a:xfrm>
            <a:custGeom>
              <a:avLst/>
              <a:gdLst/>
              <a:ahLst/>
              <a:cxnLst/>
              <a:rect l="l" t="t" r="r" b="b"/>
              <a:pathLst>
                <a:path w="11" h="24" extrusionOk="0">
                  <a:moveTo>
                    <a:pt x="4" y="0"/>
                  </a:moveTo>
                  <a:cubicBezTo>
                    <a:pt x="11" y="4"/>
                    <a:pt x="11" y="6"/>
                    <a:pt x="8" y="12"/>
                  </a:cubicBezTo>
                  <a:cubicBezTo>
                    <a:pt x="7" y="16"/>
                    <a:pt x="5" y="20"/>
                    <a:pt x="4" y="24"/>
                  </a:cubicBezTo>
                  <a:cubicBezTo>
                    <a:pt x="0" y="21"/>
                    <a:pt x="2" y="17"/>
                    <a:pt x="3" y="14"/>
                  </a:cubicBezTo>
                  <a:cubicBezTo>
                    <a:pt x="6" y="10"/>
                    <a:pt x="7" y="5"/>
                    <a:pt x="4"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 name="Google Shape;38;p5">
              <a:extLst>
                <a:ext uri="{FF2B5EF4-FFF2-40B4-BE49-F238E27FC236}">
                  <a16:creationId xmlns:a16="http://schemas.microsoft.com/office/drawing/2014/main" id="{643175CE-905B-45FB-B6EF-FAED05078F27}"/>
                </a:ext>
              </a:extLst>
            </p:cNvPr>
            <p:cNvSpPr/>
            <p:nvPr/>
          </p:nvSpPr>
          <p:spPr>
            <a:xfrm>
              <a:off x="731838" y="3867150"/>
              <a:ext cx="44450" cy="28575"/>
            </a:xfrm>
            <a:custGeom>
              <a:avLst/>
              <a:gdLst/>
              <a:ahLst/>
              <a:cxnLst/>
              <a:rect l="l" t="t" r="r" b="b"/>
              <a:pathLst>
                <a:path w="18" h="12" extrusionOk="0">
                  <a:moveTo>
                    <a:pt x="18" y="6"/>
                  </a:moveTo>
                  <a:cubicBezTo>
                    <a:pt x="13" y="7"/>
                    <a:pt x="7" y="9"/>
                    <a:pt x="0" y="12"/>
                  </a:cubicBezTo>
                  <a:cubicBezTo>
                    <a:pt x="1" y="9"/>
                    <a:pt x="2" y="6"/>
                    <a:pt x="3" y="6"/>
                  </a:cubicBezTo>
                  <a:cubicBezTo>
                    <a:pt x="8" y="5"/>
                    <a:pt x="12" y="0"/>
                    <a:pt x="18" y="3"/>
                  </a:cubicBezTo>
                  <a:cubicBezTo>
                    <a:pt x="18" y="4"/>
                    <a:pt x="18" y="5"/>
                    <a:pt x="18"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 name="Google Shape;39;p5">
              <a:extLst>
                <a:ext uri="{FF2B5EF4-FFF2-40B4-BE49-F238E27FC236}">
                  <a16:creationId xmlns:a16="http://schemas.microsoft.com/office/drawing/2014/main" id="{C3426CBF-C2B0-489B-8F93-D01B72706760}"/>
                </a:ext>
              </a:extLst>
            </p:cNvPr>
            <p:cNvSpPr/>
            <p:nvPr/>
          </p:nvSpPr>
          <p:spPr>
            <a:xfrm>
              <a:off x="1331913" y="4143375"/>
              <a:ext cx="41275" cy="41275"/>
            </a:xfrm>
            <a:custGeom>
              <a:avLst/>
              <a:gdLst/>
              <a:ahLst/>
              <a:cxnLst/>
              <a:rect l="l" t="t" r="r" b="b"/>
              <a:pathLst>
                <a:path w="17" h="17" extrusionOk="0">
                  <a:moveTo>
                    <a:pt x="1" y="0"/>
                  </a:moveTo>
                  <a:cubicBezTo>
                    <a:pt x="7" y="4"/>
                    <a:pt x="12" y="8"/>
                    <a:pt x="17" y="13"/>
                  </a:cubicBezTo>
                  <a:cubicBezTo>
                    <a:pt x="17" y="14"/>
                    <a:pt x="16" y="15"/>
                    <a:pt x="15" y="17"/>
                  </a:cubicBezTo>
                  <a:cubicBezTo>
                    <a:pt x="5" y="10"/>
                    <a:pt x="0" y="5"/>
                    <a:pt x="1"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 name="Google Shape;40;p5">
              <a:extLst>
                <a:ext uri="{FF2B5EF4-FFF2-40B4-BE49-F238E27FC236}">
                  <a16:creationId xmlns:a16="http://schemas.microsoft.com/office/drawing/2014/main" id="{991FADF9-EEDA-4F5B-807C-F416D002BB53}"/>
                </a:ext>
              </a:extLst>
            </p:cNvPr>
            <p:cNvSpPr/>
            <p:nvPr/>
          </p:nvSpPr>
          <p:spPr>
            <a:xfrm>
              <a:off x="760413" y="4046537"/>
              <a:ext cx="34925" cy="44450"/>
            </a:xfrm>
            <a:custGeom>
              <a:avLst/>
              <a:gdLst/>
              <a:ahLst/>
              <a:cxnLst/>
              <a:rect l="l" t="t" r="r" b="b"/>
              <a:pathLst>
                <a:path w="14" h="18" extrusionOk="0">
                  <a:moveTo>
                    <a:pt x="11" y="0"/>
                  </a:moveTo>
                  <a:cubicBezTo>
                    <a:pt x="14" y="5"/>
                    <a:pt x="11" y="8"/>
                    <a:pt x="9" y="11"/>
                  </a:cubicBezTo>
                  <a:cubicBezTo>
                    <a:pt x="7" y="13"/>
                    <a:pt x="6" y="15"/>
                    <a:pt x="4" y="18"/>
                  </a:cubicBezTo>
                  <a:cubicBezTo>
                    <a:pt x="1" y="16"/>
                    <a:pt x="0" y="13"/>
                    <a:pt x="4" y="9"/>
                  </a:cubicBezTo>
                  <a:cubicBezTo>
                    <a:pt x="6" y="7"/>
                    <a:pt x="8" y="4"/>
                    <a:pt x="11"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 name="Google Shape;41;p5">
              <a:extLst>
                <a:ext uri="{FF2B5EF4-FFF2-40B4-BE49-F238E27FC236}">
                  <a16:creationId xmlns:a16="http://schemas.microsoft.com/office/drawing/2014/main" id="{4D16269C-5B55-4065-A696-B9D48ADE4D97}"/>
                </a:ext>
              </a:extLst>
            </p:cNvPr>
            <p:cNvSpPr/>
            <p:nvPr/>
          </p:nvSpPr>
          <p:spPr>
            <a:xfrm>
              <a:off x="1411288" y="4098925"/>
              <a:ext cx="50800" cy="31750"/>
            </a:xfrm>
            <a:custGeom>
              <a:avLst/>
              <a:gdLst/>
              <a:ahLst/>
              <a:cxnLst/>
              <a:rect l="l" t="t" r="r" b="b"/>
              <a:pathLst>
                <a:path w="21" h="13" extrusionOk="0">
                  <a:moveTo>
                    <a:pt x="0" y="1"/>
                  </a:moveTo>
                  <a:cubicBezTo>
                    <a:pt x="10" y="0"/>
                    <a:pt x="14" y="7"/>
                    <a:pt x="21" y="11"/>
                  </a:cubicBezTo>
                  <a:cubicBezTo>
                    <a:pt x="17" y="13"/>
                    <a:pt x="11" y="10"/>
                    <a:pt x="0"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 name="Google Shape;42;p5">
              <a:extLst>
                <a:ext uri="{FF2B5EF4-FFF2-40B4-BE49-F238E27FC236}">
                  <a16:creationId xmlns:a16="http://schemas.microsoft.com/office/drawing/2014/main" id="{D26CD6FE-24E6-4653-B5ED-7625BCBEFAAE}"/>
                </a:ext>
              </a:extLst>
            </p:cNvPr>
            <p:cNvSpPr/>
            <p:nvPr/>
          </p:nvSpPr>
          <p:spPr>
            <a:xfrm>
              <a:off x="1368425" y="4122737"/>
              <a:ext cx="47625" cy="33338"/>
            </a:xfrm>
            <a:custGeom>
              <a:avLst/>
              <a:gdLst/>
              <a:ahLst/>
              <a:cxnLst/>
              <a:rect l="l" t="t" r="r" b="b"/>
              <a:pathLst>
                <a:path w="19" h="13" extrusionOk="0">
                  <a:moveTo>
                    <a:pt x="18" y="13"/>
                  </a:moveTo>
                  <a:cubicBezTo>
                    <a:pt x="12" y="10"/>
                    <a:pt x="7" y="6"/>
                    <a:pt x="0" y="2"/>
                  </a:cubicBezTo>
                  <a:cubicBezTo>
                    <a:pt x="11" y="0"/>
                    <a:pt x="19" y="5"/>
                    <a:pt x="18"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 name="Google Shape;43;p5">
              <a:extLst>
                <a:ext uri="{FF2B5EF4-FFF2-40B4-BE49-F238E27FC236}">
                  <a16:creationId xmlns:a16="http://schemas.microsoft.com/office/drawing/2014/main" id="{932D80FE-B31D-42A3-AB0C-961E032F61A8}"/>
                </a:ext>
              </a:extLst>
            </p:cNvPr>
            <p:cNvSpPr/>
            <p:nvPr/>
          </p:nvSpPr>
          <p:spPr>
            <a:xfrm>
              <a:off x="1158875" y="3532187"/>
              <a:ext cx="22225" cy="61913"/>
            </a:xfrm>
            <a:custGeom>
              <a:avLst/>
              <a:gdLst/>
              <a:ahLst/>
              <a:cxnLst/>
              <a:rect l="l" t="t" r="r" b="b"/>
              <a:pathLst>
                <a:path w="9" h="25" extrusionOk="0">
                  <a:moveTo>
                    <a:pt x="7" y="25"/>
                  </a:moveTo>
                  <a:cubicBezTo>
                    <a:pt x="4" y="17"/>
                    <a:pt x="8" y="8"/>
                    <a:pt x="0" y="3"/>
                  </a:cubicBezTo>
                  <a:cubicBezTo>
                    <a:pt x="2" y="0"/>
                    <a:pt x="4" y="0"/>
                    <a:pt x="5" y="3"/>
                  </a:cubicBezTo>
                  <a:cubicBezTo>
                    <a:pt x="7" y="9"/>
                    <a:pt x="8" y="15"/>
                    <a:pt x="9" y="21"/>
                  </a:cubicBezTo>
                  <a:cubicBezTo>
                    <a:pt x="9" y="22"/>
                    <a:pt x="8" y="23"/>
                    <a:pt x="7" y="2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 name="Google Shape;44;p5">
              <a:extLst>
                <a:ext uri="{FF2B5EF4-FFF2-40B4-BE49-F238E27FC236}">
                  <a16:creationId xmlns:a16="http://schemas.microsoft.com/office/drawing/2014/main" id="{B3EC059B-6F9D-4037-84EF-AF1B259153E4}"/>
                </a:ext>
              </a:extLst>
            </p:cNvPr>
            <p:cNvSpPr/>
            <p:nvPr/>
          </p:nvSpPr>
          <p:spPr>
            <a:xfrm>
              <a:off x="1506538" y="3721100"/>
              <a:ext cx="39688" cy="39688"/>
            </a:xfrm>
            <a:custGeom>
              <a:avLst/>
              <a:gdLst/>
              <a:ahLst/>
              <a:cxnLst/>
              <a:rect l="l" t="t" r="r" b="b"/>
              <a:pathLst>
                <a:path w="16" h="16" extrusionOk="0">
                  <a:moveTo>
                    <a:pt x="0" y="15"/>
                  </a:moveTo>
                  <a:cubicBezTo>
                    <a:pt x="5" y="10"/>
                    <a:pt x="10" y="5"/>
                    <a:pt x="16" y="0"/>
                  </a:cubicBezTo>
                  <a:cubicBezTo>
                    <a:pt x="12" y="12"/>
                    <a:pt x="7" y="16"/>
                    <a:pt x="0"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1" name="Google Shape;45;p5">
              <a:extLst>
                <a:ext uri="{FF2B5EF4-FFF2-40B4-BE49-F238E27FC236}">
                  <a16:creationId xmlns:a16="http://schemas.microsoft.com/office/drawing/2014/main" id="{077FDA7E-CE21-49C6-A730-D87ECF37B9E6}"/>
                </a:ext>
              </a:extLst>
            </p:cNvPr>
            <p:cNvSpPr/>
            <p:nvPr/>
          </p:nvSpPr>
          <p:spPr>
            <a:xfrm>
              <a:off x="731838" y="4022725"/>
              <a:ext cx="36513" cy="28575"/>
            </a:xfrm>
            <a:custGeom>
              <a:avLst/>
              <a:gdLst/>
              <a:ahLst/>
              <a:cxnLst/>
              <a:rect l="l" t="t" r="r" b="b"/>
              <a:pathLst>
                <a:path w="15" h="12" extrusionOk="0">
                  <a:moveTo>
                    <a:pt x="15" y="2"/>
                  </a:moveTo>
                  <a:cubicBezTo>
                    <a:pt x="11" y="5"/>
                    <a:pt x="7" y="8"/>
                    <a:pt x="2" y="12"/>
                  </a:cubicBezTo>
                  <a:cubicBezTo>
                    <a:pt x="1" y="10"/>
                    <a:pt x="0" y="8"/>
                    <a:pt x="0" y="8"/>
                  </a:cubicBezTo>
                  <a:cubicBezTo>
                    <a:pt x="3" y="3"/>
                    <a:pt x="8" y="1"/>
                    <a:pt x="13" y="0"/>
                  </a:cubicBezTo>
                  <a:cubicBezTo>
                    <a:pt x="14" y="1"/>
                    <a:pt x="14" y="1"/>
                    <a:pt x="15" y="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2" name="Google Shape;46;p5">
              <a:extLst>
                <a:ext uri="{FF2B5EF4-FFF2-40B4-BE49-F238E27FC236}">
                  <a16:creationId xmlns:a16="http://schemas.microsoft.com/office/drawing/2014/main" id="{8A406AE3-5E79-43C5-9046-762B6D0DA1A1}"/>
                </a:ext>
              </a:extLst>
            </p:cNvPr>
            <p:cNvSpPr/>
            <p:nvPr/>
          </p:nvSpPr>
          <p:spPr>
            <a:xfrm>
              <a:off x="1495425" y="4027487"/>
              <a:ext cx="38100" cy="22225"/>
            </a:xfrm>
            <a:custGeom>
              <a:avLst/>
              <a:gdLst/>
              <a:ahLst/>
              <a:cxnLst/>
              <a:rect l="l" t="t" r="r" b="b"/>
              <a:pathLst>
                <a:path w="16" h="9" extrusionOk="0">
                  <a:moveTo>
                    <a:pt x="14" y="9"/>
                  </a:moveTo>
                  <a:cubicBezTo>
                    <a:pt x="10" y="8"/>
                    <a:pt x="5" y="6"/>
                    <a:pt x="0" y="5"/>
                  </a:cubicBezTo>
                  <a:cubicBezTo>
                    <a:pt x="3" y="1"/>
                    <a:pt x="7" y="0"/>
                    <a:pt x="13" y="3"/>
                  </a:cubicBezTo>
                  <a:cubicBezTo>
                    <a:pt x="14" y="4"/>
                    <a:pt x="15" y="6"/>
                    <a:pt x="16" y="7"/>
                  </a:cubicBezTo>
                  <a:cubicBezTo>
                    <a:pt x="15" y="8"/>
                    <a:pt x="15" y="8"/>
                    <a:pt x="14" y="9"/>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 name="Google Shape;47;p5">
              <a:extLst>
                <a:ext uri="{FF2B5EF4-FFF2-40B4-BE49-F238E27FC236}">
                  <a16:creationId xmlns:a16="http://schemas.microsoft.com/office/drawing/2014/main" id="{B4A546EC-3916-4F5C-9189-C0193A80CF8D}"/>
                </a:ext>
              </a:extLst>
            </p:cNvPr>
            <p:cNvSpPr/>
            <p:nvPr/>
          </p:nvSpPr>
          <p:spPr>
            <a:xfrm>
              <a:off x="742950" y="3816350"/>
              <a:ext cx="39688" cy="22225"/>
            </a:xfrm>
            <a:custGeom>
              <a:avLst/>
              <a:gdLst/>
              <a:ahLst/>
              <a:cxnLst/>
              <a:rect l="l" t="t" r="r" b="b"/>
              <a:pathLst>
                <a:path w="16" h="9" extrusionOk="0">
                  <a:moveTo>
                    <a:pt x="0" y="9"/>
                  </a:moveTo>
                  <a:cubicBezTo>
                    <a:pt x="2" y="2"/>
                    <a:pt x="7" y="0"/>
                    <a:pt x="16" y="3"/>
                  </a:cubicBezTo>
                  <a:cubicBezTo>
                    <a:pt x="15" y="6"/>
                    <a:pt x="12" y="7"/>
                    <a:pt x="9" y="7"/>
                  </a:cubicBezTo>
                  <a:cubicBezTo>
                    <a:pt x="6" y="7"/>
                    <a:pt x="3" y="8"/>
                    <a:pt x="0" y="9"/>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 name="Google Shape;48;p5">
              <a:extLst>
                <a:ext uri="{FF2B5EF4-FFF2-40B4-BE49-F238E27FC236}">
                  <a16:creationId xmlns:a16="http://schemas.microsoft.com/office/drawing/2014/main" id="{9A0C31FF-A625-48CD-A572-313E77F1FE19}"/>
                </a:ext>
              </a:extLst>
            </p:cNvPr>
            <p:cNvSpPr/>
            <p:nvPr/>
          </p:nvSpPr>
          <p:spPr>
            <a:xfrm>
              <a:off x="1027113" y="3544887"/>
              <a:ext cx="33338" cy="42863"/>
            </a:xfrm>
            <a:custGeom>
              <a:avLst/>
              <a:gdLst/>
              <a:ahLst/>
              <a:cxnLst/>
              <a:rect l="l" t="t" r="r" b="b"/>
              <a:pathLst>
                <a:path w="13" h="17" extrusionOk="0">
                  <a:moveTo>
                    <a:pt x="11" y="17"/>
                  </a:moveTo>
                  <a:cubicBezTo>
                    <a:pt x="7" y="11"/>
                    <a:pt x="4" y="6"/>
                    <a:pt x="0" y="0"/>
                  </a:cubicBezTo>
                  <a:cubicBezTo>
                    <a:pt x="1" y="0"/>
                    <a:pt x="3" y="0"/>
                    <a:pt x="3" y="0"/>
                  </a:cubicBezTo>
                  <a:cubicBezTo>
                    <a:pt x="8" y="4"/>
                    <a:pt x="13" y="9"/>
                    <a:pt x="11" y="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 name="Google Shape;49;p5">
              <a:extLst>
                <a:ext uri="{FF2B5EF4-FFF2-40B4-BE49-F238E27FC236}">
                  <a16:creationId xmlns:a16="http://schemas.microsoft.com/office/drawing/2014/main" id="{F38F5733-BC1F-495C-8223-B876A019DB14}"/>
                </a:ext>
              </a:extLst>
            </p:cNvPr>
            <p:cNvSpPr/>
            <p:nvPr/>
          </p:nvSpPr>
          <p:spPr>
            <a:xfrm>
              <a:off x="1460500" y="4068762"/>
              <a:ext cx="44450" cy="22225"/>
            </a:xfrm>
            <a:custGeom>
              <a:avLst/>
              <a:gdLst/>
              <a:ahLst/>
              <a:cxnLst/>
              <a:rect l="l" t="t" r="r" b="b"/>
              <a:pathLst>
                <a:path w="18" h="9" extrusionOk="0">
                  <a:moveTo>
                    <a:pt x="0" y="1"/>
                  </a:moveTo>
                  <a:cubicBezTo>
                    <a:pt x="7" y="0"/>
                    <a:pt x="13" y="2"/>
                    <a:pt x="18" y="7"/>
                  </a:cubicBezTo>
                  <a:cubicBezTo>
                    <a:pt x="12" y="9"/>
                    <a:pt x="4" y="6"/>
                    <a:pt x="0"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6" name="Google Shape;50;p5">
              <a:extLst>
                <a:ext uri="{FF2B5EF4-FFF2-40B4-BE49-F238E27FC236}">
                  <a16:creationId xmlns:a16="http://schemas.microsoft.com/office/drawing/2014/main" id="{C2346F6D-0B44-4631-A390-2065F3753D01}"/>
                </a:ext>
              </a:extLst>
            </p:cNvPr>
            <p:cNvSpPr/>
            <p:nvPr/>
          </p:nvSpPr>
          <p:spPr>
            <a:xfrm>
              <a:off x="1460500" y="3621087"/>
              <a:ext cx="22225" cy="42863"/>
            </a:xfrm>
            <a:custGeom>
              <a:avLst/>
              <a:gdLst/>
              <a:ahLst/>
              <a:cxnLst/>
              <a:rect l="l" t="t" r="r" b="b"/>
              <a:pathLst>
                <a:path w="9" h="17" extrusionOk="0">
                  <a:moveTo>
                    <a:pt x="6" y="0"/>
                  </a:moveTo>
                  <a:cubicBezTo>
                    <a:pt x="9" y="12"/>
                    <a:pt x="7" y="17"/>
                    <a:pt x="0" y="15"/>
                  </a:cubicBezTo>
                  <a:cubicBezTo>
                    <a:pt x="2" y="11"/>
                    <a:pt x="4" y="6"/>
                    <a:pt x="6"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7" name="Google Shape;51;p5">
              <a:extLst>
                <a:ext uri="{FF2B5EF4-FFF2-40B4-BE49-F238E27FC236}">
                  <a16:creationId xmlns:a16="http://schemas.microsoft.com/office/drawing/2014/main" id="{9132FAB4-B0E3-429C-8DC9-877D86408978}"/>
                </a:ext>
              </a:extLst>
            </p:cNvPr>
            <p:cNvSpPr/>
            <p:nvPr/>
          </p:nvSpPr>
          <p:spPr>
            <a:xfrm>
              <a:off x="1509713" y="3967162"/>
              <a:ext cx="41275" cy="20638"/>
            </a:xfrm>
            <a:custGeom>
              <a:avLst/>
              <a:gdLst/>
              <a:ahLst/>
              <a:cxnLst/>
              <a:rect l="l" t="t" r="r" b="b"/>
              <a:pathLst>
                <a:path w="17" h="8" extrusionOk="0">
                  <a:moveTo>
                    <a:pt x="17" y="8"/>
                  </a:moveTo>
                  <a:cubicBezTo>
                    <a:pt x="10" y="7"/>
                    <a:pt x="5" y="6"/>
                    <a:pt x="0" y="6"/>
                  </a:cubicBezTo>
                  <a:cubicBezTo>
                    <a:pt x="6" y="0"/>
                    <a:pt x="11" y="1"/>
                    <a:pt x="17" y="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8" name="Google Shape;52;p5">
              <a:extLst>
                <a:ext uri="{FF2B5EF4-FFF2-40B4-BE49-F238E27FC236}">
                  <a16:creationId xmlns:a16="http://schemas.microsoft.com/office/drawing/2014/main" id="{166B8119-3116-49E8-9039-A334298EF162}"/>
                </a:ext>
              </a:extLst>
            </p:cNvPr>
            <p:cNvSpPr/>
            <p:nvPr/>
          </p:nvSpPr>
          <p:spPr>
            <a:xfrm>
              <a:off x="1497013" y="3656012"/>
              <a:ext cx="31750" cy="31750"/>
            </a:xfrm>
            <a:custGeom>
              <a:avLst/>
              <a:gdLst/>
              <a:ahLst/>
              <a:cxnLst/>
              <a:rect l="l" t="t" r="r" b="b"/>
              <a:pathLst>
                <a:path w="13" h="13" extrusionOk="0">
                  <a:moveTo>
                    <a:pt x="13" y="2"/>
                  </a:moveTo>
                  <a:cubicBezTo>
                    <a:pt x="11" y="8"/>
                    <a:pt x="8" y="13"/>
                    <a:pt x="0" y="13"/>
                  </a:cubicBezTo>
                  <a:cubicBezTo>
                    <a:pt x="4" y="9"/>
                    <a:pt x="8" y="5"/>
                    <a:pt x="11" y="0"/>
                  </a:cubicBezTo>
                  <a:cubicBezTo>
                    <a:pt x="12" y="1"/>
                    <a:pt x="13" y="1"/>
                    <a:pt x="13" y="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9" name="Google Shape;53;p5">
              <a:extLst>
                <a:ext uri="{FF2B5EF4-FFF2-40B4-BE49-F238E27FC236}">
                  <a16:creationId xmlns:a16="http://schemas.microsoft.com/office/drawing/2014/main" id="{23260A5D-5DAB-4CA1-8116-116FD81524DE}"/>
                </a:ext>
              </a:extLst>
            </p:cNvPr>
            <p:cNvSpPr/>
            <p:nvPr/>
          </p:nvSpPr>
          <p:spPr>
            <a:xfrm>
              <a:off x="985838" y="3567112"/>
              <a:ext cx="26988" cy="30163"/>
            </a:xfrm>
            <a:custGeom>
              <a:avLst/>
              <a:gdLst/>
              <a:ahLst/>
              <a:cxnLst/>
              <a:rect l="l" t="t" r="r" b="b"/>
              <a:pathLst>
                <a:path w="11" h="12" extrusionOk="0">
                  <a:moveTo>
                    <a:pt x="0" y="0"/>
                  </a:moveTo>
                  <a:cubicBezTo>
                    <a:pt x="8" y="0"/>
                    <a:pt x="10" y="2"/>
                    <a:pt x="11" y="12"/>
                  </a:cubicBezTo>
                  <a:cubicBezTo>
                    <a:pt x="7" y="8"/>
                    <a:pt x="4" y="5"/>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0" name="Google Shape;54;p5">
              <a:extLst>
                <a:ext uri="{FF2B5EF4-FFF2-40B4-BE49-F238E27FC236}">
                  <a16:creationId xmlns:a16="http://schemas.microsoft.com/office/drawing/2014/main" id="{1493A509-DA2E-492B-A4CD-BA6F0432B052}"/>
                </a:ext>
              </a:extLst>
            </p:cNvPr>
            <p:cNvSpPr/>
            <p:nvPr/>
          </p:nvSpPr>
          <p:spPr>
            <a:xfrm>
              <a:off x="1282700" y="3544887"/>
              <a:ext cx="17463" cy="44450"/>
            </a:xfrm>
            <a:custGeom>
              <a:avLst/>
              <a:gdLst/>
              <a:ahLst/>
              <a:cxnLst/>
              <a:rect l="l" t="t" r="r" b="b"/>
              <a:pathLst>
                <a:path w="7" h="18" extrusionOk="0">
                  <a:moveTo>
                    <a:pt x="2" y="0"/>
                  </a:moveTo>
                  <a:cubicBezTo>
                    <a:pt x="5" y="5"/>
                    <a:pt x="7" y="11"/>
                    <a:pt x="5" y="18"/>
                  </a:cubicBezTo>
                  <a:cubicBezTo>
                    <a:pt x="0" y="16"/>
                    <a:pt x="3" y="12"/>
                    <a:pt x="2" y="9"/>
                  </a:cubicBezTo>
                  <a:cubicBezTo>
                    <a:pt x="2" y="6"/>
                    <a:pt x="2" y="3"/>
                    <a:pt x="2"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1" name="Google Shape;55;p5">
              <a:extLst>
                <a:ext uri="{FF2B5EF4-FFF2-40B4-BE49-F238E27FC236}">
                  <a16:creationId xmlns:a16="http://schemas.microsoft.com/office/drawing/2014/main" id="{52B3A7A1-AFB4-4C6B-9494-5332B36D9AB1}"/>
                </a:ext>
              </a:extLst>
            </p:cNvPr>
            <p:cNvSpPr/>
            <p:nvPr/>
          </p:nvSpPr>
          <p:spPr>
            <a:xfrm>
              <a:off x="782638" y="4098925"/>
              <a:ext cx="30163" cy="36513"/>
            </a:xfrm>
            <a:custGeom>
              <a:avLst/>
              <a:gdLst/>
              <a:ahLst/>
              <a:cxnLst/>
              <a:rect l="l" t="t" r="r" b="b"/>
              <a:pathLst>
                <a:path w="12" h="15" extrusionOk="0">
                  <a:moveTo>
                    <a:pt x="4" y="14"/>
                  </a:moveTo>
                  <a:cubicBezTo>
                    <a:pt x="0" y="8"/>
                    <a:pt x="7" y="5"/>
                    <a:pt x="8" y="0"/>
                  </a:cubicBezTo>
                  <a:cubicBezTo>
                    <a:pt x="12" y="1"/>
                    <a:pt x="12" y="3"/>
                    <a:pt x="10" y="6"/>
                  </a:cubicBezTo>
                  <a:cubicBezTo>
                    <a:pt x="8" y="9"/>
                    <a:pt x="6" y="12"/>
                    <a:pt x="3" y="15"/>
                  </a:cubicBezTo>
                  <a:lnTo>
                    <a:pt x="4" y="14"/>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2" name="Google Shape;56;p5">
              <a:extLst>
                <a:ext uri="{FF2B5EF4-FFF2-40B4-BE49-F238E27FC236}">
                  <a16:creationId xmlns:a16="http://schemas.microsoft.com/office/drawing/2014/main" id="{B11EFBF5-7877-4994-97E1-A773E280E875}"/>
                </a:ext>
              </a:extLst>
            </p:cNvPr>
            <p:cNvSpPr/>
            <p:nvPr/>
          </p:nvSpPr>
          <p:spPr>
            <a:xfrm>
              <a:off x="755650" y="3776662"/>
              <a:ext cx="38100" cy="22225"/>
            </a:xfrm>
            <a:custGeom>
              <a:avLst/>
              <a:gdLst/>
              <a:ahLst/>
              <a:cxnLst/>
              <a:rect l="l" t="t" r="r" b="b"/>
              <a:pathLst>
                <a:path w="15" h="9" extrusionOk="0">
                  <a:moveTo>
                    <a:pt x="15" y="3"/>
                  </a:moveTo>
                  <a:cubicBezTo>
                    <a:pt x="6" y="9"/>
                    <a:pt x="4" y="9"/>
                    <a:pt x="0" y="3"/>
                  </a:cubicBezTo>
                  <a:cubicBezTo>
                    <a:pt x="5" y="1"/>
                    <a:pt x="9" y="0"/>
                    <a:pt x="15" y="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3" name="Google Shape;57;p5">
              <a:extLst>
                <a:ext uri="{FF2B5EF4-FFF2-40B4-BE49-F238E27FC236}">
                  <a16:creationId xmlns:a16="http://schemas.microsoft.com/office/drawing/2014/main" id="{DE965B31-B718-4713-9688-A2CA9080F833}"/>
                </a:ext>
              </a:extLst>
            </p:cNvPr>
            <p:cNvSpPr/>
            <p:nvPr/>
          </p:nvSpPr>
          <p:spPr>
            <a:xfrm>
              <a:off x="1536700" y="3868737"/>
              <a:ext cx="34925" cy="17463"/>
            </a:xfrm>
            <a:custGeom>
              <a:avLst/>
              <a:gdLst/>
              <a:ahLst/>
              <a:cxnLst/>
              <a:rect l="l" t="t" r="r" b="b"/>
              <a:pathLst>
                <a:path w="14" h="7" extrusionOk="0">
                  <a:moveTo>
                    <a:pt x="14" y="1"/>
                  </a:moveTo>
                  <a:cubicBezTo>
                    <a:pt x="12" y="7"/>
                    <a:pt x="7" y="7"/>
                    <a:pt x="0" y="7"/>
                  </a:cubicBezTo>
                  <a:cubicBezTo>
                    <a:pt x="5" y="2"/>
                    <a:pt x="9" y="0"/>
                    <a:pt x="14"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4" name="Google Shape;58;p5">
              <a:extLst>
                <a:ext uri="{FF2B5EF4-FFF2-40B4-BE49-F238E27FC236}">
                  <a16:creationId xmlns:a16="http://schemas.microsoft.com/office/drawing/2014/main" id="{4A9DCDD6-8658-4492-B6B4-5C713CE1BAF1}"/>
                </a:ext>
              </a:extLst>
            </p:cNvPr>
            <p:cNvSpPr/>
            <p:nvPr/>
          </p:nvSpPr>
          <p:spPr>
            <a:xfrm>
              <a:off x="1539875" y="3810000"/>
              <a:ext cx="33338" cy="19050"/>
            </a:xfrm>
            <a:custGeom>
              <a:avLst/>
              <a:gdLst/>
              <a:ahLst/>
              <a:cxnLst/>
              <a:rect l="l" t="t" r="r" b="b"/>
              <a:pathLst>
                <a:path w="14" h="8" extrusionOk="0">
                  <a:moveTo>
                    <a:pt x="14" y="0"/>
                  </a:moveTo>
                  <a:cubicBezTo>
                    <a:pt x="11" y="7"/>
                    <a:pt x="7" y="8"/>
                    <a:pt x="0" y="6"/>
                  </a:cubicBezTo>
                  <a:cubicBezTo>
                    <a:pt x="4" y="1"/>
                    <a:pt x="9" y="1"/>
                    <a:pt x="14"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5" name="Google Shape;59;p5">
              <a:extLst>
                <a:ext uri="{FF2B5EF4-FFF2-40B4-BE49-F238E27FC236}">
                  <a16:creationId xmlns:a16="http://schemas.microsoft.com/office/drawing/2014/main" id="{8EF51817-4D2D-4A4A-9A69-27D19C66D1C4}"/>
                </a:ext>
              </a:extLst>
            </p:cNvPr>
            <p:cNvSpPr/>
            <p:nvPr/>
          </p:nvSpPr>
          <p:spPr>
            <a:xfrm>
              <a:off x="790575" y="3722687"/>
              <a:ext cx="31750" cy="17463"/>
            </a:xfrm>
            <a:custGeom>
              <a:avLst/>
              <a:gdLst/>
              <a:ahLst/>
              <a:cxnLst/>
              <a:rect l="l" t="t" r="r" b="b"/>
              <a:pathLst>
                <a:path w="13" h="7" extrusionOk="0">
                  <a:moveTo>
                    <a:pt x="0" y="0"/>
                  </a:moveTo>
                  <a:cubicBezTo>
                    <a:pt x="4" y="1"/>
                    <a:pt x="9" y="0"/>
                    <a:pt x="13" y="4"/>
                  </a:cubicBezTo>
                  <a:cubicBezTo>
                    <a:pt x="6" y="7"/>
                    <a:pt x="5" y="7"/>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6" name="Google Shape;60;p5">
              <a:extLst>
                <a:ext uri="{FF2B5EF4-FFF2-40B4-BE49-F238E27FC236}">
                  <a16:creationId xmlns:a16="http://schemas.microsoft.com/office/drawing/2014/main" id="{7FBB250E-5E7A-4389-B4A6-E70144F7D2F7}"/>
                </a:ext>
              </a:extLst>
            </p:cNvPr>
            <p:cNvSpPr/>
            <p:nvPr/>
          </p:nvSpPr>
          <p:spPr>
            <a:xfrm>
              <a:off x="1106488" y="3543300"/>
              <a:ext cx="17463" cy="41275"/>
            </a:xfrm>
            <a:custGeom>
              <a:avLst/>
              <a:gdLst/>
              <a:ahLst/>
              <a:cxnLst/>
              <a:rect l="l" t="t" r="r" b="b"/>
              <a:pathLst>
                <a:path w="7" h="17" extrusionOk="0">
                  <a:moveTo>
                    <a:pt x="5" y="17"/>
                  </a:moveTo>
                  <a:cubicBezTo>
                    <a:pt x="3" y="12"/>
                    <a:pt x="1" y="6"/>
                    <a:pt x="0" y="0"/>
                  </a:cubicBezTo>
                  <a:cubicBezTo>
                    <a:pt x="4" y="2"/>
                    <a:pt x="7" y="9"/>
                    <a:pt x="5" y="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7" name="Google Shape;61;p5">
              <a:extLst>
                <a:ext uri="{FF2B5EF4-FFF2-40B4-BE49-F238E27FC236}">
                  <a16:creationId xmlns:a16="http://schemas.microsoft.com/office/drawing/2014/main" id="{883C8404-6C16-4A48-9D09-E88FBDD69659}"/>
                </a:ext>
              </a:extLst>
            </p:cNvPr>
            <p:cNvSpPr/>
            <p:nvPr/>
          </p:nvSpPr>
          <p:spPr>
            <a:xfrm>
              <a:off x="736600" y="3949700"/>
              <a:ext cx="28575" cy="28575"/>
            </a:xfrm>
            <a:custGeom>
              <a:avLst/>
              <a:gdLst/>
              <a:ahLst/>
              <a:cxnLst/>
              <a:rect l="l" t="t" r="r" b="b"/>
              <a:pathLst>
                <a:path w="12" h="11" extrusionOk="0">
                  <a:moveTo>
                    <a:pt x="7" y="0"/>
                  </a:moveTo>
                  <a:cubicBezTo>
                    <a:pt x="12" y="6"/>
                    <a:pt x="4" y="6"/>
                    <a:pt x="3" y="11"/>
                  </a:cubicBezTo>
                  <a:cubicBezTo>
                    <a:pt x="0" y="5"/>
                    <a:pt x="0" y="5"/>
                    <a:pt x="7"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8" name="Google Shape;62;p5">
              <a:extLst>
                <a:ext uri="{FF2B5EF4-FFF2-40B4-BE49-F238E27FC236}">
                  <a16:creationId xmlns:a16="http://schemas.microsoft.com/office/drawing/2014/main" id="{D796AD74-ACB9-4063-A0C6-AD9A7E50EF0D}"/>
                </a:ext>
              </a:extLst>
            </p:cNvPr>
            <p:cNvSpPr/>
            <p:nvPr/>
          </p:nvSpPr>
          <p:spPr>
            <a:xfrm>
              <a:off x="1376363" y="3576637"/>
              <a:ext cx="17463" cy="39688"/>
            </a:xfrm>
            <a:custGeom>
              <a:avLst/>
              <a:gdLst/>
              <a:ahLst/>
              <a:cxnLst/>
              <a:rect l="l" t="t" r="r" b="b"/>
              <a:pathLst>
                <a:path w="7" h="16" extrusionOk="0">
                  <a:moveTo>
                    <a:pt x="0" y="16"/>
                  </a:moveTo>
                  <a:cubicBezTo>
                    <a:pt x="1" y="10"/>
                    <a:pt x="1" y="5"/>
                    <a:pt x="2" y="0"/>
                  </a:cubicBezTo>
                  <a:cubicBezTo>
                    <a:pt x="7" y="7"/>
                    <a:pt x="6" y="11"/>
                    <a:pt x="0" y="1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 name="Google Shape;63;p5">
              <a:extLst>
                <a:ext uri="{FF2B5EF4-FFF2-40B4-BE49-F238E27FC236}">
                  <a16:creationId xmlns:a16="http://schemas.microsoft.com/office/drawing/2014/main" id="{2EF63930-7139-4755-80AA-2CFDF22BD5C3}"/>
                </a:ext>
              </a:extLst>
            </p:cNvPr>
            <p:cNvSpPr/>
            <p:nvPr/>
          </p:nvSpPr>
          <p:spPr>
            <a:xfrm>
              <a:off x="1222375" y="3548062"/>
              <a:ext cx="12700" cy="44450"/>
            </a:xfrm>
            <a:custGeom>
              <a:avLst/>
              <a:gdLst/>
              <a:ahLst/>
              <a:cxnLst/>
              <a:rect l="l" t="t" r="r" b="b"/>
              <a:pathLst>
                <a:path w="5" h="18" extrusionOk="0">
                  <a:moveTo>
                    <a:pt x="0" y="0"/>
                  </a:moveTo>
                  <a:cubicBezTo>
                    <a:pt x="1" y="1"/>
                    <a:pt x="2" y="1"/>
                    <a:pt x="3" y="2"/>
                  </a:cubicBezTo>
                  <a:cubicBezTo>
                    <a:pt x="4" y="7"/>
                    <a:pt x="5" y="13"/>
                    <a:pt x="5" y="18"/>
                  </a:cubicBezTo>
                  <a:cubicBezTo>
                    <a:pt x="0" y="13"/>
                    <a:pt x="2" y="6"/>
                    <a:pt x="0" y="0"/>
                  </a:cubicBez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 name="Google Shape;64;p5">
              <a:extLst>
                <a:ext uri="{FF2B5EF4-FFF2-40B4-BE49-F238E27FC236}">
                  <a16:creationId xmlns:a16="http://schemas.microsoft.com/office/drawing/2014/main" id="{A74008AC-88EB-4D52-B61A-D45C9033904F}"/>
                </a:ext>
              </a:extLst>
            </p:cNvPr>
            <p:cNvSpPr/>
            <p:nvPr/>
          </p:nvSpPr>
          <p:spPr>
            <a:xfrm>
              <a:off x="1420813" y="3581400"/>
              <a:ext cx="14288" cy="38100"/>
            </a:xfrm>
            <a:custGeom>
              <a:avLst/>
              <a:gdLst/>
              <a:ahLst/>
              <a:cxnLst/>
              <a:rect l="l" t="t" r="r" b="b"/>
              <a:pathLst>
                <a:path w="6" h="15" extrusionOk="0">
                  <a:moveTo>
                    <a:pt x="0" y="15"/>
                  </a:moveTo>
                  <a:cubicBezTo>
                    <a:pt x="1" y="10"/>
                    <a:pt x="1" y="6"/>
                    <a:pt x="2" y="0"/>
                  </a:cubicBezTo>
                  <a:cubicBezTo>
                    <a:pt x="4" y="6"/>
                    <a:pt x="6" y="11"/>
                    <a:pt x="0"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1" name="Google Shape;65;p5">
              <a:extLst>
                <a:ext uri="{FF2B5EF4-FFF2-40B4-BE49-F238E27FC236}">
                  <a16:creationId xmlns:a16="http://schemas.microsoft.com/office/drawing/2014/main" id="{ECFB639E-68DB-41F8-B1BF-A8325EC0F96E}"/>
                </a:ext>
              </a:extLst>
            </p:cNvPr>
            <p:cNvSpPr/>
            <p:nvPr/>
          </p:nvSpPr>
          <p:spPr>
            <a:xfrm>
              <a:off x="950913" y="3597275"/>
              <a:ext cx="22225" cy="23813"/>
            </a:xfrm>
            <a:custGeom>
              <a:avLst/>
              <a:gdLst/>
              <a:ahLst/>
              <a:cxnLst/>
              <a:rect l="l" t="t" r="r" b="b"/>
              <a:pathLst>
                <a:path w="9" h="10" extrusionOk="0">
                  <a:moveTo>
                    <a:pt x="6" y="10"/>
                  </a:moveTo>
                  <a:cubicBezTo>
                    <a:pt x="4" y="6"/>
                    <a:pt x="2" y="4"/>
                    <a:pt x="0" y="0"/>
                  </a:cubicBezTo>
                  <a:cubicBezTo>
                    <a:pt x="8" y="1"/>
                    <a:pt x="9" y="3"/>
                    <a:pt x="6" y="1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2" name="Google Shape;66;p5">
              <a:extLst>
                <a:ext uri="{FF2B5EF4-FFF2-40B4-BE49-F238E27FC236}">
                  <a16:creationId xmlns:a16="http://schemas.microsoft.com/office/drawing/2014/main" id="{C1DF4315-69B8-4402-B5D7-D1EBD9D18010}"/>
                </a:ext>
              </a:extLst>
            </p:cNvPr>
            <p:cNvSpPr/>
            <p:nvPr/>
          </p:nvSpPr>
          <p:spPr>
            <a:xfrm>
              <a:off x="906463" y="3624262"/>
              <a:ext cx="17463" cy="26988"/>
            </a:xfrm>
            <a:custGeom>
              <a:avLst/>
              <a:gdLst/>
              <a:ahLst/>
              <a:cxnLst/>
              <a:rect l="l" t="t" r="r" b="b"/>
              <a:pathLst>
                <a:path w="7" h="11" extrusionOk="0">
                  <a:moveTo>
                    <a:pt x="0" y="0"/>
                  </a:moveTo>
                  <a:cubicBezTo>
                    <a:pt x="2" y="3"/>
                    <a:pt x="4" y="7"/>
                    <a:pt x="7" y="11"/>
                  </a:cubicBezTo>
                  <a:cubicBezTo>
                    <a:pt x="1" y="10"/>
                    <a:pt x="1" y="10"/>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3" name="Google Shape;67;p5">
              <a:extLst>
                <a:ext uri="{FF2B5EF4-FFF2-40B4-BE49-F238E27FC236}">
                  <a16:creationId xmlns:a16="http://schemas.microsoft.com/office/drawing/2014/main" id="{FFD93D02-39AA-4A78-A37E-01589F148629}"/>
                </a:ext>
              </a:extLst>
            </p:cNvPr>
            <p:cNvSpPr/>
            <p:nvPr/>
          </p:nvSpPr>
          <p:spPr>
            <a:xfrm>
              <a:off x="1216025" y="3519487"/>
              <a:ext cx="11113" cy="28575"/>
            </a:xfrm>
            <a:custGeom>
              <a:avLst/>
              <a:gdLst/>
              <a:ahLst/>
              <a:cxnLst/>
              <a:rect l="l" t="t" r="r" b="b"/>
              <a:pathLst>
                <a:path w="5" h="11" extrusionOk="0">
                  <a:moveTo>
                    <a:pt x="3" y="11"/>
                  </a:moveTo>
                  <a:cubicBezTo>
                    <a:pt x="2" y="9"/>
                    <a:pt x="1" y="7"/>
                    <a:pt x="0" y="6"/>
                  </a:cubicBezTo>
                  <a:cubicBezTo>
                    <a:pt x="0" y="4"/>
                    <a:pt x="0" y="3"/>
                    <a:pt x="0" y="0"/>
                  </a:cubicBezTo>
                  <a:cubicBezTo>
                    <a:pt x="5" y="4"/>
                    <a:pt x="4" y="8"/>
                    <a:pt x="3" y="11"/>
                  </a:cubicBezTo>
                  <a:cubicBezTo>
                    <a:pt x="3" y="11"/>
                    <a:pt x="3" y="11"/>
                    <a:pt x="3" y="1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4" name="Google Shape;68;p5">
              <a:extLst>
                <a:ext uri="{FF2B5EF4-FFF2-40B4-BE49-F238E27FC236}">
                  <a16:creationId xmlns:a16="http://schemas.microsoft.com/office/drawing/2014/main" id="{193E6DD6-9085-4300-8C5A-B412978A6871}"/>
                </a:ext>
              </a:extLst>
            </p:cNvPr>
            <p:cNvSpPr/>
            <p:nvPr/>
          </p:nvSpPr>
          <p:spPr>
            <a:xfrm>
              <a:off x="790575" y="4133850"/>
              <a:ext cx="22225" cy="14288"/>
            </a:xfrm>
            <a:custGeom>
              <a:avLst/>
              <a:gdLst/>
              <a:ahLst/>
              <a:cxnLst/>
              <a:rect l="l" t="t" r="r" b="b"/>
              <a:pathLst>
                <a:path w="9" h="6" extrusionOk="0">
                  <a:moveTo>
                    <a:pt x="0" y="1"/>
                  </a:moveTo>
                  <a:cubicBezTo>
                    <a:pt x="3" y="1"/>
                    <a:pt x="6" y="2"/>
                    <a:pt x="9" y="2"/>
                  </a:cubicBezTo>
                  <a:cubicBezTo>
                    <a:pt x="4" y="6"/>
                    <a:pt x="3" y="3"/>
                    <a:pt x="1" y="0"/>
                  </a:cubicBezTo>
                  <a:cubicBezTo>
                    <a:pt x="1" y="0"/>
                    <a:pt x="0" y="1"/>
                    <a:pt x="0"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5" name="Google Shape;69;p5">
              <a:extLst>
                <a:ext uri="{FF2B5EF4-FFF2-40B4-BE49-F238E27FC236}">
                  <a16:creationId xmlns:a16="http://schemas.microsoft.com/office/drawing/2014/main" id="{10F34A0D-2374-4035-A374-F0F2ADACC18D}"/>
                </a:ext>
              </a:extLst>
            </p:cNvPr>
            <p:cNvSpPr/>
            <p:nvPr/>
          </p:nvSpPr>
          <p:spPr>
            <a:xfrm>
              <a:off x="1052513" y="3743325"/>
              <a:ext cx="212725" cy="222250"/>
            </a:xfrm>
            <a:custGeom>
              <a:avLst/>
              <a:gdLst/>
              <a:ahLst/>
              <a:cxnLst/>
              <a:rect l="l" t="t" r="r" b="b"/>
              <a:pathLst>
                <a:path w="86" h="90" extrusionOk="0">
                  <a:moveTo>
                    <a:pt x="46" y="75"/>
                  </a:moveTo>
                  <a:cubicBezTo>
                    <a:pt x="41" y="80"/>
                    <a:pt x="36" y="85"/>
                    <a:pt x="31" y="90"/>
                  </a:cubicBezTo>
                  <a:cubicBezTo>
                    <a:pt x="24" y="83"/>
                    <a:pt x="18" y="78"/>
                    <a:pt x="16" y="68"/>
                  </a:cubicBezTo>
                  <a:cubicBezTo>
                    <a:pt x="12" y="52"/>
                    <a:pt x="6" y="37"/>
                    <a:pt x="0" y="20"/>
                  </a:cubicBezTo>
                  <a:cubicBezTo>
                    <a:pt x="1" y="19"/>
                    <a:pt x="2" y="17"/>
                    <a:pt x="4" y="15"/>
                  </a:cubicBezTo>
                  <a:cubicBezTo>
                    <a:pt x="10" y="7"/>
                    <a:pt x="16" y="7"/>
                    <a:pt x="24" y="13"/>
                  </a:cubicBezTo>
                  <a:cubicBezTo>
                    <a:pt x="32" y="19"/>
                    <a:pt x="39" y="25"/>
                    <a:pt x="47" y="31"/>
                  </a:cubicBezTo>
                  <a:cubicBezTo>
                    <a:pt x="49" y="24"/>
                    <a:pt x="47" y="18"/>
                    <a:pt x="43" y="11"/>
                  </a:cubicBezTo>
                  <a:cubicBezTo>
                    <a:pt x="46" y="10"/>
                    <a:pt x="47" y="7"/>
                    <a:pt x="49" y="7"/>
                  </a:cubicBezTo>
                  <a:cubicBezTo>
                    <a:pt x="58" y="4"/>
                    <a:pt x="67" y="0"/>
                    <a:pt x="77" y="2"/>
                  </a:cubicBezTo>
                  <a:cubicBezTo>
                    <a:pt x="79" y="3"/>
                    <a:pt x="83" y="2"/>
                    <a:pt x="82" y="6"/>
                  </a:cubicBezTo>
                  <a:cubicBezTo>
                    <a:pt x="82" y="7"/>
                    <a:pt x="79" y="8"/>
                    <a:pt x="77" y="8"/>
                  </a:cubicBezTo>
                  <a:cubicBezTo>
                    <a:pt x="71" y="9"/>
                    <a:pt x="64" y="10"/>
                    <a:pt x="58" y="11"/>
                  </a:cubicBezTo>
                  <a:cubicBezTo>
                    <a:pt x="56" y="11"/>
                    <a:pt x="54" y="13"/>
                    <a:pt x="54" y="13"/>
                  </a:cubicBezTo>
                  <a:cubicBezTo>
                    <a:pt x="54" y="44"/>
                    <a:pt x="54" y="44"/>
                    <a:pt x="54" y="44"/>
                  </a:cubicBezTo>
                  <a:cubicBezTo>
                    <a:pt x="59" y="45"/>
                    <a:pt x="63" y="45"/>
                    <a:pt x="67" y="45"/>
                  </a:cubicBezTo>
                  <a:cubicBezTo>
                    <a:pt x="69" y="46"/>
                    <a:pt x="71" y="46"/>
                    <a:pt x="73" y="46"/>
                  </a:cubicBezTo>
                  <a:cubicBezTo>
                    <a:pt x="75" y="47"/>
                    <a:pt x="78" y="49"/>
                    <a:pt x="77" y="53"/>
                  </a:cubicBezTo>
                  <a:cubicBezTo>
                    <a:pt x="76" y="54"/>
                    <a:pt x="73" y="55"/>
                    <a:pt x="71" y="55"/>
                  </a:cubicBezTo>
                  <a:cubicBezTo>
                    <a:pt x="66" y="55"/>
                    <a:pt x="61" y="55"/>
                    <a:pt x="56" y="54"/>
                  </a:cubicBezTo>
                  <a:cubicBezTo>
                    <a:pt x="53" y="62"/>
                    <a:pt x="54" y="69"/>
                    <a:pt x="55" y="77"/>
                  </a:cubicBezTo>
                  <a:cubicBezTo>
                    <a:pt x="60" y="77"/>
                    <a:pt x="65" y="77"/>
                    <a:pt x="69" y="77"/>
                  </a:cubicBezTo>
                  <a:cubicBezTo>
                    <a:pt x="72" y="77"/>
                    <a:pt x="76" y="76"/>
                    <a:pt x="79" y="76"/>
                  </a:cubicBezTo>
                  <a:cubicBezTo>
                    <a:pt x="82" y="76"/>
                    <a:pt x="86" y="74"/>
                    <a:pt x="86" y="79"/>
                  </a:cubicBezTo>
                  <a:cubicBezTo>
                    <a:pt x="86" y="84"/>
                    <a:pt x="82" y="83"/>
                    <a:pt x="79" y="83"/>
                  </a:cubicBezTo>
                  <a:cubicBezTo>
                    <a:pt x="76" y="83"/>
                    <a:pt x="73" y="82"/>
                    <a:pt x="70" y="83"/>
                  </a:cubicBezTo>
                  <a:cubicBezTo>
                    <a:pt x="66" y="83"/>
                    <a:pt x="63" y="83"/>
                    <a:pt x="59" y="85"/>
                  </a:cubicBezTo>
                  <a:cubicBezTo>
                    <a:pt x="50" y="88"/>
                    <a:pt x="46" y="86"/>
                    <a:pt x="46" y="75"/>
                  </a:cubicBezTo>
                  <a:moveTo>
                    <a:pt x="25" y="76"/>
                  </a:moveTo>
                  <a:cubicBezTo>
                    <a:pt x="35" y="70"/>
                    <a:pt x="42" y="63"/>
                    <a:pt x="45" y="54"/>
                  </a:cubicBezTo>
                  <a:cubicBezTo>
                    <a:pt x="47" y="46"/>
                    <a:pt x="44" y="38"/>
                    <a:pt x="38" y="33"/>
                  </a:cubicBezTo>
                  <a:cubicBezTo>
                    <a:pt x="32" y="27"/>
                    <a:pt x="23" y="25"/>
                    <a:pt x="15" y="25"/>
                  </a:cubicBezTo>
                  <a:cubicBezTo>
                    <a:pt x="12" y="25"/>
                    <a:pt x="10" y="27"/>
                    <a:pt x="11" y="31"/>
                  </a:cubicBezTo>
                  <a:cubicBezTo>
                    <a:pt x="15" y="45"/>
                    <a:pt x="20" y="60"/>
                    <a:pt x="25" y="7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6" name="Google Shape;70;p5">
              <a:extLst>
                <a:ext uri="{FF2B5EF4-FFF2-40B4-BE49-F238E27FC236}">
                  <a16:creationId xmlns:a16="http://schemas.microsoft.com/office/drawing/2014/main" id="{0133013F-D2D7-4E28-88E9-5005443319E2}"/>
                </a:ext>
              </a:extLst>
            </p:cNvPr>
            <p:cNvSpPr/>
            <p:nvPr/>
          </p:nvSpPr>
          <p:spPr>
            <a:xfrm>
              <a:off x="1354138" y="3732212"/>
              <a:ext cx="119063" cy="257175"/>
            </a:xfrm>
            <a:custGeom>
              <a:avLst/>
              <a:gdLst/>
              <a:ahLst/>
              <a:cxnLst/>
              <a:rect l="l" t="t" r="r" b="b"/>
              <a:pathLst>
                <a:path w="48" h="104" extrusionOk="0">
                  <a:moveTo>
                    <a:pt x="0" y="95"/>
                  </a:moveTo>
                  <a:cubicBezTo>
                    <a:pt x="4" y="96"/>
                    <a:pt x="7" y="97"/>
                    <a:pt x="10" y="97"/>
                  </a:cubicBezTo>
                  <a:cubicBezTo>
                    <a:pt x="11" y="97"/>
                    <a:pt x="12" y="97"/>
                    <a:pt x="14" y="95"/>
                  </a:cubicBezTo>
                  <a:cubicBezTo>
                    <a:pt x="12" y="94"/>
                    <a:pt x="9" y="94"/>
                    <a:pt x="7" y="92"/>
                  </a:cubicBezTo>
                  <a:cubicBezTo>
                    <a:pt x="6" y="91"/>
                    <a:pt x="5" y="88"/>
                    <a:pt x="4" y="86"/>
                  </a:cubicBezTo>
                  <a:cubicBezTo>
                    <a:pt x="6" y="86"/>
                    <a:pt x="8" y="85"/>
                    <a:pt x="10" y="85"/>
                  </a:cubicBezTo>
                  <a:cubicBezTo>
                    <a:pt x="14" y="84"/>
                    <a:pt x="17" y="85"/>
                    <a:pt x="21" y="85"/>
                  </a:cubicBezTo>
                  <a:cubicBezTo>
                    <a:pt x="31" y="85"/>
                    <a:pt x="37" y="79"/>
                    <a:pt x="39" y="69"/>
                  </a:cubicBezTo>
                  <a:cubicBezTo>
                    <a:pt x="40" y="61"/>
                    <a:pt x="34" y="53"/>
                    <a:pt x="27" y="49"/>
                  </a:cubicBezTo>
                  <a:cubicBezTo>
                    <a:pt x="23" y="47"/>
                    <a:pt x="18" y="46"/>
                    <a:pt x="15" y="44"/>
                  </a:cubicBezTo>
                  <a:cubicBezTo>
                    <a:pt x="3" y="37"/>
                    <a:pt x="0" y="18"/>
                    <a:pt x="9" y="8"/>
                  </a:cubicBezTo>
                  <a:cubicBezTo>
                    <a:pt x="11" y="6"/>
                    <a:pt x="13" y="4"/>
                    <a:pt x="15" y="2"/>
                  </a:cubicBezTo>
                  <a:cubicBezTo>
                    <a:pt x="16" y="1"/>
                    <a:pt x="19" y="0"/>
                    <a:pt x="20" y="0"/>
                  </a:cubicBezTo>
                  <a:cubicBezTo>
                    <a:pt x="25" y="3"/>
                    <a:pt x="31" y="5"/>
                    <a:pt x="35" y="9"/>
                  </a:cubicBezTo>
                  <a:cubicBezTo>
                    <a:pt x="38" y="12"/>
                    <a:pt x="41" y="16"/>
                    <a:pt x="39" y="22"/>
                  </a:cubicBezTo>
                  <a:cubicBezTo>
                    <a:pt x="37" y="22"/>
                    <a:pt x="35" y="21"/>
                    <a:pt x="33" y="20"/>
                  </a:cubicBezTo>
                  <a:cubicBezTo>
                    <a:pt x="31" y="19"/>
                    <a:pt x="28" y="17"/>
                    <a:pt x="25" y="15"/>
                  </a:cubicBezTo>
                  <a:cubicBezTo>
                    <a:pt x="20" y="13"/>
                    <a:pt x="15" y="15"/>
                    <a:pt x="13" y="19"/>
                  </a:cubicBezTo>
                  <a:cubicBezTo>
                    <a:pt x="10" y="23"/>
                    <a:pt x="12" y="27"/>
                    <a:pt x="14" y="30"/>
                  </a:cubicBezTo>
                  <a:cubicBezTo>
                    <a:pt x="18" y="34"/>
                    <a:pt x="22" y="38"/>
                    <a:pt x="27" y="40"/>
                  </a:cubicBezTo>
                  <a:cubicBezTo>
                    <a:pt x="37" y="45"/>
                    <a:pt x="42" y="55"/>
                    <a:pt x="46" y="64"/>
                  </a:cubicBezTo>
                  <a:cubicBezTo>
                    <a:pt x="48" y="66"/>
                    <a:pt x="47" y="70"/>
                    <a:pt x="45" y="73"/>
                  </a:cubicBezTo>
                  <a:cubicBezTo>
                    <a:pt x="39" y="87"/>
                    <a:pt x="28" y="96"/>
                    <a:pt x="14" y="102"/>
                  </a:cubicBezTo>
                  <a:cubicBezTo>
                    <a:pt x="10" y="104"/>
                    <a:pt x="5" y="104"/>
                    <a:pt x="1" y="100"/>
                  </a:cubicBezTo>
                  <a:cubicBezTo>
                    <a:pt x="1" y="99"/>
                    <a:pt x="1" y="97"/>
                    <a:pt x="0" y="9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7" name="Google Shape;71;p5">
              <a:extLst>
                <a:ext uri="{FF2B5EF4-FFF2-40B4-BE49-F238E27FC236}">
                  <a16:creationId xmlns:a16="http://schemas.microsoft.com/office/drawing/2014/main" id="{0858017B-513C-48A8-9880-D707F290203C}"/>
                </a:ext>
              </a:extLst>
            </p:cNvPr>
            <p:cNvSpPr/>
            <p:nvPr/>
          </p:nvSpPr>
          <p:spPr>
            <a:xfrm>
              <a:off x="914400" y="3792537"/>
              <a:ext cx="163513" cy="207963"/>
            </a:xfrm>
            <a:custGeom>
              <a:avLst/>
              <a:gdLst/>
              <a:ahLst/>
              <a:cxnLst/>
              <a:rect l="l" t="t" r="r" b="b"/>
              <a:pathLst>
                <a:path w="66" h="84" extrusionOk="0">
                  <a:moveTo>
                    <a:pt x="8" y="84"/>
                  </a:moveTo>
                  <a:cubicBezTo>
                    <a:pt x="5" y="80"/>
                    <a:pt x="5" y="77"/>
                    <a:pt x="10" y="75"/>
                  </a:cubicBezTo>
                  <a:cubicBezTo>
                    <a:pt x="16" y="72"/>
                    <a:pt x="22" y="68"/>
                    <a:pt x="30" y="64"/>
                  </a:cubicBezTo>
                  <a:cubicBezTo>
                    <a:pt x="28" y="50"/>
                    <a:pt x="25" y="36"/>
                    <a:pt x="23" y="22"/>
                  </a:cubicBezTo>
                  <a:cubicBezTo>
                    <a:pt x="15" y="22"/>
                    <a:pt x="10" y="29"/>
                    <a:pt x="2" y="25"/>
                  </a:cubicBezTo>
                  <a:cubicBezTo>
                    <a:pt x="0" y="20"/>
                    <a:pt x="2" y="16"/>
                    <a:pt x="7" y="15"/>
                  </a:cubicBezTo>
                  <a:cubicBezTo>
                    <a:pt x="18" y="10"/>
                    <a:pt x="30" y="5"/>
                    <a:pt x="41" y="1"/>
                  </a:cubicBezTo>
                  <a:cubicBezTo>
                    <a:pt x="43" y="0"/>
                    <a:pt x="45" y="0"/>
                    <a:pt x="47" y="0"/>
                  </a:cubicBezTo>
                  <a:cubicBezTo>
                    <a:pt x="47" y="2"/>
                    <a:pt x="47" y="5"/>
                    <a:pt x="46" y="6"/>
                  </a:cubicBezTo>
                  <a:cubicBezTo>
                    <a:pt x="42" y="9"/>
                    <a:pt x="38" y="13"/>
                    <a:pt x="34" y="17"/>
                  </a:cubicBezTo>
                  <a:cubicBezTo>
                    <a:pt x="33" y="18"/>
                    <a:pt x="32" y="20"/>
                    <a:pt x="32" y="22"/>
                  </a:cubicBezTo>
                  <a:cubicBezTo>
                    <a:pt x="32" y="35"/>
                    <a:pt x="34" y="47"/>
                    <a:pt x="37" y="58"/>
                  </a:cubicBezTo>
                  <a:cubicBezTo>
                    <a:pt x="47" y="59"/>
                    <a:pt x="56" y="60"/>
                    <a:pt x="66" y="60"/>
                  </a:cubicBezTo>
                  <a:cubicBezTo>
                    <a:pt x="64" y="63"/>
                    <a:pt x="64" y="65"/>
                    <a:pt x="62" y="65"/>
                  </a:cubicBezTo>
                  <a:cubicBezTo>
                    <a:pt x="56" y="68"/>
                    <a:pt x="49" y="70"/>
                    <a:pt x="43" y="72"/>
                  </a:cubicBezTo>
                  <a:cubicBezTo>
                    <a:pt x="37" y="74"/>
                    <a:pt x="31" y="75"/>
                    <a:pt x="25" y="77"/>
                  </a:cubicBezTo>
                  <a:cubicBezTo>
                    <a:pt x="20" y="79"/>
                    <a:pt x="14" y="82"/>
                    <a:pt x="8" y="8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8" name="Google Shape;72;p5">
              <a:extLst>
                <a:ext uri="{FF2B5EF4-FFF2-40B4-BE49-F238E27FC236}">
                  <a16:creationId xmlns:a16="http://schemas.microsoft.com/office/drawing/2014/main" id="{BEEE3B3C-A8E4-4A85-8ACE-65F709161452}"/>
                </a:ext>
              </a:extLst>
            </p:cNvPr>
            <p:cNvSpPr/>
            <p:nvPr/>
          </p:nvSpPr>
          <p:spPr>
            <a:xfrm>
              <a:off x="1282700" y="3730625"/>
              <a:ext cx="84138" cy="249238"/>
            </a:xfrm>
            <a:custGeom>
              <a:avLst/>
              <a:gdLst/>
              <a:ahLst/>
              <a:cxnLst/>
              <a:rect l="l" t="t" r="r" b="b"/>
              <a:pathLst>
                <a:path w="34" h="101" extrusionOk="0">
                  <a:moveTo>
                    <a:pt x="3" y="53"/>
                  </a:moveTo>
                  <a:cubicBezTo>
                    <a:pt x="5" y="47"/>
                    <a:pt x="7" y="41"/>
                    <a:pt x="8" y="36"/>
                  </a:cubicBezTo>
                  <a:cubicBezTo>
                    <a:pt x="9" y="26"/>
                    <a:pt x="10" y="15"/>
                    <a:pt x="11" y="5"/>
                  </a:cubicBezTo>
                  <a:cubicBezTo>
                    <a:pt x="11" y="3"/>
                    <a:pt x="12" y="1"/>
                    <a:pt x="14" y="0"/>
                  </a:cubicBezTo>
                  <a:cubicBezTo>
                    <a:pt x="15" y="0"/>
                    <a:pt x="17" y="1"/>
                    <a:pt x="18" y="2"/>
                  </a:cubicBezTo>
                  <a:cubicBezTo>
                    <a:pt x="21" y="7"/>
                    <a:pt x="24" y="11"/>
                    <a:pt x="25" y="17"/>
                  </a:cubicBezTo>
                  <a:cubicBezTo>
                    <a:pt x="27" y="37"/>
                    <a:pt x="30" y="57"/>
                    <a:pt x="33" y="78"/>
                  </a:cubicBezTo>
                  <a:cubicBezTo>
                    <a:pt x="34" y="81"/>
                    <a:pt x="33" y="83"/>
                    <a:pt x="30" y="83"/>
                  </a:cubicBezTo>
                  <a:cubicBezTo>
                    <a:pt x="26" y="84"/>
                    <a:pt x="25" y="81"/>
                    <a:pt x="25" y="78"/>
                  </a:cubicBezTo>
                  <a:cubicBezTo>
                    <a:pt x="25" y="68"/>
                    <a:pt x="25" y="59"/>
                    <a:pt x="25" y="50"/>
                  </a:cubicBezTo>
                  <a:cubicBezTo>
                    <a:pt x="12" y="53"/>
                    <a:pt x="10" y="55"/>
                    <a:pt x="9" y="66"/>
                  </a:cubicBezTo>
                  <a:cubicBezTo>
                    <a:pt x="9" y="75"/>
                    <a:pt x="8" y="84"/>
                    <a:pt x="7" y="93"/>
                  </a:cubicBezTo>
                  <a:cubicBezTo>
                    <a:pt x="6" y="95"/>
                    <a:pt x="5" y="97"/>
                    <a:pt x="4" y="101"/>
                  </a:cubicBezTo>
                  <a:cubicBezTo>
                    <a:pt x="0" y="95"/>
                    <a:pt x="1" y="90"/>
                    <a:pt x="2" y="86"/>
                  </a:cubicBezTo>
                  <a:cubicBezTo>
                    <a:pt x="3" y="79"/>
                    <a:pt x="4" y="72"/>
                    <a:pt x="5" y="64"/>
                  </a:cubicBezTo>
                  <a:cubicBezTo>
                    <a:pt x="5" y="60"/>
                    <a:pt x="4" y="57"/>
                    <a:pt x="3" y="53"/>
                  </a:cubicBezTo>
                  <a:moveTo>
                    <a:pt x="18" y="22"/>
                  </a:moveTo>
                  <a:cubicBezTo>
                    <a:pt x="13" y="27"/>
                    <a:pt x="11" y="34"/>
                    <a:pt x="12" y="43"/>
                  </a:cubicBezTo>
                  <a:cubicBezTo>
                    <a:pt x="23" y="40"/>
                    <a:pt x="24" y="39"/>
                    <a:pt x="21" y="30"/>
                  </a:cubicBezTo>
                  <a:cubicBezTo>
                    <a:pt x="20" y="27"/>
                    <a:pt x="19" y="25"/>
                    <a:pt x="18" y="2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49" name="Google Shape;78;p5">
            <a:extLst>
              <a:ext uri="{FF2B5EF4-FFF2-40B4-BE49-F238E27FC236}">
                <a16:creationId xmlns:a16="http://schemas.microsoft.com/office/drawing/2014/main" id="{7459D556-9870-4360-A22D-ECF7FD6FCC43}"/>
              </a:ext>
            </a:extLst>
          </p:cNvPr>
          <p:cNvGrpSpPr/>
          <p:nvPr/>
        </p:nvGrpSpPr>
        <p:grpSpPr>
          <a:xfrm rot="-1156271">
            <a:off x="9739940" y="515583"/>
            <a:ext cx="798513" cy="976313"/>
            <a:chOff x="6423025" y="415925"/>
            <a:chExt cx="798513" cy="976313"/>
          </a:xfrm>
        </p:grpSpPr>
        <p:sp>
          <p:nvSpPr>
            <p:cNvPr id="50" name="Google Shape;79;p5">
              <a:extLst>
                <a:ext uri="{FF2B5EF4-FFF2-40B4-BE49-F238E27FC236}">
                  <a16:creationId xmlns:a16="http://schemas.microsoft.com/office/drawing/2014/main" id="{DF53194D-5BDC-4826-8908-837CC4002619}"/>
                </a:ext>
              </a:extLst>
            </p:cNvPr>
            <p:cNvSpPr/>
            <p:nvPr/>
          </p:nvSpPr>
          <p:spPr>
            <a:xfrm>
              <a:off x="6423025" y="415925"/>
              <a:ext cx="798513" cy="976313"/>
            </a:xfrm>
            <a:custGeom>
              <a:avLst/>
              <a:gdLst/>
              <a:ahLst/>
              <a:cxnLst/>
              <a:rect l="l" t="t" r="r" b="b"/>
              <a:pathLst>
                <a:path w="323" h="395" extrusionOk="0">
                  <a:moveTo>
                    <a:pt x="105" y="136"/>
                  </a:moveTo>
                  <a:cubicBezTo>
                    <a:pt x="86" y="122"/>
                    <a:pt x="76" y="103"/>
                    <a:pt x="71" y="82"/>
                  </a:cubicBezTo>
                  <a:cubicBezTo>
                    <a:pt x="67" y="67"/>
                    <a:pt x="63" y="51"/>
                    <a:pt x="66" y="35"/>
                  </a:cubicBezTo>
                  <a:cubicBezTo>
                    <a:pt x="68" y="26"/>
                    <a:pt x="69" y="16"/>
                    <a:pt x="72" y="6"/>
                  </a:cubicBezTo>
                  <a:cubicBezTo>
                    <a:pt x="72" y="4"/>
                    <a:pt x="75" y="2"/>
                    <a:pt x="78" y="0"/>
                  </a:cubicBezTo>
                  <a:cubicBezTo>
                    <a:pt x="78" y="0"/>
                    <a:pt x="81" y="3"/>
                    <a:pt x="82" y="5"/>
                  </a:cubicBezTo>
                  <a:cubicBezTo>
                    <a:pt x="83" y="9"/>
                    <a:pt x="86" y="11"/>
                    <a:pt x="90" y="12"/>
                  </a:cubicBezTo>
                  <a:cubicBezTo>
                    <a:pt x="96" y="15"/>
                    <a:pt x="103" y="17"/>
                    <a:pt x="109" y="20"/>
                  </a:cubicBezTo>
                  <a:cubicBezTo>
                    <a:pt x="113" y="22"/>
                    <a:pt x="117" y="25"/>
                    <a:pt x="121" y="28"/>
                  </a:cubicBezTo>
                  <a:cubicBezTo>
                    <a:pt x="140" y="42"/>
                    <a:pt x="152" y="62"/>
                    <a:pt x="162" y="84"/>
                  </a:cubicBezTo>
                  <a:cubicBezTo>
                    <a:pt x="165" y="88"/>
                    <a:pt x="167" y="93"/>
                    <a:pt x="169" y="99"/>
                  </a:cubicBezTo>
                  <a:cubicBezTo>
                    <a:pt x="178" y="78"/>
                    <a:pt x="186" y="58"/>
                    <a:pt x="192" y="38"/>
                  </a:cubicBezTo>
                  <a:cubicBezTo>
                    <a:pt x="192" y="35"/>
                    <a:pt x="192" y="32"/>
                    <a:pt x="192" y="29"/>
                  </a:cubicBezTo>
                  <a:cubicBezTo>
                    <a:pt x="193" y="23"/>
                    <a:pt x="199" y="20"/>
                    <a:pt x="203" y="24"/>
                  </a:cubicBezTo>
                  <a:cubicBezTo>
                    <a:pt x="210" y="31"/>
                    <a:pt x="218" y="35"/>
                    <a:pt x="228" y="33"/>
                  </a:cubicBezTo>
                  <a:cubicBezTo>
                    <a:pt x="229" y="33"/>
                    <a:pt x="232" y="34"/>
                    <a:pt x="232" y="36"/>
                  </a:cubicBezTo>
                  <a:cubicBezTo>
                    <a:pt x="232" y="37"/>
                    <a:pt x="232" y="40"/>
                    <a:pt x="231" y="41"/>
                  </a:cubicBezTo>
                  <a:cubicBezTo>
                    <a:pt x="221" y="47"/>
                    <a:pt x="219" y="58"/>
                    <a:pt x="215" y="68"/>
                  </a:cubicBezTo>
                  <a:cubicBezTo>
                    <a:pt x="205" y="92"/>
                    <a:pt x="195" y="116"/>
                    <a:pt x="185" y="140"/>
                  </a:cubicBezTo>
                  <a:cubicBezTo>
                    <a:pt x="184" y="142"/>
                    <a:pt x="184" y="144"/>
                    <a:pt x="184" y="147"/>
                  </a:cubicBezTo>
                  <a:cubicBezTo>
                    <a:pt x="186" y="146"/>
                    <a:pt x="189" y="146"/>
                    <a:pt x="190" y="145"/>
                  </a:cubicBezTo>
                  <a:cubicBezTo>
                    <a:pt x="199" y="135"/>
                    <a:pt x="212" y="132"/>
                    <a:pt x="224" y="131"/>
                  </a:cubicBezTo>
                  <a:cubicBezTo>
                    <a:pt x="247" y="129"/>
                    <a:pt x="268" y="135"/>
                    <a:pt x="286" y="150"/>
                  </a:cubicBezTo>
                  <a:cubicBezTo>
                    <a:pt x="293" y="156"/>
                    <a:pt x="298" y="165"/>
                    <a:pt x="301" y="173"/>
                  </a:cubicBezTo>
                  <a:cubicBezTo>
                    <a:pt x="307" y="187"/>
                    <a:pt x="312" y="202"/>
                    <a:pt x="316" y="216"/>
                  </a:cubicBezTo>
                  <a:cubicBezTo>
                    <a:pt x="323" y="240"/>
                    <a:pt x="323" y="263"/>
                    <a:pt x="315" y="287"/>
                  </a:cubicBezTo>
                  <a:cubicBezTo>
                    <a:pt x="313" y="292"/>
                    <a:pt x="311" y="298"/>
                    <a:pt x="307" y="303"/>
                  </a:cubicBezTo>
                  <a:cubicBezTo>
                    <a:pt x="292" y="326"/>
                    <a:pt x="274" y="346"/>
                    <a:pt x="252" y="362"/>
                  </a:cubicBezTo>
                  <a:cubicBezTo>
                    <a:pt x="244" y="367"/>
                    <a:pt x="236" y="372"/>
                    <a:pt x="228" y="377"/>
                  </a:cubicBezTo>
                  <a:cubicBezTo>
                    <a:pt x="221" y="382"/>
                    <a:pt x="213" y="385"/>
                    <a:pt x="203" y="386"/>
                  </a:cubicBezTo>
                  <a:cubicBezTo>
                    <a:pt x="197" y="386"/>
                    <a:pt x="191" y="389"/>
                    <a:pt x="184" y="388"/>
                  </a:cubicBezTo>
                  <a:cubicBezTo>
                    <a:pt x="171" y="387"/>
                    <a:pt x="171" y="387"/>
                    <a:pt x="157" y="377"/>
                  </a:cubicBezTo>
                  <a:cubicBezTo>
                    <a:pt x="154" y="380"/>
                    <a:pt x="151" y="383"/>
                    <a:pt x="147" y="386"/>
                  </a:cubicBezTo>
                  <a:cubicBezTo>
                    <a:pt x="135" y="394"/>
                    <a:pt x="113" y="395"/>
                    <a:pt x="98" y="384"/>
                  </a:cubicBezTo>
                  <a:cubicBezTo>
                    <a:pt x="82" y="372"/>
                    <a:pt x="67" y="361"/>
                    <a:pt x="52" y="349"/>
                  </a:cubicBezTo>
                  <a:cubicBezTo>
                    <a:pt x="41" y="340"/>
                    <a:pt x="33" y="330"/>
                    <a:pt x="26" y="318"/>
                  </a:cubicBezTo>
                  <a:cubicBezTo>
                    <a:pt x="20" y="306"/>
                    <a:pt x="13" y="296"/>
                    <a:pt x="8" y="284"/>
                  </a:cubicBezTo>
                  <a:cubicBezTo>
                    <a:pt x="1" y="265"/>
                    <a:pt x="0" y="246"/>
                    <a:pt x="2" y="226"/>
                  </a:cubicBezTo>
                  <a:cubicBezTo>
                    <a:pt x="4" y="212"/>
                    <a:pt x="6" y="197"/>
                    <a:pt x="8" y="183"/>
                  </a:cubicBezTo>
                  <a:cubicBezTo>
                    <a:pt x="11" y="165"/>
                    <a:pt x="22" y="154"/>
                    <a:pt x="38" y="146"/>
                  </a:cubicBezTo>
                  <a:cubicBezTo>
                    <a:pt x="56" y="137"/>
                    <a:pt x="76" y="135"/>
                    <a:pt x="96" y="136"/>
                  </a:cubicBezTo>
                  <a:cubicBezTo>
                    <a:pt x="99" y="136"/>
                    <a:pt x="102" y="136"/>
                    <a:pt x="105" y="136"/>
                  </a:cubicBezTo>
                  <a:moveTo>
                    <a:pt x="270" y="328"/>
                  </a:moveTo>
                  <a:cubicBezTo>
                    <a:pt x="270" y="328"/>
                    <a:pt x="270" y="328"/>
                    <a:pt x="270" y="328"/>
                  </a:cubicBezTo>
                  <a:cubicBezTo>
                    <a:pt x="273" y="328"/>
                    <a:pt x="274" y="326"/>
                    <a:pt x="274" y="323"/>
                  </a:cubicBezTo>
                  <a:cubicBezTo>
                    <a:pt x="273" y="318"/>
                    <a:pt x="271" y="313"/>
                    <a:pt x="270" y="307"/>
                  </a:cubicBezTo>
                  <a:cubicBezTo>
                    <a:pt x="270" y="305"/>
                    <a:pt x="269" y="303"/>
                    <a:pt x="269" y="300"/>
                  </a:cubicBezTo>
                  <a:cubicBezTo>
                    <a:pt x="276" y="304"/>
                    <a:pt x="274" y="312"/>
                    <a:pt x="280" y="316"/>
                  </a:cubicBezTo>
                  <a:cubicBezTo>
                    <a:pt x="279" y="311"/>
                    <a:pt x="278" y="306"/>
                    <a:pt x="277" y="301"/>
                  </a:cubicBezTo>
                  <a:cubicBezTo>
                    <a:pt x="278" y="301"/>
                    <a:pt x="278" y="301"/>
                    <a:pt x="278" y="301"/>
                  </a:cubicBezTo>
                  <a:cubicBezTo>
                    <a:pt x="280" y="304"/>
                    <a:pt x="282" y="307"/>
                    <a:pt x="285" y="311"/>
                  </a:cubicBezTo>
                  <a:cubicBezTo>
                    <a:pt x="285" y="311"/>
                    <a:pt x="286" y="310"/>
                    <a:pt x="287" y="310"/>
                  </a:cubicBezTo>
                  <a:cubicBezTo>
                    <a:pt x="286" y="307"/>
                    <a:pt x="286" y="303"/>
                    <a:pt x="285" y="299"/>
                  </a:cubicBezTo>
                  <a:cubicBezTo>
                    <a:pt x="288" y="300"/>
                    <a:pt x="289" y="301"/>
                    <a:pt x="291" y="302"/>
                  </a:cubicBezTo>
                  <a:cubicBezTo>
                    <a:pt x="291" y="300"/>
                    <a:pt x="291" y="297"/>
                    <a:pt x="292" y="296"/>
                  </a:cubicBezTo>
                  <a:cubicBezTo>
                    <a:pt x="294" y="295"/>
                    <a:pt x="295" y="295"/>
                    <a:pt x="298" y="295"/>
                  </a:cubicBezTo>
                  <a:cubicBezTo>
                    <a:pt x="296" y="291"/>
                    <a:pt x="295" y="289"/>
                    <a:pt x="294" y="285"/>
                  </a:cubicBezTo>
                  <a:cubicBezTo>
                    <a:pt x="297" y="286"/>
                    <a:pt x="299" y="287"/>
                    <a:pt x="301" y="288"/>
                  </a:cubicBezTo>
                  <a:cubicBezTo>
                    <a:pt x="300" y="284"/>
                    <a:pt x="299" y="281"/>
                    <a:pt x="298" y="276"/>
                  </a:cubicBezTo>
                  <a:cubicBezTo>
                    <a:pt x="301" y="279"/>
                    <a:pt x="303" y="280"/>
                    <a:pt x="305" y="282"/>
                  </a:cubicBezTo>
                  <a:cubicBezTo>
                    <a:pt x="307" y="274"/>
                    <a:pt x="303" y="269"/>
                    <a:pt x="300" y="263"/>
                  </a:cubicBezTo>
                  <a:cubicBezTo>
                    <a:pt x="306" y="258"/>
                    <a:pt x="297" y="252"/>
                    <a:pt x="300" y="245"/>
                  </a:cubicBezTo>
                  <a:cubicBezTo>
                    <a:pt x="303" y="251"/>
                    <a:pt x="306" y="257"/>
                    <a:pt x="309" y="263"/>
                  </a:cubicBezTo>
                  <a:cubicBezTo>
                    <a:pt x="310" y="252"/>
                    <a:pt x="303" y="244"/>
                    <a:pt x="299" y="233"/>
                  </a:cubicBezTo>
                  <a:cubicBezTo>
                    <a:pt x="305" y="236"/>
                    <a:pt x="305" y="243"/>
                    <a:pt x="310" y="244"/>
                  </a:cubicBezTo>
                  <a:cubicBezTo>
                    <a:pt x="309" y="239"/>
                    <a:pt x="307" y="235"/>
                    <a:pt x="305" y="230"/>
                  </a:cubicBezTo>
                  <a:cubicBezTo>
                    <a:pt x="300" y="222"/>
                    <a:pt x="300" y="222"/>
                    <a:pt x="301" y="217"/>
                  </a:cubicBezTo>
                  <a:cubicBezTo>
                    <a:pt x="303" y="221"/>
                    <a:pt x="305" y="223"/>
                    <a:pt x="307" y="226"/>
                  </a:cubicBezTo>
                  <a:cubicBezTo>
                    <a:pt x="307" y="222"/>
                    <a:pt x="307" y="219"/>
                    <a:pt x="305" y="216"/>
                  </a:cubicBezTo>
                  <a:cubicBezTo>
                    <a:pt x="302" y="210"/>
                    <a:pt x="298" y="204"/>
                    <a:pt x="295" y="198"/>
                  </a:cubicBezTo>
                  <a:cubicBezTo>
                    <a:pt x="294" y="197"/>
                    <a:pt x="293" y="194"/>
                    <a:pt x="293" y="193"/>
                  </a:cubicBezTo>
                  <a:cubicBezTo>
                    <a:pt x="296" y="189"/>
                    <a:pt x="294" y="187"/>
                    <a:pt x="292" y="185"/>
                  </a:cubicBezTo>
                  <a:cubicBezTo>
                    <a:pt x="286" y="177"/>
                    <a:pt x="281" y="170"/>
                    <a:pt x="275" y="162"/>
                  </a:cubicBezTo>
                  <a:cubicBezTo>
                    <a:pt x="271" y="157"/>
                    <a:pt x="267" y="154"/>
                    <a:pt x="260" y="153"/>
                  </a:cubicBezTo>
                  <a:cubicBezTo>
                    <a:pt x="252" y="151"/>
                    <a:pt x="243" y="149"/>
                    <a:pt x="235" y="148"/>
                  </a:cubicBezTo>
                  <a:cubicBezTo>
                    <a:pt x="217" y="146"/>
                    <a:pt x="201" y="152"/>
                    <a:pt x="185" y="158"/>
                  </a:cubicBezTo>
                  <a:cubicBezTo>
                    <a:pt x="184" y="158"/>
                    <a:pt x="183" y="159"/>
                    <a:pt x="183" y="159"/>
                  </a:cubicBezTo>
                  <a:cubicBezTo>
                    <a:pt x="180" y="167"/>
                    <a:pt x="173" y="168"/>
                    <a:pt x="167" y="167"/>
                  </a:cubicBezTo>
                  <a:cubicBezTo>
                    <a:pt x="164" y="165"/>
                    <a:pt x="162" y="163"/>
                    <a:pt x="160" y="161"/>
                  </a:cubicBezTo>
                  <a:cubicBezTo>
                    <a:pt x="148" y="150"/>
                    <a:pt x="132" y="147"/>
                    <a:pt x="117" y="143"/>
                  </a:cubicBezTo>
                  <a:cubicBezTo>
                    <a:pt x="101" y="139"/>
                    <a:pt x="84" y="141"/>
                    <a:pt x="68" y="145"/>
                  </a:cubicBezTo>
                  <a:cubicBezTo>
                    <a:pt x="59" y="147"/>
                    <a:pt x="51" y="151"/>
                    <a:pt x="43" y="155"/>
                  </a:cubicBezTo>
                  <a:cubicBezTo>
                    <a:pt x="30" y="163"/>
                    <a:pt x="22" y="175"/>
                    <a:pt x="16" y="188"/>
                  </a:cubicBezTo>
                  <a:cubicBezTo>
                    <a:pt x="11" y="197"/>
                    <a:pt x="9" y="206"/>
                    <a:pt x="10" y="215"/>
                  </a:cubicBezTo>
                  <a:cubicBezTo>
                    <a:pt x="11" y="232"/>
                    <a:pt x="12" y="249"/>
                    <a:pt x="15" y="266"/>
                  </a:cubicBezTo>
                  <a:cubicBezTo>
                    <a:pt x="17" y="281"/>
                    <a:pt x="20" y="296"/>
                    <a:pt x="33" y="307"/>
                  </a:cubicBezTo>
                  <a:cubicBezTo>
                    <a:pt x="34" y="308"/>
                    <a:pt x="34" y="309"/>
                    <a:pt x="35" y="309"/>
                  </a:cubicBezTo>
                  <a:cubicBezTo>
                    <a:pt x="47" y="331"/>
                    <a:pt x="64" y="350"/>
                    <a:pt x="84" y="365"/>
                  </a:cubicBezTo>
                  <a:cubicBezTo>
                    <a:pt x="94" y="373"/>
                    <a:pt x="104" y="381"/>
                    <a:pt x="117" y="380"/>
                  </a:cubicBezTo>
                  <a:cubicBezTo>
                    <a:pt x="125" y="380"/>
                    <a:pt x="133" y="379"/>
                    <a:pt x="139" y="376"/>
                  </a:cubicBezTo>
                  <a:cubicBezTo>
                    <a:pt x="145" y="373"/>
                    <a:pt x="151" y="369"/>
                    <a:pt x="150" y="360"/>
                  </a:cubicBezTo>
                  <a:cubicBezTo>
                    <a:pt x="150" y="359"/>
                    <a:pt x="156" y="356"/>
                    <a:pt x="157" y="356"/>
                  </a:cubicBezTo>
                  <a:cubicBezTo>
                    <a:pt x="162" y="360"/>
                    <a:pt x="172" y="358"/>
                    <a:pt x="172" y="368"/>
                  </a:cubicBezTo>
                  <a:cubicBezTo>
                    <a:pt x="175" y="368"/>
                    <a:pt x="177" y="368"/>
                    <a:pt x="179" y="368"/>
                  </a:cubicBezTo>
                  <a:cubicBezTo>
                    <a:pt x="181" y="371"/>
                    <a:pt x="183" y="374"/>
                    <a:pt x="185" y="377"/>
                  </a:cubicBezTo>
                  <a:cubicBezTo>
                    <a:pt x="186" y="377"/>
                    <a:pt x="187" y="377"/>
                    <a:pt x="187" y="376"/>
                  </a:cubicBezTo>
                  <a:cubicBezTo>
                    <a:pt x="186" y="372"/>
                    <a:pt x="185" y="368"/>
                    <a:pt x="184" y="363"/>
                  </a:cubicBezTo>
                  <a:cubicBezTo>
                    <a:pt x="186" y="363"/>
                    <a:pt x="188" y="361"/>
                    <a:pt x="190" y="361"/>
                  </a:cubicBezTo>
                  <a:cubicBezTo>
                    <a:pt x="193" y="361"/>
                    <a:pt x="196" y="362"/>
                    <a:pt x="198" y="364"/>
                  </a:cubicBezTo>
                  <a:cubicBezTo>
                    <a:pt x="201" y="368"/>
                    <a:pt x="200" y="371"/>
                    <a:pt x="192" y="378"/>
                  </a:cubicBezTo>
                  <a:cubicBezTo>
                    <a:pt x="196" y="379"/>
                    <a:pt x="199" y="379"/>
                    <a:pt x="203" y="380"/>
                  </a:cubicBezTo>
                  <a:cubicBezTo>
                    <a:pt x="204" y="373"/>
                    <a:pt x="204" y="368"/>
                    <a:pt x="204" y="361"/>
                  </a:cubicBezTo>
                  <a:cubicBezTo>
                    <a:pt x="208" y="367"/>
                    <a:pt x="213" y="361"/>
                    <a:pt x="216" y="364"/>
                  </a:cubicBezTo>
                  <a:cubicBezTo>
                    <a:pt x="217" y="362"/>
                    <a:pt x="217" y="360"/>
                    <a:pt x="218" y="357"/>
                  </a:cubicBezTo>
                  <a:cubicBezTo>
                    <a:pt x="220" y="359"/>
                    <a:pt x="222" y="361"/>
                    <a:pt x="223" y="362"/>
                  </a:cubicBezTo>
                  <a:cubicBezTo>
                    <a:pt x="230" y="357"/>
                    <a:pt x="223" y="352"/>
                    <a:pt x="225" y="346"/>
                  </a:cubicBezTo>
                  <a:cubicBezTo>
                    <a:pt x="227" y="348"/>
                    <a:pt x="229" y="349"/>
                    <a:pt x="230" y="350"/>
                  </a:cubicBezTo>
                  <a:cubicBezTo>
                    <a:pt x="231" y="348"/>
                    <a:pt x="232" y="347"/>
                    <a:pt x="233" y="344"/>
                  </a:cubicBezTo>
                  <a:cubicBezTo>
                    <a:pt x="235" y="348"/>
                    <a:pt x="236" y="350"/>
                    <a:pt x="238" y="355"/>
                  </a:cubicBezTo>
                  <a:cubicBezTo>
                    <a:pt x="239" y="350"/>
                    <a:pt x="240" y="348"/>
                    <a:pt x="240" y="344"/>
                  </a:cubicBezTo>
                  <a:cubicBezTo>
                    <a:pt x="242" y="346"/>
                    <a:pt x="244" y="347"/>
                    <a:pt x="246" y="349"/>
                  </a:cubicBezTo>
                  <a:cubicBezTo>
                    <a:pt x="247" y="345"/>
                    <a:pt x="247" y="343"/>
                    <a:pt x="247" y="340"/>
                  </a:cubicBezTo>
                  <a:cubicBezTo>
                    <a:pt x="249" y="340"/>
                    <a:pt x="251" y="340"/>
                    <a:pt x="253" y="340"/>
                  </a:cubicBezTo>
                  <a:cubicBezTo>
                    <a:pt x="252" y="336"/>
                    <a:pt x="252" y="332"/>
                    <a:pt x="251" y="328"/>
                  </a:cubicBezTo>
                  <a:cubicBezTo>
                    <a:pt x="255" y="331"/>
                    <a:pt x="264" y="327"/>
                    <a:pt x="262" y="336"/>
                  </a:cubicBezTo>
                  <a:cubicBezTo>
                    <a:pt x="256" y="339"/>
                    <a:pt x="256" y="339"/>
                    <a:pt x="257" y="347"/>
                  </a:cubicBezTo>
                  <a:cubicBezTo>
                    <a:pt x="262" y="344"/>
                    <a:pt x="267" y="340"/>
                    <a:pt x="271" y="338"/>
                  </a:cubicBezTo>
                  <a:cubicBezTo>
                    <a:pt x="270" y="334"/>
                    <a:pt x="270" y="331"/>
                    <a:pt x="270" y="328"/>
                  </a:cubicBezTo>
                  <a:moveTo>
                    <a:pt x="163" y="149"/>
                  </a:moveTo>
                  <a:cubicBezTo>
                    <a:pt x="164" y="136"/>
                    <a:pt x="165" y="124"/>
                    <a:pt x="166" y="111"/>
                  </a:cubicBezTo>
                  <a:cubicBezTo>
                    <a:pt x="166" y="104"/>
                    <a:pt x="166" y="95"/>
                    <a:pt x="157" y="91"/>
                  </a:cubicBezTo>
                  <a:cubicBezTo>
                    <a:pt x="156" y="91"/>
                    <a:pt x="156" y="89"/>
                    <a:pt x="156" y="89"/>
                  </a:cubicBezTo>
                  <a:cubicBezTo>
                    <a:pt x="149" y="77"/>
                    <a:pt x="141" y="66"/>
                    <a:pt x="135" y="53"/>
                  </a:cubicBezTo>
                  <a:cubicBezTo>
                    <a:pt x="127" y="40"/>
                    <a:pt x="117" y="31"/>
                    <a:pt x="104" y="24"/>
                  </a:cubicBezTo>
                  <a:cubicBezTo>
                    <a:pt x="99" y="22"/>
                    <a:pt x="94" y="19"/>
                    <a:pt x="89" y="17"/>
                  </a:cubicBezTo>
                  <a:cubicBezTo>
                    <a:pt x="87" y="16"/>
                    <a:pt x="84" y="16"/>
                    <a:pt x="80" y="15"/>
                  </a:cubicBezTo>
                  <a:cubicBezTo>
                    <a:pt x="84" y="30"/>
                    <a:pt x="85" y="44"/>
                    <a:pt x="96" y="54"/>
                  </a:cubicBezTo>
                  <a:cubicBezTo>
                    <a:pt x="114" y="75"/>
                    <a:pt x="132" y="96"/>
                    <a:pt x="144" y="121"/>
                  </a:cubicBezTo>
                  <a:cubicBezTo>
                    <a:pt x="146" y="125"/>
                    <a:pt x="148" y="129"/>
                    <a:pt x="149" y="133"/>
                  </a:cubicBezTo>
                  <a:cubicBezTo>
                    <a:pt x="150" y="137"/>
                    <a:pt x="148" y="140"/>
                    <a:pt x="142" y="139"/>
                  </a:cubicBezTo>
                  <a:cubicBezTo>
                    <a:pt x="146" y="132"/>
                    <a:pt x="143" y="127"/>
                    <a:pt x="140" y="122"/>
                  </a:cubicBezTo>
                  <a:cubicBezTo>
                    <a:pt x="129" y="102"/>
                    <a:pt x="117" y="84"/>
                    <a:pt x="101" y="67"/>
                  </a:cubicBezTo>
                  <a:cubicBezTo>
                    <a:pt x="91" y="57"/>
                    <a:pt x="81" y="46"/>
                    <a:pt x="79" y="30"/>
                  </a:cubicBezTo>
                  <a:cubicBezTo>
                    <a:pt x="79" y="29"/>
                    <a:pt x="78" y="28"/>
                    <a:pt x="77" y="26"/>
                  </a:cubicBezTo>
                  <a:cubicBezTo>
                    <a:pt x="76" y="28"/>
                    <a:pt x="75" y="30"/>
                    <a:pt x="75" y="31"/>
                  </a:cubicBezTo>
                  <a:cubicBezTo>
                    <a:pt x="76" y="45"/>
                    <a:pt x="77" y="59"/>
                    <a:pt x="77" y="73"/>
                  </a:cubicBezTo>
                  <a:cubicBezTo>
                    <a:pt x="77" y="84"/>
                    <a:pt x="82" y="94"/>
                    <a:pt x="85" y="104"/>
                  </a:cubicBezTo>
                  <a:cubicBezTo>
                    <a:pt x="86" y="106"/>
                    <a:pt x="88" y="108"/>
                    <a:pt x="89" y="110"/>
                  </a:cubicBezTo>
                  <a:cubicBezTo>
                    <a:pt x="94" y="114"/>
                    <a:pt x="98" y="119"/>
                    <a:pt x="103" y="122"/>
                  </a:cubicBezTo>
                  <a:cubicBezTo>
                    <a:pt x="112" y="128"/>
                    <a:pt x="121" y="134"/>
                    <a:pt x="131" y="139"/>
                  </a:cubicBezTo>
                  <a:cubicBezTo>
                    <a:pt x="141" y="143"/>
                    <a:pt x="152" y="145"/>
                    <a:pt x="163" y="149"/>
                  </a:cubicBezTo>
                  <a:moveTo>
                    <a:pt x="15" y="179"/>
                  </a:moveTo>
                  <a:cubicBezTo>
                    <a:pt x="23" y="170"/>
                    <a:pt x="30" y="162"/>
                    <a:pt x="38" y="153"/>
                  </a:cubicBezTo>
                  <a:cubicBezTo>
                    <a:pt x="26" y="156"/>
                    <a:pt x="15" y="168"/>
                    <a:pt x="15" y="179"/>
                  </a:cubicBezTo>
                  <a:moveTo>
                    <a:pt x="208" y="40"/>
                  </a:moveTo>
                  <a:cubicBezTo>
                    <a:pt x="206" y="47"/>
                    <a:pt x="204" y="52"/>
                    <a:pt x="202" y="57"/>
                  </a:cubicBezTo>
                  <a:cubicBezTo>
                    <a:pt x="211" y="47"/>
                    <a:pt x="211" y="46"/>
                    <a:pt x="208" y="40"/>
                  </a:cubicBezTo>
                  <a:moveTo>
                    <a:pt x="173" y="104"/>
                  </a:moveTo>
                  <a:cubicBezTo>
                    <a:pt x="174" y="105"/>
                    <a:pt x="174" y="105"/>
                    <a:pt x="175" y="105"/>
                  </a:cubicBezTo>
                  <a:cubicBezTo>
                    <a:pt x="176" y="102"/>
                    <a:pt x="176" y="98"/>
                    <a:pt x="177" y="95"/>
                  </a:cubicBezTo>
                  <a:cubicBezTo>
                    <a:pt x="177" y="95"/>
                    <a:pt x="176" y="95"/>
                    <a:pt x="176" y="94"/>
                  </a:cubicBezTo>
                  <a:cubicBezTo>
                    <a:pt x="175" y="98"/>
                    <a:pt x="174" y="101"/>
                    <a:pt x="173" y="104"/>
                  </a:cubicBezTo>
                  <a:moveTo>
                    <a:pt x="231" y="142"/>
                  </a:moveTo>
                  <a:cubicBezTo>
                    <a:pt x="231" y="142"/>
                    <a:pt x="231" y="141"/>
                    <a:pt x="231" y="141"/>
                  </a:cubicBezTo>
                  <a:cubicBezTo>
                    <a:pt x="227" y="140"/>
                    <a:pt x="224" y="140"/>
                    <a:pt x="220" y="140"/>
                  </a:cubicBezTo>
                  <a:cubicBezTo>
                    <a:pt x="220" y="141"/>
                    <a:pt x="220" y="141"/>
                    <a:pt x="220" y="142"/>
                  </a:cubicBezTo>
                  <a:cubicBezTo>
                    <a:pt x="223" y="142"/>
                    <a:pt x="227" y="142"/>
                    <a:pt x="231" y="14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1" name="Google Shape;80;p5">
              <a:extLst>
                <a:ext uri="{FF2B5EF4-FFF2-40B4-BE49-F238E27FC236}">
                  <a16:creationId xmlns:a16="http://schemas.microsoft.com/office/drawing/2014/main" id="{DA0AB696-E210-4A7D-AFFD-62E8642EB9B4}"/>
                </a:ext>
              </a:extLst>
            </p:cNvPr>
            <p:cNvSpPr/>
            <p:nvPr/>
          </p:nvSpPr>
          <p:spPr>
            <a:xfrm>
              <a:off x="6519863" y="811212"/>
              <a:ext cx="120650" cy="234950"/>
            </a:xfrm>
            <a:custGeom>
              <a:avLst/>
              <a:gdLst/>
              <a:ahLst/>
              <a:cxnLst/>
              <a:rect l="l" t="t" r="r" b="b"/>
              <a:pathLst>
                <a:path w="49" h="95" extrusionOk="0">
                  <a:moveTo>
                    <a:pt x="49" y="30"/>
                  </a:moveTo>
                  <a:cubicBezTo>
                    <a:pt x="46" y="34"/>
                    <a:pt x="43" y="37"/>
                    <a:pt x="41" y="40"/>
                  </a:cubicBezTo>
                  <a:cubicBezTo>
                    <a:pt x="38" y="49"/>
                    <a:pt x="35" y="59"/>
                    <a:pt x="32" y="68"/>
                  </a:cubicBezTo>
                  <a:cubicBezTo>
                    <a:pt x="29" y="76"/>
                    <a:pt x="26" y="85"/>
                    <a:pt x="32" y="95"/>
                  </a:cubicBezTo>
                  <a:cubicBezTo>
                    <a:pt x="29" y="95"/>
                    <a:pt x="27" y="95"/>
                    <a:pt x="26" y="94"/>
                  </a:cubicBezTo>
                  <a:cubicBezTo>
                    <a:pt x="24" y="91"/>
                    <a:pt x="23" y="87"/>
                    <a:pt x="17" y="87"/>
                  </a:cubicBezTo>
                  <a:cubicBezTo>
                    <a:pt x="17" y="87"/>
                    <a:pt x="16" y="84"/>
                    <a:pt x="15" y="82"/>
                  </a:cubicBezTo>
                  <a:cubicBezTo>
                    <a:pt x="11" y="77"/>
                    <a:pt x="10" y="69"/>
                    <a:pt x="0" y="70"/>
                  </a:cubicBezTo>
                  <a:cubicBezTo>
                    <a:pt x="0" y="50"/>
                    <a:pt x="2" y="31"/>
                    <a:pt x="12" y="15"/>
                  </a:cubicBezTo>
                  <a:cubicBezTo>
                    <a:pt x="15" y="10"/>
                    <a:pt x="13" y="1"/>
                    <a:pt x="21" y="0"/>
                  </a:cubicBezTo>
                  <a:cubicBezTo>
                    <a:pt x="22" y="0"/>
                    <a:pt x="23" y="0"/>
                    <a:pt x="23" y="1"/>
                  </a:cubicBezTo>
                  <a:cubicBezTo>
                    <a:pt x="27" y="10"/>
                    <a:pt x="35" y="16"/>
                    <a:pt x="43" y="23"/>
                  </a:cubicBezTo>
                  <a:cubicBezTo>
                    <a:pt x="46" y="25"/>
                    <a:pt x="48" y="28"/>
                    <a:pt x="49" y="30"/>
                  </a:cubicBezTo>
                  <a:moveTo>
                    <a:pt x="24" y="15"/>
                  </a:moveTo>
                  <a:cubicBezTo>
                    <a:pt x="19" y="33"/>
                    <a:pt x="14" y="48"/>
                    <a:pt x="8" y="63"/>
                  </a:cubicBezTo>
                  <a:cubicBezTo>
                    <a:pt x="13" y="67"/>
                    <a:pt x="18" y="71"/>
                    <a:pt x="22" y="74"/>
                  </a:cubicBezTo>
                  <a:cubicBezTo>
                    <a:pt x="26" y="59"/>
                    <a:pt x="31" y="44"/>
                    <a:pt x="35" y="32"/>
                  </a:cubicBezTo>
                  <a:cubicBezTo>
                    <a:pt x="31" y="26"/>
                    <a:pt x="28" y="21"/>
                    <a:pt x="24"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2" name="Google Shape;81;p5">
              <a:extLst>
                <a:ext uri="{FF2B5EF4-FFF2-40B4-BE49-F238E27FC236}">
                  <a16:creationId xmlns:a16="http://schemas.microsoft.com/office/drawing/2014/main" id="{F6DBB67B-DB98-4378-ABC5-C81BB892B4FE}"/>
                </a:ext>
              </a:extLst>
            </p:cNvPr>
            <p:cNvSpPr/>
            <p:nvPr/>
          </p:nvSpPr>
          <p:spPr>
            <a:xfrm>
              <a:off x="7075488" y="1201737"/>
              <a:ext cx="15875" cy="41275"/>
            </a:xfrm>
            <a:custGeom>
              <a:avLst/>
              <a:gdLst/>
              <a:ahLst/>
              <a:cxnLst/>
              <a:rect l="l" t="t" r="r" b="b"/>
              <a:pathLst>
                <a:path w="6" h="17" extrusionOk="0">
                  <a:moveTo>
                    <a:pt x="6" y="10"/>
                  </a:moveTo>
                  <a:cubicBezTo>
                    <a:pt x="5" y="12"/>
                    <a:pt x="3" y="13"/>
                    <a:pt x="1" y="17"/>
                  </a:cubicBezTo>
                  <a:cubicBezTo>
                    <a:pt x="1" y="10"/>
                    <a:pt x="0" y="5"/>
                    <a:pt x="0" y="0"/>
                  </a:cubicBezTo>
                  <a:cubicBezTo>
                    <a:pt x="1" y="0"/>
                    <a:pt x="1" y="0"/>
                    <a:pt x="2" y="0"/>
                  </a:cubicBezTo>
                  <a:cubicBezTo>
                    <a:pt x="3" y="3"/>
                    <a:pt x="5" y="7"/>
                    <a:pt x="6" y="10"/>
                  </a:cubicBezTo>
                  <a:cubicBezTo>
                    <a:pt x="6" y="10"/>
                    <a:pt x="6" y="10"/>
                    <a:pt x="6" y="1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sp>
        <p:nvSpPr>
          <p:cNvPr id="53" name="Google Shape;82;p5">
            <a:extLst>
              <a:ext uri="{FF2B5EF4-FFF2-40B4-BE49-F238E27FC236}">
                <a16:creationId xmlns:a16="http://schemas.microsoft.com/office/drawing/2014/main" id="{F6FE5DD0-8977-4F2F-B544-5BC63654B58C}"/>
              </a:ext>
            </a:extLst>
          </p:cNvPr>
          <p:cNvSpPr/>
          <p:nvPr/>
        </p:nvSpPr>
        <p:spPr>
          <a:xfrm rot="-607673">
            <a:off x="3453888" y="4356102"/>
            <a:ext cx="1177925" cy="1254125"/>
          </a:xfrm>
          <a:custGeom>
            <a:avLst/>
            <a:gdLst/>
            <a:ahLst/>
            <a:cxnLst/>
            <a:rect l="l" t="t" r="r" b="b"/>
            <a:pathLst>
              <a:path w="477" h="507" extrusionOk="0">
                <a:moveTo>
                  <a:pt x="453" y="442"/>
                </a:moveTo>
                <a:cubicBezTo>
                  <a:pt x="447" y="432"/>
                  <a:pt x="440" y="422"/>
                  <a:pt x="434" y="412"/>
                </a:cubicBezTo>
                <a:cubicBezTo>
                  <a:pt x="428" y="403"/>
                  <a:pt x="423" y="394"/>
                  <a:pt x="417" y="385"/>
                </a:cubicBezTo>
                <a:cubicBezTo>
                  <a:pt x="415" y="381"/>
                  <a:pt x="414" y="378"/>
                  <a:pt x="415" y="374"/>
                </a:cubicBezTo>
                <a:cubicBezTo>
                  <a:pt x="415" y="369"/>
                  <a:pt x="411" y="364"/>
                  <a:pt x="409" y="359"/>
                </a:cubicBezTo>
                <a:cubicBezTo>
                  <a:pt x="406" y="353"/>
                  <a:pt x="401" y="354"/>
                  <a:pt x="395" y="353"/>
                </a:cubicBezTo>
                <a:cubicBezTo>
                  <a:pt x="378" y="348"/>
                  <a:pt x="360" y="343"/>
                  <a:pt x="349" y="327"/>
                </a:cubicBezTo>
                <a:cubicBezTo>
                  <a:pt x="345" y="329"/>
                  <a:pt x="341" y="332"/>
                  <a:pt x="338" y="334"/>
                </a:cubicBezTo>
                <a:cubicBezTo>
                  <a:pt x="327" y="339"/>
                  <a:pt x="321" y="338"/>
                  <a:pt x="313" y="329"/>
                </a:cubicBezTo>
                <a:cubicBezTo>
                  <a:pt x="306" y="320"/>
                  <a:pt x="298" y="312"/>
                  <a:pt x="290" y="303"/>
                </a:cubicBezTo>
                <a:cubicBezTo>
                  <a:pt x="290" y="303"/>
                  <a:pt x="289" y="302"/>
                  <a:pt x="287" y="301"/>
                </a:cubicBezTo>
                <a:cubicBezTo>
                  <a:pt x="285" y="305"/>
                  <a:pt x="284" y="309"/>
                  <a:pt x="283" y="312"/>
                </a:cubicBezTo>
                <a:cubicBezTo>
                  <a:pt x="280" y="319"/>
                  <a:pt x="277" y="320"/>
                  <a:pt x="271" y="317"/>
                </a:cubicBezTo>
                <a:cubicBezTo>
                  <a:pt x="262" y="312"/>
                  <a:pt x="254" y="306"/>
                  <a:pt x="248" y="297"/>
                </a:cubicBezTo>
                <a:cubicBezTo>
                  <a:pt x="243" y="290"/>
                  <a:pt x="237" y="283"/>
                  <a:pt x="230" y="275"/>
                </a:cubicBezTo>
                <a:cubicBezTo>
                  <a:pt x="225" y="287"/>
                  <a:pt x="217" y="295"/>
                  <a:pt x="207" y="303"/>
                </a:cubicBezTo>
                <a:cubicBezTo>
                  <a:pt x="201" y="307"/>
                  <a:pt x="197" y="314"/>
                  <a:pt x="193" y="320"/>
                </a:cubicBezTo>
                <a:cubicBezTo>
                  <a:pt x="188" y="328"/>
                  <a:pt x="184" y="336"/>
                  <a:pt x="179" y="344"/>
                </a:cubicBezTo>
                <a:cubicBezTo>
                  <a:pt x="176" y="348"/>
                  <a:pt x="174" y="353"/>
                  <a:pt x="167" y="349"/>
                </a:cubicBezTo>
                <a:cubicBezTo>
                  <a:pt x="167" y="340"/>
                  <a:pt x="164" y="330"/>
                  <a:pt x="154" y="325"/>
                </a:cubicBezTo>
                <a:cubicBezTo>
                  <a:pt x="140" y="336"/>
                  <a:pt x="125" y="347"/>
                  <a:pt x="111" y="359"/>
                </a:cubicBezTo>
                <a:cubicBezTo>
                  <a:pt x="105" y="363"/>
                  <a:pt x="102" y="363"/>
                  <a:pt x="100" y="356"/>
                </a:cubicBezTo>
                <a:cubicBezTo>
                  <a:pt x="98" y="351"/>
                  <a:pt x="97" y="347"/>
                  <a:pt x="96" y="342"/>
                </a:cubicBezTo>
                <a:cubicBezTo>
                  <a:pt x="94" y="338"/>
                  <a:pt x="91" y="336"/>
                  <a:pt x="87" y="337"/>
                </a:cubicBezTo>
                <a:cubicBezTo>
                  <a:pt x="82" y="338"/>
                  <a:pt x="78" y="338"/>
                  <a:pt x="76" y="344"/>
                </a:cubicBezTo>
                <a:cubicBezTo>
                  <a:pt x="67" y="365"/>
                  <a:pt x="59" y="387"/>
                  <a:pt x="50" y="409"/>
                </a:cubicBezTo>
                <a:cubicBezTo>
                  <a:pt x="45" y="419"/>
                  <a:pt x="39" y="428"/>
                  <a:pt x="35" y="438"/>
                </a:cubicBezTo>
                <a:cubicBezTo>
                  <a:pt x="28" y="452"/>
                  <a:pt x="22" y="467"/>
                  <a:pt x="15" y="483"/>
                </a:cubicBezTo>
                <a:cubicBezTo>
                  <a:pt x="24" y="483"/>
                  <a:pt x="29" y="478"/>
                  <a:pt x="33" y="474"/>
                </a:cubicBezTo>
                <a:cubicBezTo>
                  <a:pt x="36" y="470"/>
                  <a:pt x="39" y="466"/>
                  <a:pt x="42" y="461"/>
                </a:cubicBezTo>
                <a:cubicBezTo>
                  <a:pt x="45" y="456"/>
                  <a:pt x="50" y="453"/>
                  <a:pt x="55" y="450"/>
                </a:cubicBezTo>
                <a:cubicBezTo>
                  <a:pt x="63" y="444"/>
                  <a:pt x="70" y="437"/>
                  <a:pt x="78" y="430"/>
                </a:cubicBezTo>
                <a:cubicBezTo>
                  <a:pt x="87" y="422"/>
                  <a:pt x="92" y="422"/>
                  <a:pt x="103" y="429"/>
                </a:cubicBezTo>
                <a:cubicBezTo>
                  <a:pt x="110" y="433"/>
                  <a:pt x="117" y="436"/>
                  <a:pt x="125" y="440"/>
                </a:cubicBezTo>
                <a:cubicBezTo>
                  <a:pt x="141" y="447"/>
                  <a:pt x="157" y="455"/>
                  <a:pt x="174" y="462"/>
                </a:cubicBezTo>
                <a:cubicBezTo>
                  <a:pt x="179" y="465"/>
                  <a:pt x="185" y="467"/>
                  <a:pt x="189" y="470"/>
                </a:cubicBezTo>
                <a:cubicBezTo>
                  <a:pt x="195" y="474"/>
                  <a:pt x="199" y="474"/>
                  <a:pt x="204" y="471"/>
                </a:cubicBezTo>
                <a:cubicBezTo>
                  <a:pt x="214" y="468"/>
                  <a:pt x="223" y="465"/>
                  <a:pt x="232" y="462"/>
                </a:cubicBezTo>
                <a:cubicBezTo>
                  <a:pt x="242" y="458"/>
                  <a:pt x="253" y="454"/>
                  <a:pt x="263" y="451"/>
                </a:cubicBezTo>
                <a:cubicBezTo>
                  <a:pt x="271" y="448"/>
                  <a:pt x="280" y="446"/>
                  <a:pt x="288" y="444"/>
                </a:cubicBezTo>
                <a:cubicBezTo>
                  <a:pt x="293" y="443"/>
                  <a:pt x="296" y="445"/>
                  <a:pt x="295" y="451"/>
                </a:cubicBezTo>
                <a:cubicBezTo>
                  <a:pt x="288" y="454"/>
                  <a:pt x="280" y="456"/>
                  <a:pt x="273" y="459"/>
                </a:cubicBezTo>
                <a:cubicBezTo>
                  <a:pt x="268" y="460"/>
                  <a:pt x="263" y="461"/>
                  <a:pt x="259" y="463"/>
                </a:cubicBezTo>
                <a:cubicBezTo>
                  <a:pt x="247" y="470"/>
                  <a:pt x="235" y="472"/>
                  <a:pt x="223" y="474"/>
                </a:cubicBezTo>
                <a:cubicBezTo>
                  <a:pt x="218" y="475"/>
                  <a:pt x="214" y="478"/>
                  <a:pt x="211" y="480"/>
                </a:cubicBezTo>
                <a:cubicBezTo>
                  <a:pt x="205" y="485"/>
                  <a:pt x="196" y="487"/>
                  <a:pt x="191" y="481"/>
                </a:cubicBezTo>
                <a:cubicBezTo>
                  <a:pt x="183" y="473"/>
                  <a:pt x="173" y="471"/>
                  <a:pt x="163" y="467"/>
                </a:cubicBezTo>
                <a:cubicBezTo>
                  <a:pt x="155" y="464"/>
                  <a:pt x="147" y="460"/>
                  <a:pt x="139" y="456"/>
                </a:cubicBezTo>
                <a:cubicBezTo>
                  <a:pt x="129" y="450"/>
                  <a:pt x="119" y="444"/>
                  <a:pt x="109" y="439"/>
                </a:cubicBezTo>
                <a:cubicBezTo>
                  <a:pt x="95" y="433"/>
                  <a:pt x="83" y="435"/>
                  <a:pt x="72" y="446"/>
                </a:cubicBezTo>
                <a:cubicBezTo>
                  <a:pt x="56" y="462"/>
                  <a:pt x="40" y="478"/>
                  <a:pt x="23" y="495"/>
                </a:cubicBezTo>
                <a:cubicBezTo>
                  <a:pt x="19" y="499"/>
                  <a:pt x="14" y="502"/>
                  <a:pt x="8" y="507"/>
                </a:cubicBezTo>
                <a:cubicBezTo>
                  <a:pt x="5" y="503"/>
                  <a:pt x="2" y="501"/>
                  <a:pt x="0" y="499"/>
                </a:cubicBezTo>
                <a:cubicBezTo>
                  <a:pt x="7" y="482"/>
                  <a:pt x="14" y="466"/>
                  <a:pt x="21" y="451"/>
                </a:cubicBezTo>
                <a:cubicBezTo>
                  <a:pt x="31" y="427"/>
                  <a:pt x="42" y="404"/>
                  <a:pt x="53" y="380"/>
                </a:cubicBezTo>
                <a:cubicBezTo>
                  <a:pt x="59" y="367"/>
                  <a:pt x="65" y="353"/>
                  <a:pt x="66" y="338"/>
                </a:cubicBezTo>
                <a:cubicBezTo>
                  <a:pt x="66" y="329"/>
                  <a:pt x="70" y="320"/>
                  <a:pt x="75" y="313"/>
                </a:cubicBezTo>
                <a:cubicBezTo>
                  <a:pt x="82" y="300"/>
                  <a:pt x="89" y="288"/>
                  <a:pt x="97" y="276"/>
                </a:cubicBezTo>
                <a:cubicBezTo>
                  <a:pt x="105" y="265"/>
                  <a:pt x="114" y="255"/>
                  <a:pt x="122" y="245"/>
                </a:cubicBezTo>
                <a:cubicBezTo>
                  <a:pt x="131" y="235"/>
                  <a:pt x="140" y="227"/>
                  <a:pt x="147" y="217"/>
                </a:cubicBezTo>
                <a:cubicBezTo>
                  <a:pt x="158" y="200"/>
                  <a:pt x="174" y="193"/>
                  <a:pt x="191" y="186"/>
                </a:cubicBezTo>
                <a:cubicBezTo>
                  <a:pt x="198" y="183"/>
                  <a:pt x="205" y="179"/>
                  <a:pt x="212" y="174"/>
                </a:cubicBezTo>
                <a:cubicBezTo>
                  <a:pt x="219" y="170"/>
                  <a:pt x="221" y="163"/>
                  <a:pt x="221" y="155"/>
                </a:cubicBezTo>
                <a:cubicBezTo>
                  <a:pt x="220" y="149"/>
                  <a:pt x="220" y="142"/>
                  <a:pt x="221" y="136"/>
                </a:cubicBezTo>
                <a:cubicBezTo>
                  <a:pt x="221" y="129"/>
                  <a:pt x="224" y="122"/>
                  <a:pt x="212" y="118"/>
                </a:cubicBezTo>
                <a:cubicBezTo>
                  <a:pt x="223" y="113"/>
                  <a:pt x="222" y="107"/>
                  <a:pt x="222" y="100"/>
                </a:cubicBezTo>
                <a:cubicBezTo>
                  <a:pt x="221" y="82"/>
                  <a:pt x="221" y="64"/>
                  <a:pt x="220" y="46"/>
                </a:cubicBezTo>
                <a:cubicBezTo>
                  <a:pt x="219" y="38"/>
                  <a:pt x="218" y="30"/>
                  <a:pt x="218" y="23"/>
                </a:cubicBezTo>
                <a:cubicBezTo>
                  <a:pt x="218" y="15"/>
                  <a:pt x="219" y="8"/>
                  <a:pt x="220" y="0"/>
                </a:cubicBezTo>
                <a:cubicBezTo>
                  <a:pt x="232" y="1"/>
                  <a:pt x="226" y="9"/>
                  <a:pt x="228" y="14"/>
                </a:cubicBezTo>
                <a:cubicBezTo>
                  <a:pt x="236" y="19"/>
                  <a:pt x="244" y="18"/>
                  <a:pt x="253" y="17"/>
                </a:cubicBezTo>
                <a:cubicBezTo>
                  <a:pt x="280" y="15"/>
                  <a:pt x="307" y="15"/>
                  <a:pt x="334" y="23"/>
                </a:cubicBezTo>
                <a:cubicBezTo>
                  <a:pt x="343" y="25"/>
                  <a:pt x="354" y="26"/>
                  <a:pt x="363" y="27"/>
                </a:cubicBezTo>
                <a:cubicBezTo>
                  <a:pt x="386" y="29"/>
                  <a:pt x="409" y="31"/>
                  <a:pt x="433" y="33"/>
                </a:cubicBezTo>
                <a:cubicBezTo>
                  <a:pt x="437" y="33"/>
                  <a:pt x="441" y="34"/>
                  <a:pt x="445" y="36"/>
                </a:cubicBezTo>
                <a:cubicBezTo>
                  <a:pt x="447" y="37"/>
                  <a:pt x="451" y="40"/>
                  <a:pt x="451" y="43"/>
                </a:cubicBezTo>
                <a:cubicBezTo>
                  <a:pt x="451" y="46"/>
                  <a:pt x="449" y="49"/>
                  <a:pt x="446" y="51"/>
                </a:cubicBezTo>
                <a:cubicBezTo>
                  <a:pt x="442" y="54"/>
                  <a:pt x="437" y="56"/>
                  <a:pt x="433" y="59"/>
                </a:cubicBezTo>
                <a:cubicBezTo>
                  <a:pt x="414" y="68"/>
                  <a:pt x="396" y="77"/>
                  <a:pt x="377" y="85"/>
                </a:cubicBezTo>
                <a:cubicBezTo>
                  <a:pt x="357" y="94"/>
                  <a:pt x="335" y="96"/>
                  <a:pt x="314" y="100"/>
                </a:cubicBezTo>
                <a:cubicBezTo>
                  <a:pt x="300" y="104"/>
                  <a:pt x="285" y="106"/>
                  <a:pt x="271" y="113"/>
                </a:cubicBezTo>
                <a:cubicBezTo>
                  <a:pt x="262" y="117"/>
                  <a:pt x="251" y="119"/>
                  <a:pt x="241" y="121"/>
                </a:cubicBezTo>
                <a:cubicBezTo>
                  <a:pt x="231" y="124"/>
                  <a:pt x="230" y="125"/>
                  <a:pt x="230" y="135"/>
                </a:cubicBezTo>
                <a:cubicBezTo>
                  <a:pt x="229" y="145"/>
                  <a:pt x="230" y="155"/>
                  <a:pt x="231" y="165"/>
                </a:cubicBezTo>
                <a:cubicBezTo>
                  <a:pt x="231" y="169"/>
                  <a:pt x="233" y="172"/>
                  <a:pt x="236" y="175"/>
                </a:cubicBezTo>
                <a:cubicBezTo>
                  <a:pt x="243" y="182"/>
                  <a:pt x="250" y="188"/>
                  <a:pt x="258" y="194"/>
                </a:cubicBezTo>
                <a:cubicBezTo>
                  <a:pt x="263" y="198"/>
                  <a:pt x="269" y="201"/>
                  <a:pt x="275" y="204"/>
                </a:cubicBezTo>
                <a:cubicBezTo>
                  <a:pt x="284" y="207"/>
                  <a:pt x="288" y="215"/>
                  <a:pt x="293" y="222"/>
                </a:cubicBezTo>
                <a:cubicBezTo>
                  <a:pt x="296" y="227"/>
                  <a:pt x="300" y="233"/>
                  <a:pt x="304" y="239"/>
                </a:cubicBezTo>
                <a:cubicBezTo>
                  <a:pt x="305" y="241"/>
                  <a:pt x="308" y="243"/>
                  <a:pt x="311" y="244"/>
                </a:cubicBezTo>
                <a:cubicBezTo>
                  <a:pt x="317" y="245"/>
                  <a:pt x="323" y="246"/>
                  <a:pt x="329" y="247"/>
                </a:cubicBezTo>
                <a:cubicBezTo>
                  <a:pt x="329" y="247"/>
                  <a:pt x="330" y="247"/>
                  <a:pt x="330" y="248"/>
                </a:cubicBezTo>
                <a:cubicBezTo>
                  <a:pt x="341" y="266"/>
                  <a:pt x="353" y="284"/>
                  <a:pt x="363" y="302"/>
                </a:cubicBezTo>
                <a:cubicBezTo>
                  <a:pt x="368" y="310"/>
                  <a:pt x="371" y="319"/>
                  <a:pt x="375" y="328"/>
                </a:cubicBezTo>
                <a:cubicBezTo>
                  <a:pt x="378" y="334"/>
                  <a:pt x="381" y="339"/>
                  <a:pt x="390" y="339"/>
                </a:cubicBezTo>
                <a:cubicBezTo>
                  <a:pt x="396" y="339"/>
                  <a:pt x="400" y="346"/>
                  <a:pt x="407" y="344"/>
                </a:cubicBezTo>
                <a:cubicBezTo>
                  <a:pt x="409" y="343"/>
                  <a:pt x="413" y="348"/>
                  <a:pt x="414" y="351"/>
                </a:cubicBezTo>
                <a:cubicBezTo>
                  <a:pt x="423" y="364"/>
                  <a:pt x="431" y="378"/>
                  <a:pt x="439" y="392"/>
                </a:cubicBezTo>
                <a:cubicBezTo>
                  <a:pt x="444" y="400"/>
                  <a:pt x="447" y="409"/>
                  <a:pt x="451" y="418"/>
                </a:cubicBezTo>
                <a:cubicBezTo>
                  <a:pt x="459" y="433"/>
                  <a:pt x="467" y="449"/>
                  <a:pt x="475" y="464"/>
                </a:cubicBezTo>
                <a:cubicBezTo>
                  <a:pt x="476" y="467"/>
                  <a:pt x="476" y="469"/>
                  <a:pt x="477" y="473"/>
                </a:cubicBezTo>
                <a:cubicBezTo>
                  <a:pt x="467" y="474"/>
                  <a:pt x="460" y="469"/>
                  <a:pt x="454" y="464"/>
                </a:cubicBezTo>
                <a:cubicBezTo>
                  <a:pt x="441" y="453"/>
                  <a:pt x="429" y="441"/>
                  <a:pt x="416" y="430"/>
                </a:cubicBezTo>
                <a:cubicBezTo>
                  <a:pt x="404" y="421"/>
                  <a:pt x="390" y="419"/>
                  <a:pt x="377" y="420"/>
                </a:cubicBezTo>
                <a:cubicBezTo>
                  <a:pt x="356" y="422"/>
                  <a:pt x="338" y="414"/>
                  <a:pt x="320" y="408"/>
                </a:cubicBezTo>
                <a:cubicBezTo>
                  <a:pt x="306" y="402"/>
                  <a:pt x="292" y="396"/>
                  <a:pt x="278" y="390"/>
                </a:cubicBezTo>
                <a:cubicBezTo>
                  <a:pt x="274" y="388"/>
                  <a:pt x="271" y="389"/>
                  <a:pt x="268" y="392"/>
                </a:cubicBezTo>
                <a:cubicBezTo>
                  <a:pt x="260" y="401"/>
                  <a:pt x="252" y="411"/>
                  <a:pt x="243" y="421"/>
                </a:cubicBezTo>
                <a:cubicBezTo>
                  <a:pt x="243" y="421"/>
                  <a:pt x="240" y="421"/>
                  <a:pt x="238" y="420"/>
                </a:cubicBezTo>
                <a:cubicBezTo>
                  <a:pt x="234" y="418"/>
                  <a:pt x="233" y="414"/>
                  <a:pt x="237" y="412"/>
                </a:cubicBezTo>
                <a:cubicBezTo>
                  <a:pt x="249" y="404"/>
                  <a:pt x="257" y="392"/>
                  <a:pt x="267" y="381"/>
                </a:cubicBezTo>
                <a:cubicBezTo>
                  <a:pt x="272" y="375"/>
                  <a:pt x="280" y="378"/>
                  <a:pt x="286" y="380"/>
                </a:cubicBezTo>
                <a:cubicBezTo>
                  <a:pt x="292" y="383"/>
                  <a:pt x="297" y="386"/>
                  <a:pt x="302" y="389"/>
                </a:cubicBezTo>
                <a:cubicBezTo>
                  <a:pt x="317" y="399"/>
                  <a:pt x="333" y="405"/>
                  <a:pt x="350" y="409"/>
                </a:cubicBezTo>
                <a:cubicBezTo>
                  <a:pt x="362" y="411"/>
                  <a:pt x="374" y="410"/>
                  <a:pt x="385" y="410"/>
                </a:cubicBezTo>
                <a:cubicBezTo>
                  <a:pt x="394" y="409"/>
                  <a:pt x="401" y="412"/>
                  <a:pt x="408" y="417"/>
                </a:cubicBezTo>
                <a:cubicBezTo>
                  <a:pt x="421" y="427"/>
                  <a:pt x="434" y="438"/>
                  <a:pt x="451" y="444"/>
                </a:cubicBezTo>
                <a:cubicBezTo>
                  <a:pt x="451" y="443"/>
                  <a:pt x="452" y="443"/>
                  <a:pt x="453" y="442"/>
                </a:cubicBezTo>
                <a:moveTo>
                  <a:pt x="172" y="332"/>
                </a:moveTo>
                <a:cubicBezTo>
                  <a:pt x="175" y="329"/>
                  <a:pt x="177" y="327"/>
                  <a:pt x="178" y="325"/>
                </a:cubicBezTo>
                <a:cubicBezTo>
                  <a:pt x="186" y="316"/>
                  <a:pt x="194" y="306"/>
                  <a:pt x="201" y="296"/>
                </a:cubicBezTo>
                <a:cubicBezTo>
                  <a:pt x="208" y="286"/>
                  <a:pt x="218" y="278"/>
                  <a:pt x="221" y="265"/>
                </a:cubicBezTo>
                <a:cubicBezTo>
                  <a:pt x="223" y="260"/>
                  <a:pt x="227" y="260"/>
                  <a:pt x="232" y="264"/>
                </a:cubicBezTo>
                <a:cubicBezTo>
                  <a:pt x="237" y="269"/>
                  <a:pt x="243" y="275"/>
                  <a:pt x="248" y="280"/>
                </a:cubicBezTo>
                <a:cubicBezTo>
                  <a:pt x="256" y="288"/>
                  <a:pt x="264" y="295"/>
                  <a:pt x="272" y="303"/>
                </a:cubicBezTo>
                <a:cubicBezTo>
                  <a:pt x="274" y="298"/>
                  <a:pt x="275" y="294"/>
                  <a:pt x="277" y="290"/>
                </a:cubicBezTo>
                <a:cubicBezTo>
                  <a:pt x="279" y="285"/>
                  <a:pt x="282" y="283"/>
                  <a:pt x="287" y="285"/>
                </a:cubicBezTo>
                <a:cubicBezTo>
                  <a:pt x="290" y="287"/>
                  <a:pt x="292" y="289"/>
                  <a:pt x="294" y="291"/>
                </a:cubicBezTo>
                <a:cubicBezTo>
                  <a:pt x="299" y="297"/>
                  <a:pt x="304" y="304"/>
                  <a:pt x="308" y="310"/>
                </a:cubicBezTo>
                <a:cubicBezTo>
                  <a:pt x="313" y="316"/>
                  <a:pt x="317" y="322"/>
                  <a:pt x="323" y="326"/>
                </a:cubicBezTo>
                <a:cubicBezTo>
                  <a:pt x="328" y="323"/>
                  <a:pt x="331" y="320"/>
                  <a:pt x="335" y="317"/>
                </a:cubicBezTo>
                <a:cubicBezTo>
                  <a:pt x="342" y="313"/>
                  <a:pt x="345" y="313"/>
                  <a:pt x="351" y="318"/>
                </a:cubicBezTo>
                <a:cubicBezTo>
                  <a:pt x="354" y="320"/>
                  <a:pt x="357" y="323"/>
                  <a:pt x="360" y="325"/>
                </a:cubicBezTo>
                <a:cubicBezTo>
                  <a:pt x="360" y="324"/>
                  <a:pt x="361" y="323"/>
                  <a:pt x="362" y="323"/>
                </a:cubicBezTo>
                <a:cubicBezTo>
                  <a:pt x="351" y="308"/>
                  <a:pt x="346" y="291"/>
                  <a:pt x="331" y="278"/>
                </a:cubicBezTo>
                <a:cubicBezTo>
                  <a:pt x="312" y="263"/>
                  <a:pt x="296" y="245"/>
                  <a:pt x="281" y="226"/>
                </a:cubicBezTo>
                <a:cubicBezTo>
                  <a:pt x="279" y="223"/>
                  <a:pt x="277" y="221"/>
                  <a:pt x="274" y="219"/>
                </a:cubicBezTo>
                <a:cubicBezTo>
                  <a:pt x="265" y="211"/>
                  <a:pt x="255" y="203"/>
                  <a:pt x="246" y="195"/>
                </a:cubicBezTo>
                <a:cubicBezTo>
                  <a:pt x="239" y="189"/>
                  <a:pt x="233" y="182"/>
                  <a:pt x="224" y="178"/>
                </a:cubicBezTo>
                <a:cubicBezTo>
                  <a:pt x="213" y="185"/>
                  <a:pt x="202" y="192"/>
                  <a:pt x="190" y="199"/>
                </a:cubicBezTo>
                <a:cubicBezTo>
                  <a:pt x="186" y="201"/>
                  <a:pt x="182" y="204"/>
                  <a:pt x="177" y="205"/>
                </a:cubicBezTo>
                <a:cubicBezTo>
                  <a:pt x="165" y="207"/>
                  <a:pt x="157" y="215"/>
                  <a:pt x="151" y="225"/>
                </a:cubicBezTo>
                <a:cubicBezTo>
                  <a:pt x="144" y="234"/>
                  <a:pt x="138" y="244"/>
                  <a:pt x="132" y="253"/>
                </a:cubicBezTo>
                <a:cubicBezTo>
                  <a:pt x="125" y="263"/>
                  <a:pt x="118" y="274"/>
                  <a:pt x="111" y="284"/>
                </a:cubicBezTo>
                <a:cubicBezTo>
                  <a:pt x="103" y="296"/>
                  <a:pt x="95" y="308"/>
                  <a:pt x="85" y="321"/>
                </a:cubicBezTo>
                <a:cubicBezTo>
                  <a:pt x="99" y="323"/>
                  <a:pt x="105" y="333"/>
                  <a:pt x="112" y="342"/>
                </a:cubicBezTo>
                <a:cubicBezTo>
                  <a:pt x="115" y="340"/>
                  <a:pt x="118" y="338"/>
                  <a:pt x="121" y="335"/>
                </a:cubicBezTo>
                <a:cubicBezTo>
                  <a:pt x="128" y="329"/>
                  <a:pt x="135" y="322"/>
                  <a:pt x="141" y="316"/>
                </a:cubicBezTo>
                <a:cubicBezTo>
                  <a:pt x="152" y="306"/>
                  <a:pt x="160" y="307"/>
                  <a:pt x="167" y="320"/>
                </a:cubicBezTo>
                <a:cubicBezTo>
                  <a:pt x="169" y="323"/>
                  <a:pt x="170" y="327"/>
                  <a:pt x="172" y="332"/>
                </a:cubicBezTo>
                <a:moveTo>
                  <a:pt x="226" y="31"/>
                </a:moveTo>
                <a:cubicBezTo>
                  <a:pt x="233" y="57"/>
                  <a:pt x="224" y="83"/>
                  <a:pt x="232" y="109"/>
                </a:cubicBezTo>
                <a:cubicBezTo>
                  <a:pt x="238" y="100"/>
                  <a:pt x="243" y="93"/>
                  <a:pt x="250" y="86"/>
                </a:cubicBezTo>
                <a:cubicBezTo>
                  <a:pt x="254" y="81"/>
                  <a:pt x="255" y="77"/>
                  <a:pt x="255" y="71"/>
                </a:cubicBezTo>
                <a:cubicBezTo>
                  <a:pt x="255" y="66"/>
                  <a:pt x="255" y="60"/>
                  <a:pt x="255" y="55"/>
                </a:cubicBezTo>
                <a:cubicBezTo>
                  <a:pt x="258" y="37"/>
                  <a:pt x="246" y="26"/>
                  <a:pt x="226" y="31"/>
                </a:cubicBezTo>
                <a:moveTo>
                  <a:pt x="328" y="268"/>
                </a:moveTo>
                <a:cubicBezTo>
                  <a:pt x="328" y="260"/>
                  <a:pt x="328" y="260"/>
                  <a:pt x="321" y="261"/>
                </a:cubicBezTo>
                <a:cubicBezTo>
                  <a:pt x="322" y="262"/>
                  <a:pt x="322" y="264"/>
                  <a:pt x="323" y="265"/>
                </a:cubicBezTo>
                <a:cubicBezTo>
                  <a:pt x="324" y="266"/>
                  <a:pt x="326" y="267"/>
                  <a:pt x="328" y="26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nvGrpSpPr>
          <p:cNvPr id="54" name="Google Shape;87;p5">
            <a:extLst>
              <a:ext uri="{FF2B5EF4-FFF2-40B4-BE49-F238E27FC236}">
                <a16:creationId xmlns:a16="http://schemas.microsoft.com/office/drawing/2014/main" id="{33E32768-9EBA-4B52-95B8-EFED6B7CD723}"/>
              </a:ext>
            </a:extLst>
          </p:cNvPr>
          <p:cNvGrpSpPr/>
          <p:nvPr/>
        </p:nvGrpSpPr>
        <p:grpSpPr>
          <a:xfrm>
            <a:off x="9734465" y="2510083"/>
            <a:ext cx="1189038" cy="1398587"/>
            <a:chOff x="7239000" y="3962400"/>
            <a:chExt cx="1189038" cy="1398587"/>
          </a:xfrm>
        </p:grpSpPr>
        <p:sp>
          <p:nvSpPr>
            <p:cNvPr id="55" name="Google Shape;88;p5">
              <a:extLst>
                <a:ext uri="{FF2B5EF4-FFF2-40B4-BE49-F238E27FC236}">
                  <a16:creationId xmlns:a16="http://schemas.microsoft.com/office/drawing/2014/main" id="{B821B3E9-08A1-4342-898D-F900FA676995}"/>
                </a:ext>
              </a:extLst>
            </p:cNvPr>
            <p:cNvSpPr/>
            <p:nvPr/>
          </p:nvSpPr>
          <p:spPr>
            <a:xfrm>
              <a:off x="7239000" y="3962400"/>
              <a:ext cx="1017588" cy="1196975"/>
            </a:xfrm>
            <a:custGeom>
              <a:avLst/>
              <a:gdLst/>
              <a:ahLst/>
              <a:cxnLst/>
              <a:rect l="l" t="t" r="r" b="b"/>
              <a:pathLst>
                <a:path w="412" h="484" extrusionOk="0">
                  <a:moveTo>
                    <a:pt x="4" y="3"/>
                  </a:moveTo>
                  <a:cubicBezTo>
                    <a:pt x="8" y="4"/>
                    <a:pt x="12" y="5"/>
                    <a:pt x="15" y="6"/>
                  </a:cubicBezTo>
                  <a:cubicBezTo>
                    <a:pt x="20" y="7"/>
                    <a:pt x="24" y="9"/>
                    <a:pt x="28" y="4"/>
                  </a:cubicBezTo>
                  <a:cubicBezTo>
                    <a:pt x="31" y="0"/>
                    <a:pt x="36" y="2"/>
                    <a:pt x="39" y="4"/>
                  </a:cubicBezTo>
                  <a:cubicBezTo>
                    <a:pt x="47" y="8"/>
                    <a:pt x="55" y="13"/>
                    <a:pt x="64" y="17"/>
                  </a:cubicBezTo>
                  <a:cubicBezTo>
                    <a:pt x="90" y="32"/>
                    <a:pt x="116" y="46"/>
                    <a:pt x="142" y="60"/>
                  </a:cubicBezTo>
                  <a:cubicBezTo>
                    <a:pt x="156" y="68"/>
                    <a:pt x="169" y="77"/>
                    <a:pt x="183" y="85"/>
                  </a:cubicBezTo>
                  <a:cubicBezTo>
                    <a:pt x="188" y="88"/>
                    <a:pt x="195" y="90"/>
                    <a:pt x="201" y="92"/>
                  </a:cubicBezTo>
                  <a:cubicBezTo>
                    <a:pt x="203" y="93"/>
                    <a:pt x="205" y="93"/>
                    <a:pt x="206" y="94"/>
                  </a:cubicBezTo>
                  <a:cubicBezTo>
                    <a:pt x="210" y="103"/>
                    <a:pt x="217" y="100"/>
                    <a:pt x="224" y="99"/>
                  </a:cubicBezTo>
                  <a:cubicBezTo>
                    <a:pt x="241" y="96"/>
                    <a:pt x="258" y="94"/>
                    <a:pt x="274" y="87"/>
                  </a:cubicBezTo>
                  <a:cubicBezTo>
                    <a:pt x="279" y="84"/>
                    <a:pt x="285" y="84"/>
                    <a:pt x="291" y="83"/>
                  </a:cubicBezTo>
                  <a:cubicBezTo>
                    <a:pt x="309" y="81"/>
                    <a:pt x="327" y="79"/>
                    <a:pt x="346" y="77"/>
                  </a:cubicBezTo>
                  <a:cubicBezTo>
                    <a:pt x="354" y="76"/>
                    <a:pt x="362" y="73"/>
                    <a:pt x="370" y="71"/>
                  </a:cubicBezTo>
                  <a:cubicBezTo>
                    <a:pt x="376" y="72"/>
                    <a:pt x="382" y="74"/>
                    <a:pt x="389" y="75"/>
                  </a:cubicBezTo>
                  <a:cubicBezTo>
                    <a:pt x="390" y="80"/>
                    <a:pt x="391" y="86"/>
                    <a:pt x="392" y="92"/>
                  </a:cubicBezTo>
                  <a:cubicBezTo>
                    <a:pt x="393" y="131"/>
                    <a:pt x="393" y="171"/>
                    <a:pt x="390" y="210"/>
                  </a:cubicBezTo>
                  <a:cubicBezTo>
                    <a:pt x="389" y="222"/>
                    <a:pt x="391" y="233"/>
                    <a:pt x="392" y="245"/>
                  </a:cubicBezTo>
                  <a:cubicBezTo>
                    <a:pt x="396" y="274"/>
                    <a:pt x="396" y="303"/>
                    <a:pt x="394" y="333"/>
                  </a:cubicBezTo>
                  <a:cubicBezTo>
                    <a:pt x="391" y="364"/>
                    <a:pt x="392" y="395"/>
                    <a:pt x="391" y="426"/>
                  </a:cubicBezTo>
                  <a:cubicBezTo>
                    <a:pt x="391" y="432"/>
                    <a:pt x="392" y="436"/>
                    <a:pt x="396" y="441"/>
                  </a:cubicBezTo>
                  <a:cubicBezTo>
                    <a:pt x="403" y="448"/>
                    <a:pt x="408" y="457"/>
                    <a:pt x="412" y="467"/>
                  </a:cubicBezTo>
                  <a:cubicBezTo>
                    <a:pt x="410" y="465"/>
                    <a:pt x="408" y="464"/>
                    <a:pt x="406" y="462"/>
                  </a:cubicBezTo>
                  <a:cubicBezTo>
                    <a:pt x="402" y="456"/>
                    <a:pt x="397" y="449"/>
                    <a:pt x="392" y="444"/>
                  </a:cubicBezTo>
                  <a:cubicBezTo>
                    <a:pt x="390" y="441"/>
                    <a:pt x="386" y="440"/>
                    <a:pt x="382" y="439"/>
                  </a:cubicBezTo>
                  <a:cubicBezTo>
                    <a:pt x="377" y="438"/>
                    <a:pt x="371" y="438"/>
                    <a:pt x="365" y="437"/>
                  </a:cubicBezTo>
                  <a:cubicBezTo>
                    <a:pt x="363" y="437"/>
                    <a:pt x="360" y="436"/>
                    <a:pt x="358" y="436"/>
                  </a:cubicBezTo>
                  <a:cubicBezTo>
                    <a:pt x="325" y="432"/>
                    <a:pt x="292" y="430"/>
                    <a:pt x="259" y="426"/>
                  </a:cubicBezTo>
                  <a:cubicBezTo>
                    <a:pt x="239" y="423"/>
                    <a:pt x="219" y="419"/>
                    <a:pt x="199" y="415"/>
                  </a:cubicBezTo>
                  <a:cubicBezTo>
                    <a:pt x="194" y="414"/>
                    <a:pt x="190" y="411"/>
                    <a:pt x="183" y="409"/>
                  </a:cubicBezTo>
                  <a:cubicBezTo>
                    <a:pt x="170" y="415"/>
                    <a:pt x="155" y="421"/>
                    <a:pt x="141" y="429"/>
                  </a:cubicBezTo>
                  <a:cubicBezTo>
                    <a:pt x="110" y="447"/>
                    <a:pt x="77" y="461"/>
                    <a:pt x="45" y="476"/>
                  </a:cubicBezTo>
                  <a:cubicBezTo>
                    <a:pt x="42" y="478"/>
                    <a:pt x="39" y="479"/>
                    <a:pt x="35" y="481"/>
                  </a:cubicBezTo>
                  <a:cubicBezTo>
                    <a:pt x="28" y="483"/>
                    <a:pt x="23" y="484"/>
                    <a:pt x="22" y="474"/>
                  </a:cubicBezTo>
                  <a:cubicBezTo>
                    <a:pt x="18" y="474"/>
                    <a:pt x="16" y="474"/>
                    <a:pt x="13" y="475"/>
                  </a:cubicBezTo>
                  <a:cubicBezTo>
                    <a:pt x="3" y="476"/>
                    <a:pt x="0" y="474"/>
                    <a:pt x="1" y="463"/>
                  </a:cubicBezTo>
                  <a:cubicBezTo>
                    <a:pt x="4" y="432"/>
                    <a:pt x="4" y="401"/>
                    <a:pt x="2" y="370"/>
                  </a:cubicBezTo>
                  <a:cubicBezTo>
                    <a:pt x="2" y="367"/>
                    <a:pt x="2" y="364"/>
                    <a:pt x="2" y="361"/>
                  </a:cubicBezTo>
                  <a:cubicBezTo>
                    <a:pt x="7" y="339"/>
                    <a:pt x="6" y="316"/>
                    <a:pt x="6" y="294"/>
                  </a:cubicBezTo>
                  <a:cubicBezTo>
                    <a:pt x="5" y="282"/>
                    <a:pt x="7" y="270"/>
                    <a:pt x="7" y="258"/>
                  </a:cubicBezTo>
                  <a:cubicBezTo>
                    <a:pt x="8" y="248"/>
                    <a:pt x="8" y="238"/>
                    <a:pt x="8" y="228"/>
                  </a:cubicBezTo>
                  <a:cubicBezTo>
                    <a:pt x="8" y="192"/>
                    <a:pt x="7" y="157"/>
                    <a:pt x="6" y="122"/>
                  </a:cubicBezTo>
                  <a:cubicBezTo>
                    <a:pt x="6" y="85"/>
                    <a:pt x="4" y="48"/>
                    <a:pt x="3" y="11"/>
                  </a:cubicBezTo>
                  <a:cubicBezTo>
                    <a:pt x="3" y="9"/>
                    <a:pt x="3" y="7"/>
                    <a:pt x="4" y="3"/>
                  </a:cubicBezTo>
                  <a:moveTo>
                    <a:pt x="229" y="288"/>
                  </a:moveTo>
                  <a:cubicBezTo>
                    <a:pt x="225" y="285"/>
                    <a:pt x="221" y="283"/>
                    <a:pt x="216" y="280"/>
                  </a:cubicBezTo>
                  <a:cubicBezTo>
                    <a:pt x="217" y="287"/>
                    <a:pt x="218" y="294"/>
                    <a:pt x="219" y="300"/>
                  </a:cubicBezTo>
                  <a:cubicBezTo>
                    <a:pt x="219" y="300"/>
                    <a:pt x="220" y="301"/>
                    <a:pt x="221" y="301"/>
                  </a:cubicBezTo>
                  <a:cubicBezTo>
                    <a:pt x="222" y="298"/>
                    <a:pt x="223" y="295"/>
                    <a:pt x="224" y="293"/>
                  </a:cubicBezTo>
                  <a:cubicBezTo>
                    <a:pt x="225" y="291"/>
                    <a:pt x="227" y="289"/>
                    <a:pt x="229" y="288"/>
                  </a:cubicBezTo>
                  <a:cubicBezTo>
                    <a:pt x="230" y="284"/>
                    <a:pt x="232" y="281"/>
                    <a:pt x="235" y="276"/>
                  </a:cubicBezTo>
                  <a:cubicBezTo>
                    <a:pt x="228" y="280"/>
                    <a:pt x="226" y="283"/>
                    <a:pt x="229" y="288"/>
                  </a:cubicBezTo>
                  <a:moveTo>
                    <a:pt x="339" y="201"/>
                  </a:moveTo>
                  <a:cubicBezTo>
                    <a:pt x="355" y="192"/>
                    <a:pt x="359" y="184"/>
                    <a:pt x="354" y="173"/>
                  </a:cubicBezTo>
                  <a:cubicBezTo>
                    <a:pt x="349" y="182"/>
                    <a:pt x="344" y="190"/>
                    <a:pt x="340" y="199"/>
                  </a:cubicBezTo>
                  <a:cubicBezTo>
                    <a:pt x="339" y="200"/>
                    <a:pt x="340" y="201"/>
                    <a:pt x="340" y="201"/>
                  </a:cubicBezTo>
                  <a:cubicBezTo>
                    <a:pt x="334" y="207"/>
                    <a:pt x="334" y="207"/>
                    <a:pt x="334" y="207"/>
                  </a:cubicBezTo>
                  <a:cubicBezTo>
                    <a:pt x="334" y="207"/>
                    <a:pt x="335" y="208"/>
                    <a:pt x="336" y="208"/>
                  </a:cubicBezTo>
                  <a:cubicBezTo>
                    <a:pt x="337" y="206"/>
                    <a:pt x="338" y="204"/>
                    <a:pt x="339" y="201"/>
                  </a:cubicBezTo>
                  <a:moveTo>
                    <a:pt x="281" y="253"/>
                  </a:moveTo>
                  <a:cubicBezTo>
                    <a:pt x="287" y="255"/>
                    <a:pt x="288" y="251"/>
                    <a:pt x="291" y="248"/>
                  </a:cubicBezTo>
                  <a:cubicBezTo>
                    <a:pt x="295" y="245"/>
                    <a:pt x="299" y="241"/>
                    <a:pt x="303" y="238"/>
                  </a:cubicBezTo>
                  <a:cubicBezTo>
                    <a:pt x="307" y="237"/>
                    <a:pt x="313" y="239"/>
                    <a:pt x="314" y="232"/>
                  </a:cubicBezTo>
                  <a:cubicBezTo>
                    <a:pt x="310" y="234"/>
                    <a:pt x="307" y="236"/>
                    <a:pt x="303" y="238"/>
                  </a:cubicBezTo>
                  <a:cubicBezTo>
                    <a:pt x="306" y="233"/>
                    <a:pt x="310" y="228"/>
                    <a:pt x="313" y="223"/>
                  </a:cubicBezTo>
                  <a:cubicBezTo>
                    <a:pt x="313" y="223"/>
                    <a:pt x="312" y="222"/>
                    <a:pt x="312" y="222"/>
                  </a:cubicBezTo>
                  <a:cubicBezTo>
                    <a:pt x="302" y="232"/>
                    <a:pt x="292" y="243"/>
                    <a:pt x="282" y="253"/>
                  </a:cubicBezTo>
                  <a:cubicBezTo>
                    <a:pt x="280" y="256"/>
                    <a:pt x="278" y="259"/>
                    <a:pt x="276" y="261"/>
                  </a:cubicBezTo>
                  <a:cubicBezTo>
                    <a:pt x="277" y="262"/>
                    <a:pt x="277" y="262"/>
                    <a:pt x="278" y="263"/>
                  </a:cubicBezTo>
                  <a:cubicBezTo>
                    <a:pt x="279" y="259"/>
                    <a:pt x="280" y="256"/>
                    <a:pt x="281" y="253"/>
                  </a:cubicBezTo>
                  <a:moveTo>
                    <a:pt x="274" y="200"/>
                  </a:moveTo>
                  <a:cubicBezTo>
                    <a:pt x="264" y="209"/>
                    <a:pt x="255" y="220"/>
                    <a:pt x="247" y="232"/>
                  </a:cubicBezTo>
                  <a:cubicBezTo>
                    <a:pt x="251" y="230"/>
                    <a:pt x="254" y="227"/>
                    <a:pt x="258" y="224"/>
                  </a:cubicBezTo>
                  <a:cubicBezTo>
                    <a:pt x="264" y="217"/>
                    <a:pt x="271" y="210"/>
                    <a:pt x="278" y="203"/>
                  </a:cubicBezTo>
                  <a:cubicBezTo>
                    <a:pt x="283" y="205"/>
                    <a:pt x="285" y="201"/>
                    <a:pt x="288" y="198"/>
                  </a:cubicBezTo>
                  <a:cubicBezTo>
                    <a:pt x="298" y="186"/>
                    <a:pt x="308" y="175"/>
                    <a:pt x="318" y="163"/>
                  </a:cubicBezTo>
                  <a:cubicBezTo>
                    <a:pt x="326" y="153"/>
                    <a:pt x="333" y="142"/>
                    <a:pt x="338" y="130"/>
                  </a:cubicBezTo>
                  <a:cubicBezTo>
                    <a:pt x="336" y="130"/>
                    <a:pt x="334" y="130"/>
                    <a:pt x="334" y="130"/>
                  </a:cubicBezTo>
                  <a:cubicBezTo>
                    <a:pt x="318" y="151"/>
                    <a:pt x="302" y="171"/>
                    <a:pt x="286" y="192"/>
                  </a:cubicBezTo>
                  <a:cubicBezTo>
                    <a:pt x="279" y="189"/>
                    <a:pt x="277" y="196"/>
                    <a:pt x="274" y="200"/>
                  </a:cubicBezTo>
                  <a:moveTo>
                    <a:pt x="325" y="262"/>
                  </a:moveTo>
                  <a:cubicBezTo>
                    <a:pt x="326" y="261"/>
                    <a:pt x="329" y="261"/>
                    <a:pt x="330" y="259"/>
                  </a:cubicBezTo>
                  <a:cubicBezTo>
                    <a:pt x="337" y="251"/>
                    <a:pt x="344" y="243"/>
                    <a:pt x="351" y="235"/>
                  </a:cubicBezTo>
                  <a:cubicBezTo>
                    <a:pt x="353" y="233"/>
                    <a:pt x="354" y="230"/>
                    <a:pt x="355" y="228"/>
                  </a:cubicBezTo>
                  <a:cubicBezTo>
                    <a:pt x="355" y="227"/>
                    <a:pt x="354" y="227"/>
                    <a:pt x="353" y="226"/>
                  </a:cubicBezTo>
                  <a:cubicBezTo>
                    <a:pt x="344" y="238"/>
                    <a:pt x="334" y="250"/>
                    <a:pt x="325" y="262"/>
                  </a:cubicBezTo>
                  <a:cubicBezTo>
                    <a:pt x="321" y="265"/>
                    <a:pt x="317" y="267"/>
                    <a:pt x="313" y="270"/>
                  </a:cubicBezTo>
                  <a:cubicBezTo>
                    <a:pt x="312" y="262"/>
                    <a:pt x="308" y="268"/>
                    <a:pt x="307" y="270"/>
                  </a:cubicBezTo>
                  <a:cubicBezTo>
                    <a:pt x="295" y="281"/>
                    <a:pt x="283" y="293"/>
                    <a:pt x="271" y="304"/>
                  </a:cubicBezTo>
                  <a:cubicBezTo>
                    <a:pt x="267" y="307"/>
                    <a:pt x="264" y="309"/>
                    <a:pt x="260" y="312"/>
                  </a:cubicBezTo>
                  <a:cubicBezTo>
                    <a:pt x="261" y="310"/>
                    <a:pt x="261" y="309"/>
                    <a:pt x="261" y="307"/>
                  </a:cubicBezTo>
                  <a:cubicBezTo>
                    <a:pt x="277" y="292"/>
                    <a:pt x="293" y="276"/>
                    <a:pt x="308" y="261"/>
                  </a:cubicBezTo>
                  <a:cubicBezTo>
                    <a:pt x="308" y="261"/>
                    <a:pt x="308" y="259"/>
                    <a:pt x="307" y="258"/>
                  </a:cubicBezTo>
                  <a:cubicBezTo>
                    <a:pt x="304" y="261"/>
                    <a:pt x="301" y="264"/>
                    <a:pt x="298" y="266"/>
                  </a:cubicBezTo>
                  <a:cubicBezTo>
                    <a:pt x="292" y="271"/>
                    <a:pt x="285" y="277"/>
                    <a:pt x="278" y="282"/>
                  </a:cubicBezTo>
                  <a:cubicBezTo>
                    <a:pt x="268" y="282"/>
                    <a:pt x="266" y="290"/>
                    <a:pt x="260" y="296"/>
                  </a:cubicBezTo>
                  <a:cubicBezTo>
                    <a:pt x="264" y="294"/>
                    <a:pt x="268" y="292"/>
                    <a:pt x="272" y="290"/>
                  </a:cubicBezTo>
                  <a:cubicBezTo>
                    <a:pt x="268" y="295"/>
                    <a:pt x="264" y="301"/>
                    <a:pt x="260" y="306"/>
                  </a:cubicBezTo>
                  <a:cubicBezTo>
                    <a:pt x="253" y="312"/>
                    <a:pt x="246" y="318"/>
                    <a:pt x="239" y="325"/>
                  </a:cubicBezTo>
                  <a:cubicBezTo>
                    <a:pt x="240" y="325"/>
                    <a:pt x="240" y="326"/>
                    <a:pt x="241" y="326"/>
                  </a:cubicBezTo>
                  <a:cubicBezTo>
                    <a:pt x="247" y="321"/>
                    <a:pt x="254" y="316"/>
                    <a:pt x="261" y="312"/>
                  </a:cubicBezTo>
                  <a:cubicBezTo>
                    <a:pt x="259" y="314"/>
                    <a:pt x="257" y="318"/>
                    <a:pt x="255" y="320"/>
                  </a:cubicBezTo>
                  <a:cubicBezTo>
                    <a:pt x="244" y="330"/>
                    <a:pt x="234" y="341"/>
                    <a:pt x="223" y="351"/>
                  </a:cubicBezTo>
                  <a:cubicBezTo>
                    <a:pt x="222" y="353"/>
                    <a:pt x="221" y="355"/>
                    <a:pt x="220" y="357"/>
                  </a:cubicBezTo>
                  <a:cubicBezTo>
                    <a:pt x="230" y="351"/>
                    <a:pt x="238" y="343"/>
                    <a:pt x="246" y="335"/>
                  </a:cubicBezTo>
                  <a:cubicBezTo>
                    <a:pt x="259" y="323"/>
                    <a:pt x="272" y="312"/>
                    <a:pt x="285" y="300"/>
                  </a:cubicBezTo>
                  <a:cubicBezTo>
                    <a:pt x="285" y="301"/>
                    <a:pt x="285" y="303"/>
                    <a:pt x="284" y="303"/>
                  </a:cubicBezTo>
                  <a:cubicBezTo>
                    <a:pt x="273" y="314"/>
                    <a:pt x="262" y="325"/>
                    <a:pt x="250" y="336"/>
                  </a:cubicBezTo>
                  <a:cubicBezTo>
                    <a:pt x="245" y="341"/>
                    <a:pt x="241" y="346"/>
                    <a:pt x="238" y="352"/>
                  </a:cubicBezTo>
                  <a:cubicBezTo>
                    <a:pt x="261" y="332"/>
                    <a:pt x="283" y="312"/>
                    <a:pt x="303" y="288"/>
                  </a:cubicBezTo>
                  <a:cubicBezTo>
                    <a:pt x="297" y="292"/>
                    <a:pt x="291" y="296"/>
                    <a:pt x="285" y="300"/>
                  </a:cubicBezTo>
                  <a:cubicBezTo>
                    <a:pt x="294" y="290"/>
                    <a:pt x="304" y="280"/>
                    <a:pt x="314" y="270"/>
                  </a:cubicBezTo>
                  <a:cubicBezTo>
                    <a:pt x="314" y="272"/>
                    <a:pt x="314" y="273"/>
                    <a:pt x="314" y="276"/>
                  </a:cubicBezTo>
                  <a:cubicBezTo>
                    <a:pt x="320" y="272"/>
                    <a:pt x="325" y="269"/>
                    <a:pt x="325" y="262"/>
                  </a:cubicBezTo>
                  <a:moveTo>
                    <a:pt x="318" y="311"/>
                  </a:moveTo>
                  <a:cubicBezTo>
                    <a:pt x="327" y="313"/>
                    <a:pt x="330" y="306"/>
                    <a:pt x="333" y="300"/>
                  </a:cubicBezTo>
                  <a:cubicBezTo>
                    <a:pt x="328" y="304"/>
                    <a:pt x="323" y="308"/>
                    <a:pt x="318" y="311"/>
                  </a:cubicBezTo>
                  <a:cubicBezTo>
                    <a:pt x="328" y="298"/>
                    <a:pt x="338" y="285"/>
                    <a:pt x="350" y="273"/>
                  </a:cubicBezTo>
                  <a:cubicBezTo>
                    <a:pt x="355" y="266"/>
                    <a:pt x="357" y="260"/>
                    <a:pt x="354" y="252"/>
                  </a:cubicBezTo>
                  <a:cubicBezTo>
                    <a:pt x="352" y="254"/>
                    <a:pt x="351" y="256"/>
                    <a:pt x="350" y="258"/>
                  </a:cubicBezTo>
                  <a:cubicBezTo>
                    <a:pt x="349" y="261"/>
                    <a:pt x="349" y="265"/>
                    <a:pt x="347" y="268"/>
                  </a:cubicBezTo>
                  <a:cubicBezTo>
                    <a:pt x="336" y="282"/>
                    <a:pt x="325" y="297"/>
                    <a:pt x="312" y="310"/>
                  </a:cubicBezTo>
                  <a:cubicBezTo>
                    <a:pt x="288" y="332"/>
                    <a:pt x="263" y="354"/>
                    <a:pt x="238" y="376"/>
                  </a:cubicBezTo>
                  <a:cubicBezTo>
                    <a:pt x="233" y="381"/>
                    <a:pt x="226" y="384"/>
                    <a:pt x="219" y="389"/>
                  </a:cubicBezTo>
                  <a:cubicBezTo>
                    <a:pt x="225" y="393"/>
                    <a:pt x="231" y="391"/>
                    <a:pt x="236" y="386"/>
                  </a:cubicBezTo>
                  <a:cubicBezTo>
                    <a:pt x="251" y="372"/>
                    <a:pt x="266" y="358"/>
                    <a:pt x="282" y="344"/>
                  </a:cubicBezTo>
                  <a:cubicBezTo>
                    <a:pt x="294" y="333"/>
                    <a:pt x="306" y="322"/>
                    <a:pt x="318" y="311"/>
                  </a:cubicBezTo>
                  <a:moveTo>
                    <a:pt x="36" y="471"/>
                  </a:moveTo>
                  <a:cubicBezTo>
                    <a:pt x="57" y="462"/>
                    <a:pt x="76" y="454"/>
                    <a:pt x="94" y="445"/>
                  </a:cubicBezTo>
                  <a:cubicBezTo>
                    <a:pt x="121" y="431"/>
                    <a:pt x="147" y="416"/>
                    <a:pt x="175" y="402"/>
                  </a:cubicBezTo>
                  <a:cubicBezTo>
                    <a:pt x="187" y="396"/>
                    <a:pt x="192" y="389"/>
                    <a:pt x="192" y="377"/>
                  </a:cubicBezTo>
                  <a:cubicBezTo>
                    <a:pt x="193" y="346"/>
                    <a:pt x="195" y="316"/>
                    <a:pt x="196" y="286"/>
                  </a:cubicBezTo>
                  <a:cubicBezTo>
                    <a:pt x="196" y="262"/>
                    <a:pt x="194" y="238"/>
                    <a:pt x="194" y="214"/>
                  </a:cubicBezTo>
                  <a:cubicBezTo>
                    <a:pt x="194" y="180"/>
                    <a:pt x="196" y="147"/>
                    <a:pt x="197" y="114"/>
                  </a:cubicBezTo>
                  <a:cubicBezTo>
                    <a:pt x="198" y="105"/>
                    <a:pt x="194" y="101"/>
                    <a:pt x="187" y="97"/>
                  </a:cubicBezTo>
                  <a:cubicBezTo>
                    <a:pt x="172" y="88"/>
                    <a:pt x="154" y="82"/>
                    <a:pt x="141" y="68"/>
                  </a:cubicBezTo>
                  <a:cubicBezTo>
                    <a:pt x="139" y="67"/>
                    <a:pt x="137" y="66"/>
                    <a:pt x="134" y="64"/>
                  </a:cubicBezTo>
                  <a:cubicBezTo>
                    <a:pt x="115" y="55"/>
                    <a:pt x="96" y="46"/>
                    <a:pt x="77" y="36"/>
                  </a:cubicBezTo>
                  <a:cubicBezTo>
                    <a:pt x="75" y="35"/>
                    <a:pt x="73" y="35"/>
                    <a:pt x="72" y="34"/>
                  </a:cubicBezTo>
                  <a:cubicBezTo>
                    <a:pt x="66" y="24"/>
                    <a:pt x="54" y="22"/>
                    <a:pt x="45" y="15"/>
                  </a:cubicBezTo>
                  <a:cubicBezTo>
                    <a:pt x="42" y="14"/>
                    <a:pt x="39" y="14"/>
                    <a:pt x="35" y="13"/>
                  </a:cubicBezTo>
                  <a:cubicBezTo>
                    <a:pt x="30" y="46"/>
                    <a:pt x="31" y="78"/>
                    <a:pt x="32" y="109"/>
                  </a:cubicBezTo>
                  <a:cubicBezTo>
                    <a:pt x="33" y="143"/>
                    <a:pt x="35" y="177"/>
                    <a:pt x="36" y="211"/>
                  </a:cubicBezTo>
                  <a:cubicBezTo>
                    <a:pt x="36" y="230"/>
                    <a:pt x="35" y="250"/>
                    <a:pt x="37" y="270"/>
                  </a:cubicBezTo>
                  <a:cubicBezTo>
                    <a:pt x="38" y="296"/>
                    <a:pt x="39" y="322"/>
                    <a:pt x="36" y="348"/>
                  </a:cubicBezTo>
                  <a:cubicBezTo>
                    <a:pt x="34" y="369"/>
                    <a:pt x="33" y="389"/>
                    <a:pt x="32" y="410"/>
                  </a:cubicBezTo>
                  <a:cubicBezTo>
                    <a:pt x="32" y="425"/>
                    <a:pt x="33" y="441"/>
                    <a:pt x="34" y="456"/>
                  </a:cubicBezTo>
                  <a:cubicBezTo>
                    <a:pt x="34" y="461"/>
                    <a:pt x="35" y="465"/>
                    <a:pt x="36" y="471"/>
                  </a:cubicBezTo>
                  <a:moveTo>
                    <a:pt x="29" y="466"/>
                  </a:moveTo>
                  <a:cubicBezTo>
                    <a:pt x="29" y="455"/>
                    <a:pt x="30" y="444"/>
                    <a:pt x="29" y="434"/>
                  </a:cubicBezTo>
                  <a:cubicBezTo>
                    <a:pt x="27" y="406"/>
                    <a:pt x="28" y="378"/>
                    <a:pt x="32" y="350"/>
                  </a:cubicBezTo>
                  <a:cubicBezTo>
                    <a:pt x="34" y="330"/>
                    <a:pt x="33" y="311"/>
                    <a:pt x="33" y="291"/>
                  </a:cubicBezTo>
                  <a:cubicBezTo>
                    <a:pt x="33" y="280"/>
                    <a:pt x="32" y="270"/>
                    <a:pt x="31" y="259"/>
                  </a:cubicBezTo>
                  <a:cubicBezTo>
                    <a:pt x="30" y="237"/>
                    <a:pt x="30" y="215"/>
                    <a:pt x="30" y="192"/>
                  </a:cubicBezTo>
                  <a:cubicBezTo>
                    <a:pt x="28" y="143"/>
                    <a:pt x="27" y="94"/>
                    <a:pt x="26" y="46"/>
                  </a:cubicBezTo>
                  <a:cubicBezTo>
                    <a:pt x="26" y="35"/>
                    <a:pt x="26" y="25"/>
                    <a:pt x="26" y="14"/>
                  </a:cubicBezTo>
                  <a:cubicBezTo>
                    <a:pt x="21" y="15"/>
                    <a:pt x="16" y="15"/>
                    <a:pt x="11" y="15"/>
                  </a:cubicBezTo>
                  <a:cubicBezTo>
                    <a:pt x="11" y="21"/>
                    <a:pt x="10" y="26"/>
                    <a:pt x="11" y="31"/>
                  </a:cubicBezTo>
                  <a:cubicBezTo>
                    <a:pt x="11" y="62"/>
                    <a:pt x="13" y="94"/>
                    <a:pt x="13" y="125"/>
                  </a:cubicBezTo>
                  <a:cubicBezTo>
                    <a:pt x="15" y="176"/>
                    <a:pt x="17" y="226"/>
                    <a:pt x="13" y="276"/>
                  </a:cubicBezTo>
                  <a:cubicBezTo>
                    <a:pt x="12" y="286"/>
                    <a:pt x="11" y="296"/>
                    <a:pt x="12" y="306"/>
                  </a:cubicBezTo>
                  <a:cubicBezTo>
                    <a:pt x="13" y="323"/>
                    <a:pt x="13" y="339"/>
                    <a:pt x="9" y="356"/>
                  </a:cubicBezTo>
                  <a:cubicBezTo>
                    <a:pt x="8" y="360"/>
                    <a:pt x="8" y="364"/>
                    <a:pt x="8" y="368"/>
                  </a:cubicBezTo>
                  <a:cubicBezTo>
                    <a:pt x="8" y="391"/>
                    <a:pt x="8" y="413"/>
                    <a:pt x="8" y="436"/>
                  </a:cubicBezTo>
                  <a:cubicBezTo>
                    <a:pt x="9" y="446"/>
                    <a:pt x="9" y="455"/>
                    <a:pt x="10" y="465"/>
                  </a:cubicBezTo>
                  <a:cubicBezTo>
                    <a:pt x="17" y="465"/>
                    <a:pt x="22" y="466"/>
                    <a:pt x="29" y="466"/>
                  </a:cubicBezTo>
                  <a:moveTo>
                    <a:pt x="337" y="330"/>
                  </a:moveTo>
                  <a:cubicBezTo>
                    <a:pt x="316" y="346"/>
                    <a:pt x="294" y="361"/>
                    <a:pt x="277" y="381"/>
                  </a:cubicBezTo>
                  <a:cubicBezTo>
                    <a:pt x="298" y="365"/>
                    <a:pt x="320" y="350"/>
                    <a:pt x="337" y="330"/>
                  </a:cubicBezTo>
                  <a:moveTo>
                    <a:pt x="211" y="376"/>
                  </a:moveTo>
                  <a:cubicBezTo>
                    <a:pt x="216" y="365"/>
                    <a:pt x="215" y="330"/>
                    <a:pt x="211" y="321"/>
                  </a:cubicBezTo>
                  <a:cubicBezTo>
                    <a:pt x="207" y="349"/>
                    <a:pt x="207" y="369"/>
                    <a:pt x="211" y="376"/>
                  </a:cubicBezTo>
                  <a:moveTo>
                    <a:pt x="317" y="123"/>
                  </a:moveTo>
                  <a:cubicBezTo>
                    <a:pt x="310" y="125"/>
                    <a:pt x="304" y="125"/>
                    <a:pt x="302" y="128"/>
                  </a:cubicBezTo>
                  <a:cubicBezTo>
                    <a:pt x="295" y="137"/>
                    <a:pt x="290" y="147"/>
                    <a:pt x="284" y="157"/>
                  </a:cubicBezTo>
                  <a:cubicBezTo>
                    <a:pt x="286" y="158"/>
                    <a:pt x="286" y="158"/>
                    <a:pt x="286" y="158"/>
                  </a:cubicBezTo>
                  <a:cubicBezTo>
                    <a:pt x="296" y="147"/>
                    <a:pt x="305" y="136"/>
                    <a:pt x="317" y="123"/>
                  </a:cubicBezTo>
                  <a:moveTo>
                    <a:pt x="317" y="359"/>
                  </a:moveTo>
                  <a:cubicBezTo>
                    <a:pt x="332" y="351"/>
                    <a:pt x="343" y="340"/>
                    <a:pt x="352" y="327"/>
                  </a:cubicBezTo>
                  <a:cubicBezTo>
                    <a:pt x="338" y="336"/>
                    <a:pt x="321" y="351"/>
                    <a:pt x="317" y="359"/>
                  </a:cubicBezTo>
                  <a:moveTo>
                    <a:pt x="281" y="327"/>
                  </a:moveTo>
                  <a:cubicBezTo>
                    <a:pt x="295" y="321"/>
                    <a:pt x="313" y="303"/>
                    <a:pt x="316" y="294"/>
                  </a:cubicBezTo>
                  <a:cubicBezTo>
                    <a:pt x="304" y="305"/>
                    <a:pt x="292" y="316"/>
                    <a:pt x="281" y="327"/>
                  </a:cubicBezTo>
                  <a:moveTo>
                    <a:pt x="233" y="325"/>
                  </a:moveTo>
                  <a:cubicBezTo>
                    <a:pt x="228" y="321"/>
                    <a:pt x="224" y="318"/>
                    <a:pt x="219" y="314"/>
                  </a:cubicBezTo>
                  <a:cubicBezTo>
                    <a:pt x="219" y="322"/>
                    <a:pt x="220" y="328"/>
                    <a:pt x="221" y="335"/>
                  </a:cubicBezTo>
                  <a:cubicBezTo>
                    <a:pt x="225" y="331"/>
                    <a:pt x="228" y="329"/>
                    <a:pt x="233" y="325"/>
                  </a:cubicBezTo>
                  <a:moveTo>
                    <a:pt x="257" y="163"/>
                  </a:moveTo>
                  <a:cubicBezTo>
                    <a:pt x="255" y="163"/>
                    <a:pt x="254" y="162"/>
                    <a:pt x="253" y="161"/>
                  </a:cubicBezTo>
                  <a:cubicBezTo>
                    <a:pt x="246" y="170"/>
                    <a:pt x="240" y="180"/>
                    <a:pt x="233" y="189"/>
                  </a:cubicBezTo>
                  <a:cubicBezTo>
                    <a:pt x="234" y="190"/>
                    <a:pt x="235" y="190"/>
                    <a:pt x="235" y="191"/>
                  </a:cubicBezTo>
                  <a:lnTo>
                    <a:pt x="257" y="163"/>
                  </a:lnTo>
                  <a:close/>
                  <a:moveTo>
                    <a:pt x="253" y="354"/>
                  </a:moveTo>
                  <a:cubicBezTo>
                    <a:pt x="254" y="354"/>
                    <a:pt x="254" y="355"/>
                    <a:pt x="255" y="356"/>
                  </a:cubicBezTo>
                  <a:cubicBezTo>
                    <a:pt x="262" y="348"/>
                    <a:pt x="270" y="341"/>
                    <a:pt x="277" y="334"/>
                  </a:cubicBezTo>
                  <a:cubicBezTo>
                    <a:pt x="276" y="334"/>
                    <a:pt x="276" y="333"/>
                    <a:pt x="275" y="332"/>
                  </a:cubicBezTo>
                  <a:cubicBezTo>
                    <a:pt x="268" y="339"/>
                    <a:pt x="260" y="346"/>
                    <a:pt x="253" y="354"/>
                  </a:cubicBezTo>
                  <a:moveTo>
                    <a:pt x="383" y="364"/>
                  </a:moveTo>
                  <a:cubicBezTo>
                    <a:pt x="384" y="364"/>
                    <a:pt x="385" y="364"/>
                    <a:pt x="386" y="364"/>
                  </a:cubicBezTo>
                  <a:cubicBezTo>
                    <a:pt x="386" y="356"/>
                    <a:pt x="386" y="348"/>
                    <a:pt x="386" y="340"/>
                  </a:cubicBezTo>
                  <a:cubicBezTo>
                    <a:pt x="385" y="340"/>
                    <a:pt x="384" y="340"/>
                    <a:pt x="383" y="340"/>
                  </a:cubicBezTo>
                  <a:cubicBezTo>
                    <a:pt x="383" y="348"/>
                    <a:pt x="383" y="356"/>
                    <a:pt x="383" y="364"/>
                  </a:cubicBezTo>
                  <a:moveTo>
                    <a:pt x="275" y="129"/>
                  </a:moveTo>
                  <a:cubicBezTo>
                    <a:pt x="273" y="128"/>
                    <a:pt x="272" y="127"/>
                    <a:pt x="271" y="127"/>
                  </a:cubicBezTo>
                  <a:cubicBezTo>
                    <a:pt x="257" y="148"/>
                    <a:pt x="257" y="148"/>
                    <a:pt x="257" y="148"/>
                  </a:cubicBezTo>
                  <a:cubicBezTo>
                    <a:pt x="257" y="149"/>
                    <a:pt x="258" y="149"/>
                    <a:pt x="259" y="150"/>
                  </a:cubicBezTo>
                  <a:cubicBezTo>
                    <a:pt x="264" y="143"/>
                    <a:pt x="269" y="136"/>
                    <a:pt x="275" y="129"/>
                  </a:cubicBezTo>
                  <a:moveTo>
                    <a:pt x="201" y="237"/>
                  </a:moveTo>
                  <a:cubicBezTo>
                    <a:pt x="206" y="228"/>
                    <a:pt x="206" y="219"/>
                    <a:pt x="203" y="210"/>
                  </a:cubicBezTo>
                  <a:cubicBezTo>
                    <a:pt x="202" y="219"/>
                    <a:pt x="201" y="228"/>
                    <a:pt x="201" y="237"/>
                  </a:cubicBezTo>
                  <a:moveTo>
                    <a:pt x="342" y="365"/>
                  </a:moveTo>
                  <a:cubicBezTo>
                    <a:pt x="342" y="365"/>
                    <a:pt x="341" y="364"/>
                    <a:pt x="341" y="363"/>
                  </a:cubicBezTo>
                  <a:cubicBezTo>
                    <a:pt x="335" y="369"/>
                    <a:pt x="329" y="374"/>
                    <a:pt x="322" y="380"/>
                  </a:cubicBezTo>
                  <a:cubicBezTo>
                    <a:pt x="330" y="375"/>
                    <a:pt x="336" y="370"/>
                    <a:pt x="342" y="365"/>
                  </a:cubicBezTo>
                  <a:moveTo>
                    <a:pt x="240" y="125"/>
                  </a:moveTo>
                  <a:cubicBezTo>
                    <a:pt x="240" y="126"/>
                    <a:pt x="239" y="127"/>
                    <a:pt x="238" y="128"/>
                  </a:cubicBezTo>
                  <a:cubicBezTo>
                    <a:pt x="240" y="129"/>
                    <a:pt x="243" y="132"/>
                    <a:pt x="245" y="132"/>
                  </a:cubicBezTo>
                  <a:cubicBezTo>
                    <a:pt x="249" y="133"/>
                    <a:pt x="253" y="131"/>
                    <a:pt x="252" y="125"/>
                  </a:cubicBezTo>
                  <a:cubicBezTo>
                    <a:pt x="248" y="125"/>
                    <a:pt x="244" y="125"/>
                    <a:pt x="240" y="125"/>
                  </a:cubicBezTo>
                  <a:moveTo>
                    <a:pt x="353" y="373"/>
                  </a:moveTo>
                  <a:cubicBezTo>
                    <a:pt x="347" y="379"/>
                    <a:pt x="343" y="383"/>
                    <a:pt x="339" y="387"/>
                  </a:cubicBezTo>
                  <a:cubicBezTo>
                    <a:pt x="346" y="386"/>
                    <a:pt x="353" y="385"/>
                    <a:pt x="353" y="373"/>
                  </a:cubicBezTo>
                  <a:moveTo>
                    <a:pt x="318" y="407"/>
                  </a:moveTo>
                  <a:cubicBezTo>
                    <a:pt x="318" y="408"/>
                    <a:pt x="318" y="409"/>
                    <a:pt x="318" y="410"/>
                  </a:cubicBezTo>
                  <a:cubicBezTo>
                    <a:pt x="327" y="410"/>
                    <a:pt x="336" y="413"/>
                    <a:pt x="345" y="409"/>
                  </a:cubicBezTo>
                  <a:lnTo>
                    <a:pt x="318" y="407"/>
                  </a:lnTo>
                  <a:close/>
                  <a:moveTo>
                    <a:pt x="366" y="359"/>
                  </a:moveTo>
                  <a:cubicBezTo>
                    <a:pt x="357" y="368"/>
                    <a:pt x="357" y="368"/>
                    <a:pt x="363" y="375"/>
                  </a:cubicBezTo>
                  <a:cubicBezTo>
                    <a:pt x="364" y="370"/>
                    <a:pt x="365" y="365"/>
                    <a:pt x="366" y="359"/>
                  </a:cubicBezTo>
                  <a:moveTo>
                    <a:pt x="375" y="218"/>
                  </a:moveTo>
                  <a:cubicBezTo>
                    <a:pt x="369" y="224"/>
                    <a:pt x="368" y="230"/>
                    <a:pt x="372" y="238"/>
                  </a:cubicBezTo>
                  <a:cubicBezTo>
                    <a:pt x="373" y="231"/>
                    <a:pt x="374" y="225"/>
                    <a:pt x="375" y="218"/>
                  </a:cubicBezTo>
                  <a:moveTo>
                    <a:pt x="350" y="92"/>
                  </a:moveTo>
                  <a:cubicBezTo>
                    <a:pt x="350" y="95"/>
                    <a:pt x="350" y="95"/>
                    <a:pt x="350" y="95"/>
                  </a:cubicBezTo>
                  <a:cubicBezTo>
                    <a:pt x="353" y="96"/>
                    <a:pt x="356" y="97"/>
                    <a:pt x="360" y="97"/>
                  </a:cubicBezTo>
                  <a:cubicBezTo>
                    <a:pt x="360" y="97"/>
                    <a:pt x="361" y="93"/>
                    <a:pt x="363" y="88"/>
                  </a:cubicBezTo>
                  <a:cubicBezTo>
                    <a:pt x="357" y="90"/>
                    <a:pt x="354" y="91"/>
                    <a:pt x="350" y="92"/>
                  </a:cubicBezTo>
                  <a:moveTo>
                    <a:pt x="368" y="326"/>
                  </a:moveTo>
                  <a:cubicBezTo>
                    <a:pt x="367" y="325"/>
                    <a:pt x="366" y="325"/>
                    <a:pt x="365" y="325"/>
                  </a:cubicBezTo>
                  <a:cubicBezTo>
                    <a:pt x="364" y="329"/>
                    <a:pt x="362" y="333"/>
                    <a:pt x="361" y="338"/>
                  </a:cubicBezTo>
                  <a:cubicBezTo>
                    <a:pt x="362" y="338"/>
                    <a:pt x="363" y="338"/>
                    <a:pt x="364" y="339"/>
                  </a:cubicBezTo>
                  <a:cubicBezTo>
                    <a:pt x="366" y="334"/>
                    <a:pt x="367" y="330"/>
                    <a:pt x="368" y="326"/>
                  </a:cubicBezTo>
                  <a:moveTo>
                    <a:pt x="375" y="93"/>
                  </a:moveTo>
                  <a:cubicBezTo>
                    <a:pt x="374" y="93"/>
                    <a:pt x="373" y="92"/>
                    <a:pt x="372" y="92"/>
                  </a:cubicBezTo>
                  <a:cubicBezTo>
                    <a:pt x="371" y="97"/>
                    <a:pt x="371" y="102"/>
                    <a:pt x="371" y="107"/>
                  </a:cubicBezTo>
                  <a:cubicBezTo>
                    <a:pt x="372" y="107"/>
                    <a:pt x="372" y="107"/>
                    <a:pt x="373" y="107"/>
                  </a:cubicBezTo>
                  <a:cubicBezTo>
                    <a:pt x="374" y="102"/>
                    <a:pt x="374" y="97"/>
                    <a:pt x="375" y="93"/>
                  </a:cubicBezTo>
                  <a:moveTo>
                    <a:pt x="326" y="388"/>
                  </a:moveTo>
                  <a:cubicBezTo>
                    <a:pt x="327" y="389"/>
                    <a:pt x="327" y="390"/>
                    <a:pt x="328" y="391"/>
                  </a:cubicBezTo>
                  <a:cubicBezTo>
                    <a:pt x="331" y="388"/>
                    <a:pt x="334" y="386"/>
                    <a:pt x="337" y="383"/>
                  </a:cubicBezTo>
                  <a:cubicBezTo>
                    <a:pt x="337" y="382"/>
                    <a:pt x="336" y="382"/>
                    <a:pt x="335" y="381"/>
                  </a:cubicBezTo>
                  <a:cubicBezTo>
                    <a:pt x="332" y="383"/>
                    <a:pt x="329" y="386"/>
                    <a:pt x="326" y="388"/>
                  </a:cubicBezTo>
                  <a:moveTo>
                    <a:pt x="290" y="340"/>
                  </a:moveTo>
                  <a:cubicBezTo>
                    <a:pt x="291" y="341"/>
                    <a:pt x="292" y="341"/>
                    <a:pt x="292" y="342"/>
                  </a:cubicBezTo>
                  <a:cubicBezTo>
                    <a:pt x="295" y="339"/>
                    <a:pt x="297" y="337"/>
                    <a:pt x="300" y="334"/>
                  </a:cubicBezTo>
                  <a:cubicBezTo>
                    <a:pt x="299" y="333"/>
                    <a:pt x="299" y="333"/>
                    <a:pt x="299" y="333"/>
                  </a:cubicBezTo>
                  <a:cubicBezTo>
                    <a:pt x="296" y="335"/>
                    <a:pt x="293" y="338"/>
                    <a:pt x="290" y="340"/>
                  </a:cubicBezTo>
                  <a:moveTo>
                    <a:pt x="366" y="281"/>
                  </a:moveTo>
                  <a:cubicBezTo>
                    <a:pt x="363" y="280"/>
                    <a:pt x="363" y="280"/>
                    <a:pt x="363" y="280"/>
                  </a:cubicBezTo>
                  <a:cubicBezTo>
                    <a:pt x="360" y="286"/>
                    <a:pt x="360" y="286"/>
                    <a:pt x="363" y="293"/>
                  </a:cubicBezTo>
                  <a:cubicBezTo>
                    <a:pt x="364" y="288"/>
                    <a:pt x="365" y="285"/>
                    <a:pt x="366" y="281"/>
                  </a:cubicBezTo>
                  <a:moveTo>
                    <a:pt x="260" y="183"/>
                  </a:moveTo>
                  <a:cubicBezTo>
                    <a:pt x="260" y="182"/>
                    <a:pt x="259" y="182"/>
                    <a:pt x="258" y="181"/>
                  </a:cubicBezTo>
                  <a:cubicBezTo>
                    <a:pt x="256" y="184"/>
                    <a:pt x="253" y="188"/>
                    <a:pt x="250" y="192"/>
                  </a:cubicBezTo>
                  <a:cubicBezTo>
                    <a:pt x="251" y="192"/>
                    <a:pt x="251" y="192"/>
                    <a:pt x="252" y="193"/>
                  </a:cubicBezTo>
                  <a:cubicBezTo>
                    <a:pt x="255" y="190"/>
                    <a:pt x="257" y="186"/>
                    <a:pt x="260" y="183"/>
                  </a:cubicBezTo>
                  <a:moveTo>
                    <a:pt x="319" y="144"/>
                  </a:moveTo>
                  <a:cubicBezTo>
                    <a:pt x="319" y="143"/>
                    <a:pt x="318" y="143"/>
                    <a:pt x="317" y="142"/>
                  </a:cubicBezTo>
                  <a:cubicBezTo>
                    <a:pt x="314" y="146"/>
                    <a:pt x="310" y="149"/>
                    <a:pt x="310" y="156"/>
                  </a:cubicBezTo>
                  <a:cubicBezTo>
                    <a:pt x="313" y="152"/>
                    <a:pt x="316" y="148"/>
                    <a:pt x="319" y="144"/>
                  </a:cubicBezTo>
                  <a:moveTo>
                    <a:pt x="374" y="185"/>
                  </a:moveTo>
                  <a:cubicBezTo>
                    <a:pt x="373" y="185"/>
                    <a:pt x="372" y="184"/>
                    <a:pt x="370" y="184"/>
                  </a:cubicBezTo>
                  <a:cubicBezTo>
                    <a:pt x="370" y="188"/>
                    <a:pt x="369" y="191"/>
                    <a:pt x="369" y="195"/>
                  </a:cubicBezTo>
                  <a:cubicBezTo>
                    <a:pt x="370" y="195"/>
                    <a:pt x="371" y="195"/>
                    <a:pt x="372" y="195"/>
                  </a:cubicBezTo>
                  <a:cubicBezTo>
                    <a:pt x="373" y="192"/>
                    <a:pt x="373" y="188"/>
                    <a:pt x="374" y="185"/>
                  </a:cubicBezTo>
                  <a:moveTo>
                    <a:pt x="314" y="109"/>
                  </a:moveTo>
                  <a:cubicBezTo>
                    <a:pt x="313" y="108"/>
                    <a:pt x="312" y="107"/>
                    <a:pt x="311" y="106"/>
                  </a:cubicBezTo>
                  <a:cubicBezTo>
                    <a:pt x="309" y="109"/>
                    <a:pt x="307" y="111"/>
                    <a:pt x="305" y="114"/>
                  </a:cubicBezTo>
                  <a:cubicBezTo>
                    <a:pt x="306" y="115"/>
                    <a:pt x="307" y="115"/>
                    <a:pt x="307" y="116"/>
                  </a:cubicBezTo>
                  <a:cubicBezTo>
                    <a:pt x="309" y="114"/>
                    <a:pt x="312" y="111"/>
                    <a:pt x="314" y="109"/>
                  </a:cubicBezTo>
                  <a:moveTo>
                    <a:pt x="285" y="173"/>
                  </a:moveTo>
                  <a:cubicBezTo>
                    <a:pt x="286" y="173"/>
                    <a:pt x="287" y="174"/>
                    <a:pt x="288" y="174"/>
                  </a:cubicBezTo>
                  <a:cubicBezTo>
                    <a:pt x="290" y="171"/>
                    <a:pt x="291" y="169"/>
                    <a:pt x="293" y="166"/>
                  </a:cubicBezTo>
                  <a:cubicBezTo>
                    <a:pt x="293" y="165"/>
                    <a:pt x="292" y="165"/>
                    <a:pt x="291" y="165"/>
                  </a:cubicBezTo>
                  <a:cubicBezTo>
                    <a:pt x="289" y="167"/>
                    <a:pt x="287" y="170"/>
                    <a:pt x="285" y="173"/>
                  </a:cubicBezTo>
                  <a:moveTo>
                    <a:pt x="311" y="290"/>
                  </a:moveTo>
                  <a:cubicBezTo>
                    <a:pt x="311" y="291"/>
                    <a:pt x="311" y="291"/>
                    <a:pt x="312" y="292"/>
                  </a:cubicBezTo>
                  <a:cubicBezTo>
                    <a:pt x="313" y="290"/>
                    <a:pt x="315" y="289"/>
                    <a:pt x="316" y="287"/>
                  </a:cubicBezTo>
                  <a:cubicBezTo>
                    <a:pt x="315" y="287"/>
                    <a:pt x="315" y="286"/>
                    <a:pt x="315" y="286"/>
                  </a:cubicBezTo>
                  <a:cubicBezTo>
                    <a:pt x="313" y="287"/>
                    <a:pt x="312" y="289"/>
                    <a:pt x="311" y="290"/>
                  </a:cubicBezTo>
                  <a:moveTo>
                    <a:pt x="272" y="116"/>
                  </a:moveTo>
                  <a:cubicBezTo>
                    <a:pt x="279" y="116"/>
                    <a:pt x="279" y="116"/>
                    <a:pt x="279" y="109"/>
                  </a:cubicBezTo>
                  <a:cubicBezTo>
                    <a:pt x="277" y="111"/>
                    <a:pt x="275" y="113"/>
                    <a:pt x="272" y="116"/>
                  </a:cubicBezTo>
                  <a:moveTo>
                    <a:pt x="379" y="165"/>
                  </a:moveTo>
                  <a:cubicBezTo>
                    <a:pt x="378" y="165"/>
                    <a:pt x="378" y="165"/>
                    <a:pt x="377" y="164"/>
                  </a:cubicBezTo>
                  <a:cubicBezTo>
                    <a:pt x="377" y="166"/>
                    <a:pt x="376" y="169"/>
                    <a:pt x="375" y="171"/>
                  </a:cubicBezTo>
                  <a:cubicBezTo>
                    <a:pt x="376" y="171"/>
                    <a:pt x="376" y="171"/>
                    <a:pt x="377" y="171"/>
                  </a:cubicBezTo>
                  <a:cubicBezTo>
                    <a:pt x="378" y="169"/>
                    <a:pt x="378" y="167"/>
                    <a:pt x="379" y="165"/>
                  </a:cubicBezTo>
                  <a:moveTo>
                    <a:pt x="263" y="397"/>
                  </a:moveTo>
                  <a:cubicBezTo>
                    <a:pt x="263" y="397"/>
                    <a:pt x="263" y="398"/>
                    <a:pt x="263" y="398"/>
                  </a:cubicBezTo>
                  <a:cubicBezTo>
                    <a:pt x="264" y="399"/>
                    <a:pt x="264" y="400"/>
                    <a:pt x="265" y="400"/>
                  </a:cubicBezTo>
                  <a:cubicBezTo>
                    <a:pt x="266" y="400"/>
                    <a:pt x="268" y="400"/>
                    <a:pt x="269" y="400"/>
                  </a:cubicBezTo>
                  <a:cubicBezTo>
                    <a:pt x="269" y="399"/>
                    <a:pt x="269" y="398"/>
                    <a:pt x="269" y="398"/>
                  </a:cubicBezTo>
                  <a:cubicBezTo>
                    <a:pt x="267" y="397"/>
                    <a:pt x="265" y="397"/>
                    <a:pt x="263" y="397"/>
                  </a:cubicBezTo>
                  <a:moveTo>
                    <a:pt x="351" y="419"/>
                  </a:moveTo>
                  <a:cubicBezTo>
                    <a:pt x="351" y="420"/>
                    <a:pt x="351" y="421"/>
                    <a:pt x="351" y="422"/>
                  </a:cubicBezTo>
                  <a:cubicBezTo>
                    <a:pt x="353" y="422"/>
                    <a:pt x="355" y="423"/>
                    <a:pt x="356" y="423"/>
                  </a:cubicBezTo>
                  <a:cubicBezTo>
                    <a:pt x="357" y="423"/>
                    <a:pt x="357" y="421"/>
                    <a:pt x="357" y="420"/>
                  </a:cubicBezTo>
                  <a:cubicBezTo>
                    <a:pt x="355" y="420"/>
                    <a:pt x="353" y="419"/>
                    <a:pt x="351" y="419"/>
                  </a:cubicBezTo>
                  <a:moveTo>
                    <a:pt x="260" y="237"/>
                  </a:moveTo>
                  <a:cubicBezTo>
                    <a:pt x="260" y="237"/>
                    <a:pt x="261" y="238"/>
                    <a:pt x="261" y="239"/>
                  </a:cubicBezTo>
                  <a:cubicBezTo>
                    <a:pt x="263" y="237"/>
                    <a:pt x="264" y="235"/>
                    <a:pt x="265" y="234"/>
                  </a:cubicBezTo>
                  <a:cubicBezTo>
                    <a:pt x="265" y="233"/>
                    <a:pt x="264" y="233"/>
                    <a:pt x="264" y="233"/>
                  </a:cubicBezTo>
                  <a:cubicBezTo>
                    <a:pt x="263" y="234"/>
                    <a:pt x="261" y="235"/>
                    <a:pt x="260" y="23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6" name="Google Shape;89;p5">
              <a:extLst>
                <a:ext uri="{FF2B5EF4-FFF2-40B4-BE49-F238E27FC236}">
                  <a16:creationId xmlns:a16="http://schemas.microsoft.com/office/drawing/2014/main" id="{1087ED97-2F5C-4F3C-8D11-94C6A0191A7E}"/>
                </a:ext>
              </a:extLst>
            </p:cNvPr>
            <p:cNvSpPr/>
            <p:nvPr/>
          </p:nvSpPr>
          <p:spPr>
            <a:xfrm>
              <a:off x="7545388" y="5053012"/>
              <a:ext cx="514350" cy="288925"/>
            </a:xfrm>
            <a:custGeom>
              <a:avLst/>
              <a:gdLst/>
              <a:ahLst/>
              <a:cxnLst/>
              <a:rect l="l" t="t" r="r" b="b"/>
              <a:pathLst>
                <a:path w="208" h="117" extrusionOk="0">
                  <a:moveTo>
                    <a:pt x="0" y="117"/>
                  </a:moveTo>
                  <a:cubicBezTo>
                    <a:pt x="5" y="107"/>
                    <a:pt x="8" y="99"/>
                    <a:pt x="18" y="97"/>
                  </a:cubicBezTo>
                  <a:cubicBezTo>
                    <a:pt x="21" y="96"/>
                    <a:pt x="23" y="93"/>
                    <a:pt x="26" y="92"/>
                  </a:cubicBezTo>
                  <a:cubicBezTo>
                    <a:pt x="29" y="90"/>
                    <a:pt x="32" y="88"/>
                    <a:pt x="35" y="87"/>
                  </a:cubicBezTo>
                  <a:cubicBezTo>
                    <a:pt x="38" y="86"/>
                    <a:pt x="41" y="85"/>
                    <a:pt x="44" y="80"/>
                  </a:cubicBezTo>
                  <a:cubicBezTo>
                    <a:pt x="45" y="78"/>
                    <a:pt x="51" y="75"/>
                    <a:pt x="55" y="75"/>
                  </a:cubicBezTo>
                  <a:cubicBezTo>
                    <a:pt x="65" y="76"/>
                    <a:pt x="71" y="68"/>
                    <a:pt x="79" y="65"/>
                  </a:cubicBezTo>
                  <a:cubicBezTo>
                    <a:pt x="81" y="64"/>
                    <a:pt x="82" y="58"/>
                    <a:pt x="83" y="55"/>
                  </a:cubicBezTo>
                  <a:cubicBezTo>
                    <a:pt x="79" y="50"/>
                    <a:pt x="70" y="55"/>
                    <a:pt x="67" y="46"/>
                  </a:cubicBezTo>
                  <a:cubicBezTo>
                    <a:pt x="76" y="40"/>
                    <a:pt x="86" y="45"/>
                    <a:pt x="97" y="41"/>
                  </a:cubicBezTo>
                  <a:cubicBezTo>
                    <a:pt x="85" y="35"/>
                    <a:pt x="71" y="40"/>
                    <a:pt x="60" y="32"/>
                  </a:cubicBezTo>
                  <a:cubicBezTo>
                    <a:pt x="79" y="22"/>
                    <a:pt x="100" y="30"/>
                    <a:pt x="119" y="24"/>
                  </a:cubicBezTo>
                  <a:cubicBezTo>
                    <a:pt x="110" y="21"/>
                    <a:pt x="100" y="24"/>
                    <a:pt x="91" y="19"/>
                  </a:cubicBezTo>
                  <a:cubicBezTo>
                    <a:pt x="102" y="10"/>
                    <a:pt x="114" y="17"/>
                    <a:pt x="125" y="13"/>
                  </a:cubicBezTo>
                  <a:cubicBezTo>
                    <a:pt x="124" y="10"/>
                    <a:pt x="124" y="7"/>
                    <a:pt x="123" y="4"/>
                  </a:cubicBezTo>
                  <a:cubicBezTo>
                    <a:pt x="142" y="0"/>
                    <a:pt x="157" y="1"/>
                    <a:pt x="170" y="8"/>
                  </a:cubicBezTo>
                  <a:cubicBezTo>
                    <a:pt x="159" y="7"/>
                    <a:pt x="149" y="6"/>
                    <a:pt x="139" y="6"/>
                  </a:cubicBezTo>
                  <a:cubicBezTo>
                    <a:pt x="150" y="14"/>
                    <a:pt x="162" y="11"/>
                    <a:pt x="173" y="13"/>
                  </a:cubicBezTo>
                  <a:cubicBezTo>
                    <a:pt x="184" y="15"/>
                    <a:pt x="195" y="19"/>
                    <a:pt x="208" y="23"/>
                  </a:cubicBezTo>
                  <a:cubicBezTo>
                    <a:pt x="197" y="28"/>
                    <a:pt x="188" y="24"/>
                    <a:pt x="179" y="23"/>
                  </a:cubicBezTo>
                  <a:cubicBezTo>
                    <a:pt x="169" y="23"/>
                    <a:pt x="160" y="22"/>
                    <a:pt x="150" y="23"/>
                  </a:cubicBezTo>
                  <a:cubicBezTo>
                    <a:pt x="165" y="26"/>
                    <a:pt x="180" y="25"/>
                    <a:pt x="195" y="29"/>
                  </a:cubicBezTo>
                  <a:cubicBezTo>
                    <a:pt x="195" y="30"/>
                    <a:pt x="195" y="31"/>
                    <a:pt x="195" y="32"/>
                  </a:cubicBezTo>
                  <a:cubicBezTo>
                    <a:pt x="176" y="31"/>
                    <a:pt x="156" y="30"/>
                    <a:pt x="137" y="30"/>
                  </a:cubicBezTo>
                  <a:cubicBezTo>
                    <a:pt x="118" y="29"/>
                    <a:pt x="98" y="30"/>
                    <a:pt x="79" y="32"/>
                  </a:cubicBezTo>
                  <a:cubicBezTo>
                    <a:pt x="106" y="40"/>
                    <a:pt x="134" y="36"/>
                    <a:pt x="161" y="45"/>
                  </a:cubicBezTo>
                  <a:cubicBezTo>
                    <a:pt x="148" y="47"/>
                    <a:pt x="135" y="44"/>
                    <a:pt x="122" y="44"/>
                  </a:cubicBezTo>
                  <a:cubicBezTo>
                    <a:pt x="109" y="44"/>
                    <a:pt x="96" y="45"/>
                    <a:pt x="83" y="46"/>
                  </a:cubicBezTo>
                  <a:cubicBezTo>
                    <a:pt x="83" y="47"/>
                    <a:pt x="83" y="49"/>
                    <a:pt x="83" y="50"/>
                  </a:cubicBezTo>
                  <a:cubicBezTo>
                    <a:pt x="101" y="52"/>
                    <a:pt x="118" y="53"/>
                    <a:pt x="136" y="55"/>
                  </a:cubicBezTo>
                  <a:cubicBezTo>
                    <a:pt x="130" y="64"/>
                    <a:pt x="123" y="59"/>
                    <a:pt x="118" y="59"/>
                  </a:cubicBezTo>
                  <a:cubicBezTo>
                    <a:pt x="112" y="59"/>
                    <a:pt x="106" y="59"/>
                    <a:pt x="98" y="59"/>
                  </a:cubicBezTo>
                  <a:cubicBezTo>
                    <a:pt x="104" y="65"/>
                    <a:pt x="112" y="59"/>
                    <a:pt x="116" y="68"/>
                  </a:cubicBezTo>
                  <a:cubicBezTo>
                    <a:pt x="103" y="71"/>
                    <a:pt x="89" y="63"/>
                    <a:pt x="77" y="73"/>
                  </a:cubicBezTo>
                  <a:cubicBezTo>
                    <a:pt x="82" y="75"/>
                    <a:pt x="86" y="77"/>
                    <a:pt x="94" y="80"/>
                  </a:cubicBezTo>
                  <a:cubicBezTo>
                    <a:pt x="79" y="86"/>
                    <a:pt x="68" y="77"/>
                    <a:pt x="56" y="81"/>
                  </a:cubicBezTo>
                  <a:cubicBezTo>
                    <a:pt x="60" y="87"/>
                    <a:pt x="71" y="80"/>
                    <a:pt x="71" y="92"/>
                  </a:cubicBezTo>
                  <a:cubicBezTo>
                    <a:pt x="60" y="92"/>
                    <a:pt x="49" y="91"/>
                    <a:pt x="37" y="90"/>
                  </a:cubicBezTo>
                  <a:cubicBezTo>
                    <a:pt x="39" y="96"/>
                    <a:pt x="49" y="93"/>
                    <a:pt x="46" y="101"/>
                  </a:cubicBezTo>
                  <a:cubicBezTo>
                    <a:pt x="46" y="101"/>
                    <a:pt x="3" y="116"/>
                    <a:pt x="0" y="1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7" name="Google Shape;90;p5">
              <a:extLst>
                <a:ext uri="{FF2B5EF4-FFF2-40B4-BE49-F238E27FC236}">
                  <a16:creationId xmlns:a16="http://schemas.microsoft.com/office/drawing/2014/main" id="{E3CA99E5-4757-4CE4-8EC2-9E08B6CBE616}"/>
                </a:ext>
              </a:extLst>
            </p:cNvPr>
            <p:cNvSpPr/>
            <p:nvPr/>
          </p:nvSpPr>
          <p:spPr>
            <a:xfrm>
              <a:off x="8348663" y="5262562"/>
              <a:ext cx="79375" cy="98425"/>
            </a:xfrm>
            <a:custGeom>
              <a:avLst/>
              <a:gdLst/>
              <a:ahLst/>
              <a:cxnLst/>
              <a:rect l="l" t="t" r="r" b="b"/>
              <a:pathLst>
                <a:path w="32" h="40" extrusionOk="0">
                  <a:moveTo>
                    <a:pt x="32" y="39"/>
                  </a:moveTo>
                  <a:cubicBezTo>
                    <a:pt x="30" y="39"/>
                    <a:pt x="29" y="40"/>
                    <a:pt x="29" y="40"/>
                  </a:cubicBezTo>
                  <a:cubicBezTo>
                    <a:pt x="19" y="29"/>
                    <a:pt x="10" y="18"/>
                    <a:pt x="1" y="7"/>
                  </a:cubicBezTo>
                  <a:cubicBezTo>
                    <a:pt x="0" y="6"/>
                    <a:pt x="1" y="3"/>
                    <a:pt x="2" y="0"/>
                  </a:cubicBezTo>
                  <a:cubicBezTo>
                    <a:pt x="4" y="2"/>
                    <a:pt x="8" y="3"/>
                    <a:pt x="8" y="4"/>
                  </a:cubicBezTo>
                  <a:cubicBezTo>
                    <a:pt x="7" y="10"/>
                    <a:pt x="12" y="12"/>
                    <a:pt x="15" y="15"/>
                  </a:cubicBezTo>
                  <a:cubicBezTo>
                    <a:pt x="21" y="21"/>
                    <a:pt x="26" y="26"/>
                    <a:pt x="31" y="31"/>
                  </a:cubicBezTo>
                  <a:cubicBezTo>
                    <a:pt x="32" y="33"/>
                    <a:pt x="31" y="37"/>
                    <a:pt x="32" y="39"/>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8" name="Google Shape;91;p5">
              <a:extLst>
                <a:ext uri="{FF2B5EF4-FFF2-40B4-BE49-F238E27FC236}">
                  <a16:creationId xmlns:a16="http://schemas.microsoft.com/office/drawing/2014/main" id="{68607667-0281-442F-AFD1-12BCD0583BAE}"/>
                </a:ext>
              </a:extLst>
            </p:cNvPr>
            <p:cNvSpPr/>
            <p:nvPr/>
          </p:nvSpPr>
          <p:spPr>
            <a:xfrm>
              <a:off x="8278813" y="5146675"/>
              <a:ext cx="52388" cy="85725"/>
            </a:xfrm>
            <a:custGeom>
              <a:avLst/>
              <a:gdLst/>
              <a:ahLst/>
              <a:cxnLst/>
              <a:rect l="l" t="t" r="r" b="b"/>
              <a:pathLst>
                <a:path w="21" h="35" extrusionOk="0">
                  <a:moveTo>
                    <a:pt x="21" y="35"/>
                  </a:moveTo>
                  <a:cubicBezTo>
                    <a:pt x="18" y="32"/>
                    <a:pt x="15" y="29"/>
                    <a:pt x="13" y="26"/>
                  </a:cubicBezTo>
                  <a:cubicBezTo>
                    <a:pt x="9" y="21"/>
                    <a:pt x="5" y="15"/>
                    <a:pt x="1" y="9"/>
                  </a:cubicBezTo>
                  <a:cubicBezTo>
                    <a:pt x="0" y="7"/>
                    <a:pt x="1" y="4"/>
                    <a:pt x="1" y="0"/>
                  </a:cubicBezTo>
                  <a:cubicBezTo>
                    <a:pt x="15" y="12"/>
                    <a:pt x="21" y="21"/>
                    <a:pt x="21" y="3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9" name="Google Shape;92;p5">
              <a:extLst>
                <a:ext uri="{FF2B5EF4-FFF2-40B4-BE49-F238E27FC236}">
                  <a16:creationId xmlns:a16="http://schemas.microsoft.com/office/drawing/2014/main" id="{126909FD-134E-4DBF-9CA3-0D09D1037A9B}"/>
                </a:ext>
              </a:extLst>
            </p:cNvPr>
            <p:cNvSpPr/>
            <p:nvPr/>
          </p:nvSpPr>
          <p:spPr>
            <a:xfrm>
              <a:off x="7367588" y="4476750"/>
              <a:ext cx="112713" cy="146050"/>
            </a:xfrm>
            <a:custGeom>
              <a:avLst/>
              <a:gdLst/>
              <a:ahLst/>
              <a:cxnLst/>
              <a:rect l="l" t="t" r="r" b="b"/>
              <a:pathLst>
                <a:path w="46" h="59" extrusionOk="0">
                  <a:moveTo>
                    <a:pt x="0" y="28"/>
                  </a:moveTo>
                  <a:cubicBezTo>
                    <a:pt x="1" y="23"/>
                    <a:pt x="2" y="18"/>
                    <a:pt x="4" y="13"/>
                  </a:cubicBezTo>
                  <a:cubicBezTo>
                    <a:pt x="6" y="6"/>
                    <a:pt x="12" y="1"/>
                    <a:pt x="20" y="1"/>
                  </a:cubicBezTo>
                  <a:cubicBezTo>
                    <a:pt x="28" y="0"/>
                    <a:pt x="35" y="4"/>
                    <a:pt x="38" y="11"/>
                  </a:cubicBezTo>
                  <a:cubicBezTo>
                    <a:pt x="42" y="20"/>
                    <a:pt x="44" y="29"/>
                    <a:pt x="45" y="38"/>
                  </a:cubicBezTo>
                  <a:cubicBezTo>
                    <a:pt x="46" y="49"/>
                    <a:pt x="39" y="57"/>
                    <a:pt x="29" y="58"/>
                  </a:cubicBezTo>
                  <a:cubicBezTo>
                    <a:pt x="14" y="59"/>
                    <a:pt x="2" y="52"/>
                    <a:pt x="0" y="40"/>
                  </a:cubicBezTo>
                  <a:cubicBezTo>
                    <a:pt x="0" y="36"/>
                    <a:pt x="0" y="32"/>
                    <a:pt x="0" y="28"/>
                  </a:cubicBezTo>
                  <a:moveTo>
                    <a:pt x="25" y="13"/>
                  </a:moveTo>
                  <a:cubicBezTo>
                    <a:pt x="24" y="19"/>
                    <a:pt x="23" y="23"/>
                    <a:pt x="21" y="30"/>
                  </a:cubicBezTo>
                  <a:cubicBezTo>
                    <a:pt x="18" y="25"/>
                    <a:pt x="17" y="22"/>
                    <a:pt x="15" y="18"/>
                  </a:cubicBezTo>
                  <a:cubicBezTo>
                    <a:pt x="11" y="28"/>
                    <a:pt x="11" y="30"/>
                    <a:pt x="13" y="35"/>
                  </a:cubicBezTo>
                  <a:cubicBezTo>
                    <a:pt x="16" y="42"/>
                    <a:pt x="21" y="45"/>
                    <a:pt x="26" y="43"/>
                  </a:cubicBezTo>
                  <a:cubicBezTo>
                    <a:pt x="34" y="39"/>
                    <a:pt x="38" y="33"/>
                    <a:pt x="35" y="27"/>
                  </a:cubicBezTo>
                  <a:cubicBezTo>
                    <a:pt x="33" y="22"/>
                    <a:pt x="29" y="19"/>
                    <a:pt x="25"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60" name="Google Shape;93;p5">
            <a:extLst>
              <a:ext uri="{FF2B5EF4-FFF2-40B4-BE49-F238E27FC236}">
                <a16:creationId xmlns:a16="http://schemas.microsoft.com/office/drawing/2014/main" id="{E9D4BC79-287A-4424-81AC-980F5BF02618}"/>
              </a:ext>
            </a:extLst>
          </p:cNvPr>
          <p:cNvGrpSpPr/>
          <p:nvPr/>
        </p:nvGrpSpPr>
        <p:grpSpPr>
          <a:xfrm>
            <a:off x="1219200" y="639765"/>
            <a:ext cx="1584325" cy="1419225"/>
            <a:chOff x="2133600" y="228600"/>
            <a:chExt cx="1584325" cy="1419225"/>
          </a:xfrm>
        </p:grpSpPr>
        <p:sp>
          <p:nvSpPr>
            <p:cNvPr id="61" name="Google Shape;94;p5">
              <a:extLst>
                <a:ext uri="{FF2B5EF4-FFF2-40B4-BE49-F238E27FC236}">
                  <a16:creationId xmlns:a16="http://schemas.microsoft.com/office/drawing/2014/main" id="{57E03E67-A509-411E-95CD-29E50F3AA340}"/>
                </a:ext>
              </a:extLst>
            </p:cNvPr>
            <p:cNvSpPr/>
            <p:nvPr/>
          </p:nvSpPr>
          <p:spPr>
            <a:xfrm>
              <a:off x="2819400" y="533400"/>
              <a:ext cx="898525" cy="1114425"/>
            </a:xfrm>
            <a:custGeom>
              <a:avLst/>
              <a:gdLst/>
              <a:ahLst/>
              <a:cxnLst/>
              <a:rect l="l" t="t" r="r" b="b"/>
              <a:pathLst>
                <a:path w="364" h="451" extrusionOk="0">
                  <a:moveTo>
                    <a:pt x="22" y="309"/>
                  </a:moveTo>
                  <a:cubicBezTo>
                    <a:pt x="26" y="309"/>
                    <a:pt x="29" y="309"/>
                    <a:pt x="32" y="309"/>
                  </a:cubicBezTo>
                  <a:cubicBezTo>
                    <a:pt x="48" y="309"/>
                    <a:pt x="53" y="305"/>
                    <a:pt x="58" y="290"/>
                  </a:cubicBezTo>
                  <a:cubicBezTo>
                    <a:pt x="60" y="284"/>
                    <a:pt x="62" y="278"/>
                    <a:pt x="65" y="271"/>
                  </a:cubicBezTo>
                  <a:cubicBezTo>
                    <a:pt x="58" y="265"/>
                    <a:pt x="49" y="262"/>
                    <a:pt x="39" y="263"/>
                  </a:cubicBezTo>
                  <a:cubicBezTo>
                    <a:pt x="31" y="254"/>
                    <a:pt x="31" y="243"/>
                    <a:pt x="34" y="233"/>
                  </a:cubicBezTo>
                  <a:cubicBezTo>
                    <a:pt x="39" y="214"/>
                    <a:pt x="45" y="196"/>
                    <a:pt x="52" y="178"/>
                  </a:cubicBezTo>
                  <a:cubicBezTo>
                    <a:pt x="57" y="164"/>
                    <a:pt x="66" y="152"/>
                    <a:pt x="77" y="142"/>
                  </a:cubicBezTo>
                  <a:cubicBezTo>
                    <a:pt x="82" y="137"/>
                    <a:pt x="87" y="137"/>
                    <a:pt x="93" y="138"/>
                  </a:cubicBezTo>
                  <a:cubicBezTo>
                    <a:pt x="107" y="139"/>
                    <a:pt x="121" y="138"/>
                    <a:pt x="134" y="134"/>
                  </a:cubicBezTo>
                  <a:cubicBezTo>
                    <a:pt x="150" y="128"/>
                    <a:pt x="158" y="115"/>
                    <a:pt x="162" y="100"/>
                  </a:cubicBezTo>
                  <a:cubicBezTo>
                    <a:pt x="164" y="91"/>
                    <a:pt x="158" y="80"/>
                    <a:pt x="149" y="77"/>
                  </a:cubicBezTo>
                  <a:cubicBezTo>
                    <a:pt x="143" y="74"/>
                    <a:pt x="137" y="71"/>
                    <a:pt x="131" y="70"/>
                  </a:cubicBezTo>
                  <a:cubicBezTo>
                    <a:pt x="124" y="68"/>
                    <a:pt x="121" y="63"/>
                    <a:pt x="119" y="56"/>
                  </a:cubicBezTo>
                  <a:cubicBezTo>
                    <a:pt x="115" y="44"/>
                    <a:pt x="118" y="33"/>
                    <a:pt x="122" y="22"/>
                  </a:cubicBezTo>
                  <a:cubicBezTo>
                    <a:pt x="124" y="17"/>
                    <a:pt x="127" y="12"/>
                    <a:pt x="125" y="6"/>
                  </a:cubicBezTo>
                  <a:cubicBezTo>
                    <a:pt x="124" y="5"/>
                    <a:pt x="126" y="1"/>
                    <a:pt x="127" y="1"/>
                  </a:cubicBezTo>
                  <a:cubicBezTo>
                    <a:pt x="129" y="0"/>
                    <a:pt x="132" y="1"/>
                    <a:pt x="134" y="2"/>
                  </a:cubicBezTo>
                  <a:cubicBezTo>
                    <a:pt x="136" y="3"/>
                    <a:pt x="138" y="6"/>
                    <a:pt x="140" y="8"/>
                  </a:cubicBezTo>
                  <a:cubicBezTo>
                    <a:pt x="142" y="10"/>
                    <a:pt x="144" y="12"/>
                    <a:pt x="146" y="12"/>
                  </a:cubicBezTo>
                  <a:cubicBezTo>
                    <a:pt x="170" y="17"/>
                    <a:pt x="193" y="25"/>
                    <a:pt x="215" y="35"/>
                  </a:cubicBezTo>
                  <a:cubicBezTo>
                    <a:pt x="230" y="41"/>
                    <a:pt x="244" y="50"/>
                    <a:pt x="259" y="56"/>
                  </a:cubicBezTo>
                  <a:cubicBezTo>
                    <a:pt x="262" y="58"/>
                    <a:pt x="265" y="61"/>
                    <a:pt x="270" y="58"/>
                  </a:cubicBezTo>
                  <a:cubicBezTo>
                    <a:pt x="271" y="57"/>
                    <a:pt x="274" y="58"/>
                    <a:pt x="276" y="58"/>
                  </a:cubicBezTo>
                  <a:cubicBezTo>
                    <a:pt x="294" y="67"/>
                    <a:pt x="313" y="75"/>
                    <a:pt x="329" y="86"/>
                  </a:cubicBezTo>
                  <a:cubicBezTo>
                    <a:pt x="338" y="92"/>
                    <a:pt x="347" y="99"/>
                    <a:pt x="356" y="105"/>
                  </a:cubicBezTo>
                  <a:cubicBezTo>
                    <a:pt x="363" y="110"/>
                    <a:pt x="364" y="118"/>
                    <a:pt x="361" y="126"/>
                  </a:cubicBezTo>
                  <a:cubicBezTo>
                    <a:pt x="355" y="149"/>
                    <a:pt x="342" y="168"/>
                    <a:pt x="333" y="189"/>
                  </a:cubicBezTo>
                  <a:cubicBezTo>
                    <a:pt x="328" y="199"/>
                    <a:pt x="326" y="209"/>
                    <a:pt x="323" y="219"/>
                  </a:cubicBezTo>
                  <a:cubicBezTo>
                    <a:pt x="321" y="228"/>
                    <a:pt x="321" y="229"/>
                    <a:pt x="310" y="229"/>
                  </a:cubicBezTo>
                  <a:cubicBezTo>
                    <a:pt x="302" y="217"/>
                    <a:pt x="288" y="211"/>
                    <a:pt x="273" y="214"/>
                  </a:cubicBezTo>
                  <a:cubicBezTo>
                    <a:pt x="265" y="215"/>
                    <a:pt x="260" y="220"/>
                    <a:pt x="257" y="227"/>
                  </a:cubicBezTo>
                  <a:cubicBezTo>
                    <a:pt x="252" y="237"/>
                    <a:pt x="248" y="249"/>
                    <a:pt x="244" y="260"/>
                  </a:cubicBezTo>
                  <a:cubicBezTo>
                    <a:pt x="242" y="266"/>
                    <a:pt x="251" y="276"/>
                    <a:pt x="259" y="277"/>
                  </a:cubicBezTo>
                  <a:cubicBezTo>
                    <a:pt x="266" y="279"/>
                    <a:pt x="274" y="279"/>
                    <a:pt x="281" y="280"/>
                  </a:cubicBezTo>
                  <a:cubicBezTo>
                    <a:pt x="288" y="281"/>
                    <a:pt x="290" y="284"/>
                    <a:pt x="287" y="290"/>
                  </a:cubicBezTo>
                  <a:cubicBezTo>
                    <a:pt x="280" y="304"/>
                    <a:pt x="273" y="318"/>
                    <a:pt x="267" y="332"/>
                  </a:cubicBezTo>
                  <a:cubicBezTo>
                    <a:pt x="263" y="342"/>
                    <a:pt x="259" y="351"/>
                    <a:pt x="255" y="361"/>
                  </a:cubicBezTo>
                  <a:cubicBezTo>
                    <a:pt x="253" y="367"/>
                    <a:pt x="250" y="372"/>
                    <a:pt x="245" y="375"/>
                  </a:cubicBezTo>
                  <a:cubicBezTo>
                    <a:pt x="224" y="363"/>
                    <a:pt x="202" y="354"/>
                    <a:pt x="179" y="347"/>
                  </a:cubicBezTo>
                  <a:cubicBezTo>
                    <a:pt x="169" y="343"/>
                    <a:pt x="158" y="339"/>
                    <a:pt x="148" y="335"/>
                  </a:cubicBezTo>
                  <a:cubicBezTo>
                    <a:pt x="140" y="332"/>
                    <a:pt x="137" y="332"/>
                    <a:pt x="133" y="340"/>
                  </a:cubicBezTo>
                  <a:cubicBezTo>
                    <a:pt x="129" y="348"/>
                    <a:pt x="126" y="357"/>
                    <a:pt x="134" y="366"/>
                  </a:cubicBezTo>
                  <a:cubicBezTo>
                    <a:pt x="136" y="369"/>
                    <a:pt x="137" y="372"/>
                    <a:pt x="139" y="376"/>
                  </a:cubicBezTo>
                  <a:cubicBezTo>
                    <a:pt x="150" y="399"/>
                    <a:pt x="144" y="425"/>
                    <a:pt x="122" y="440"/>
                  </a:cubicBezTo>
                  <a:cubicBezTo>
                    <a:pt x="120" y="442"/>
                    <a:pt x="117" y="443"/>
                    <a:pt x="115" y="445"/>
                  </a:cubicBezTo>
                  <a:cubicBezTo>
                    <a:pt x="109" y="450"/>
                    <a:pt x="102" y="451"/>
                    <a:pt x="95" y="448"/>
                  </a:cubicBezTo>
                  <a:cubicBezTo>
                    <a:pt x="87" y="445"/>
                    <a:pt x="79" y="442"/>
                    <a:pt x="71" y="440"/>
                  </a:cubicBezTo>
                  <a:cubicBezTo>
                    <a:pt x="57" y="435"/>
                    <a:pt x="47" y="427"/>
                    <a:pt x="37" y="418"/>
                  </a:cubicBezTo>
                  <a:cubicBezTo>
                    <a:pt x="23" y="404"/>
                    <a:pt x="14" y="388"/>
                    <a:pt x="6" y="371"/>
                  </a:cubicBezTo>
                  <a:cubicBezTo>
                    <a:pt x="1" y="361"/>
                    <a:pt x="0" y="350"/>
                    <a:pt x="6" y="340"/>
                  </a:cubicBezTo>
                  <a:cubicBezTo>
                    <a:pt x="11" y="330"/>
                    <a:pt x="16" y="320"/>
                    <a:pt x="22" y="309"/>
                  </a:cubicBezTo>
                  <a:moveTo>
                    <a:pt x="154" y="22"/>
                  </a:moveTo>
                  <a:cubicBezTo>
                    <a:pt x="144" y="19"/>
                    <a:pt x="144" y="19"/>
                    <a:pt x="144" y="19"/>
                  </a:cubicBezTo>
                  <a:cubicBezTo>
                    <a:pt x="144" y="20"/>
                    <a:pt x="144" y="20"/>
                    <a:pt x="144" y="21"/>
                  </a:cubicBezTo>
                  <a:cubicBezTo>
                    <a:pt x="148" y="21"/>
                    <a:pt x="151" y="21"/>
                    <a:pt x="154" y="22"/>
                  </a:cubicBezTo>
                  <a:cubicBezTo>
                    <a:pt x="155" y="23"/>
                    <a:pt x="156" y="26"/>
                    <a:pt x="158" y="27"/>
                  </a:cubicBezTo>
                  <a:cubicBezTo>
                    <a:pt x="171" y="33"/>
                    <a:pt x="185" y="38"/>
                    <a:pt x="199" y="44"/>
                  </a:cubicBezTo>
                  <a:cubicBezTo>
                    <a:pt x="201" y="45"/>
                    <a:pt x="204" y="44"/>
                    <a:pt x="209" y="45"/>
                  </a:cubicBezTo>
                  <a:cubicBezTo>
                    <a:pt x="205" y="42"/>
                    <a:pt x="203" y="41"/>
                    <a:pt x="202" y="40"/>
                  </a:cubicBezTo>
                  <a:cubicBezTo>
                    <a:pt x="186" y="34"/>
                    <a:pt x="170" y="28"/>
                    <a:pt x="154" y="22"/>
                  </a:cubicBezTo>
                  <a:moveTo>
                    <a:pt x="291" y="94"/>
                  </a:moveTo>
                  <a:cubicBezTo>
                    <a:pt x="295" y="95"/>
                    <a:pt x="299" y="97"/>
                    <a:pt x="303" y="99"/>
                  </a:cubicBezTo>
                  <a:cubicBezTo>
                    <a:pt x="300" y="94"/>
                    <a:pt x="296" y="92"/>
                    <a:pt x="290" y="94"/>
                  </a:cubicBezTo>
                  <a:cubicBezTo>
                    <a:pt x="291" y="89"/>
                    <a:pt x="286" y="88"/>
                    <a:pt x="283" y="86"/>
                  </a:cubicBezTo>
                  <a:cubicBezTo>
                    <a:pt x="273" y="81"/>
                    <a:pt x="264" y="77"/>
                    <a:pt x="255" y="72"/>
                  </a:cubicBezTo>
                  <a:cubicBezTo>
                    <a:pt x="250" y="70"/>
                    <a:pt x="245" y="68"/>
                    <a:pt x="240" y="67"/>
                  </a:cubicBezTo>
                  <a:cubicBezTo>
                    <a:pt x="234" y="64"/>
                    <a:pt x="227" y="62"/>
                    <a:pt x="220" y="60"/>
                  </a:cubicBezTo>
                  <a:cubicBezTo>
                    <a:pt x="206" y="55"/>
                    <a:pt x="193" y="49"/>
                    <a:pt x="179" y="43"/>
                  </a:cubicBezTo>
                  <a:cubicBezTo>
                    <a:pt x="168" y="39"/>
                    <a:pt x="157" y="34"/>
                    <a:pt x="146" y="30"/>
                  </a:cubicBezTo>
                  <a:cubicBezTo>
                    <a:pt x="139" y="28"/>
                    <a:pt x="136" y="29"/>
                    <a:pt x="134" y="36"/>
                  </a:cubicBezTo>
                  <a:cubicBezTo>
                    <a:pt x="133" y="39"/>
                    <a:pt x="133" y="43"/>
                    <a:pt x="132" y="47"/>
                  </a:cubicBezTo>
                  <a:cubicBezTo>
                    <a:pt x="153" y="53"/>
                    <a:pt x="168" y="67"/>
                    <a:pt x="171" y="84"/>
                  </a:cubicBezTo>
                  <a:cubicBezTo>
                    <a:pt x="177" y="111"/>
                    <a:pt x="159" y="141"/>
                    <a:pt x="135" y="147"/>
                  </a:cubicBezTo>
                  <a:cubicBezTo>
                    <a:pt x="125" y="150"/>
                    <a:pt x="116" y="150"/>
                    <a:pt x="106" y="151"/>
                  </a:cubicBezTo>
                  <a:cubicBezTo>
                    <a:pt x="94" y="152"/>
                    <a:pt x="92" y="154"/>
                    <a:pt x="87" y="165"/>
                  </a:cubicBezTo>
                  <a:cubicBezTo>
                    <a:pt x="85" y="173"/>
                    <a:pt x="82" y="181"/>
                    <a:pt x="80" y="189"/>
                  </a:cubicBezTo>
                  <a:cubicBezTo>
                    <a:pt x="74" y="206"/>
                    <a:pt x="70" y="223"/>
                    <a:pt x="59" y="237"/>
                  </a:cubicBezTo>
                  <a:cubicBezTo>
                    <a:pt x="56" y="242"/>
                    <a:pt x="55" y="247"/>
                    <a:pt x="53" y="252"/>
                  </a:cubicBezTo>
                  <a:cubicBezTo>
                    <a:pt x="66" y="259"/>
                    <a:pt x="77" y="266"/>
                    <a:pt x="88" y="273"/>
                  </a:cubicBezTo>
                  <a:cubicBezTo>
                    <a:pt x="87" y="276"/>
                    <a:pt x="87" y="278"/>
                    <a:pt x="86" y="280"/>
                  </a:cubicBezTo>
                  <a:cubicBezTo>
                    <a:pt x="78" y="298"/>
                    <a:pt x="67" y="316"/>
                    <a:pt x="72" y="338"/>
                  </a:cubicBezTo>
                  <a:cubicBezTo>
                    <a:pt x="72" y="341"/>
                    <a:pt x="70" y="343"/>
                    <a:pt x="66" y="342"/>
                  </a:cubicBezTo>
                  <a:cubicBezTo>
                    <a:pt x="64" y="342"/>
                    <a:pt x="62" y="340"/>
                    <a:pt x="60" y="339"/>
                  </a:cubicBezTo>
                  <a:cubicBezTo>
                    <a:pt x="47" y="335"/>
                    <a:pt x="29" y="342"/>
                    <a:pt x="25" y="353"/>
                  </a:cubicBezTo>
                  <a:cubicBezTo>
                    <a:pt x="21" y="365"/>
                    <a:pt x="21" y="379"/>
                    <a:pt x="29" y="390"/>
                  </a:cubicBezTo>
                  <a:cubicBezTo>
                    <a:pt x="37" y="402"/>
                    <a:pt x="47" y="414"/>
                    <a:pt x="61" y="423"/>
                  </a:cubicBezTo>
                  <a:cubicBezTo>
                    <a:pt x="79" y="434"/>
                    <a:pt x="96" y="438"/>
                    <a:pt x="115" y="427"/>
                  </a:cubicBezTo>
                  <a:cubicBezTo>
                    <a:pt x="126" y="420"/>
                    <a:pt x="131" y="414"/>
                    <a:pt x="131" y="401"/>
                  </a:cubicBezTo>
                  <a:cubicBezTo>
                    <a:pt x="130" y="383"/>
                    <a:pt x="126" y="366"/>
                    <a:pt x="115" y="351"/>
                  </a:cubicBezTo>
                  <a:cubicBezTo>
                    <a:pt x="114" y="349"/>
                    <a:pt x="114" y="346"/>
                    <a:pt x="114" y="343"/>
                  </a:cubicBezTo>
                  <a:cubicBezTo>
                    <a:pt x="122" y="343"/>
                    <a:pt x="122" y="343"/>
                    <a:pt x="122" y="343"/>
                  </a:cubicBezTo>
                  <a:cubicBezTo>
                    <a:pt x="125" y="338"/>
                    <a:pt x="128" y="333"/>
                    <a:pt x="130" y="327"/>
                  </a:cubicBezTo>
                  <a:cubicBezTo>
                    <a:pt x="132" y="323"/>
                    <a:pt x="134" y="320"/>
                    <a:pt x="140" y="321"/>
                  </a:cubicBezTo>
                  <a:cubicBezTo>
                    <a:pt x="159" y="325"/>
                    <a:pt x="178" y="330"/>
                    <a:pt x="194" y="342"/>
                  </a:cubicBezTo>
                  <a:cubicBezTo>
                    <a:pt x="198" y="344"/>
                    <a:pt x="203" y="347"/>
                    <a:pt x="208" y="349"/>
                  </a:cubicBezTo>
                  <a:cubicBezTo>
                    <a:pt x="216" y="352"/>
                    <a:pt x="224" y="355"/>
                    <a:pt x="232" y="358"/>
                  </a:cubicBezTo>
                  <a:cubicBezTo>
                    <a:pt x="241" y="363"/>
                    <a:pt x="245" y="361"/>
                    <a:pt x="249" y="353"/>
                  </a:cubicBezTo>
                  <a:cubicBezTo>
                    <a:pt x="257" y="336"/>
                    <a:pt x="265" y="320"/>
                    <a:pt x="273" y="303"/>
                  </a:cubicBezTo>
                  <a:cubicBezTo>
                    <a:pt x="275" y="298"/>
                    <a:pt x="276" y="294"/>
                    <a:pt x="278" y="288"/>
                  </a:cubicBezTo>
                  <a:cubicBezTo>
                    <a:pt x="271" y="287"/>
                    <a:pt x="265" y="287"/>
                    <a:pt x="259" y="285"/>
                  </a:cubicBezTo>
                  <a:cubicBezTo>
                    <a:pt x="253" y="283"/>
                    <a:pt x="246" y="281"/>
                    <a:pt x="241" y="278"/>
                  </a:cubicBezTo>
                  <a:cubicBezTo>
                    <a:pt x="236" y="274"/>
                    <a:pt x="237" y="268"/>
                    <a:pt x="238" y="262"/>
                  </a:cubicBezTo>
                  <a:cubicBezTo>
                    <a:pt x="239" y="262"/>
                    <a:pt x="239" y="261"/>
                    <a:pt x="238" y="261"/>
                  </a:cubicBezTo>
                  <a:cubicBezTo>
                    <a:pt x="234" y="251"/>
                    <a:pt x="238" y="242"/>
                    <a:pt x="241" y="233"/>
                  </a:cubicBezTo>
                  <a:cubicBezTo>
                    <a:pt x="246" y="215"/>
                    <a:pt x="259" y="208"/>
                    <a:pt x="276" y="206"/>
                  </a:cubicBezTo>
                  <a:cubicBezTo>
                    <a:pt x="289" y="205"/>
                    <a:pt x="301" y="208"/>
                    <a:pt x="311" y="213"/>
                  </a:cubicBezTo>
                  <a:cubicBezTo>
                    <a:pt x="317" y="199"/>
                    <a:pt x="322" y="186"/>
                    <a:pt x="329" y="173"/>
                  </a:cubicBezTo>
                  <a:cubicBezTo>
                    <a:pt x="333" y="164"/>
                    <a:pt x="339" y="155"/>
                    <a:pt x="344" y="146"/>
                  </a:cubicBezTo>
                  <a:cubicBezTo>
                    <a:pt x="348" y="140"/>
                    <a:pt x="351" y="133"/>
                    <a:pt x="350" y="125"/>
                  </a:cubicBezTo>
                  <a:cubicBezTo>
                    <a:pt x="331" y="111"/>
                    <a:pt x="306" y="108"/>
                    <a:pt x="288" y="93"/>
                  </a:cubicBezTo>
                  <a:cubicBezTo>
                    <a:pt x="289" y="93"/>
                    <a:pt x="290" y="94"/>
                    <a:pt x="291" y="94"/>
                  </a:cubicBezTo>
                  <a:moveTo>
                    <a:pt x="138" y="391"/>
                  </a:moveTo>
                  <a:cubicBezTo>
                    <a:pt x="138" y="391"/>
                    <a:pt x="137" y="391"/>
                    <a:pt x="137" y="391"/>
                  </a:cubicBezTo>
                  <a:cubicBezTo>
                    <a:pt x="137" y="401"/>
                    <a:pt x="137" y="401"/>
                    <a:pt x="137" y="401"/>
                  </a:cubicBezTo>
                  <a:cubicBezTo>
                    <a:pt x="138" y="401"/>
                    <a:pt x="138" y="401"/>
                    <a:pt x="138" y="401"/>
                  </a:cubicBezTo>
                  <a:lnTo>
                    <a:pt x="138" y="391"/>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2" name="Google Shape;95;p5">
              <a:extLst>
                <a:ext uri="{FF2B5EF4-FFF2-40B4-BE49-F238E27FC236}">
                  <a16:creationId xmlns:a16="http://schemas.microsoft.com/office/drawing/2014/main" id="{C9550E2B-C25A-4956-BA73-96D6ED4859A8}"/>
                </a:ext>
              </a:extLst>
            </p:cNvPr>
            <p:cNvSpPr/>
            <p:nvPr/>
          </p:nvSpPr>
          <p:spPr>
            <a:xfrm>
              <a:off x="2133600" y="228600"/>
              <a:ext cx="873125" cy="868363"/>
            </a:xfrm>
            <a:custGeom>
              <a:avLst/>
              <a:gdLst/>
              <a:ahLst/>
              <a:cxnLst/>
              <a:rect l="l" t="t" r="r" b="b"/>
              <a:pathLst>
                <a:path w="353" h="351" extrusionOk="0">
                  <a:moveTo>
                    <a:pt x="146" y="243"/>
                  </a:moveTo>
                  <a:cubicBezTo>
                    <a:pt x="150" y="242"/>
                    <a:pt x="153" y="249"/>
                    <a:pt x="157" y="243"/>
                  </a:cubicBezTo>
                  <a:cubicBezTo>
                    <a:pt x="157" y="243"/>
                    <a:pt x="160" y="243"/>
                    <a:pt x="162" y="244"/>
                  </a:cubicBezTo>
                  <a:cubicBezTo>
                    <a:pt x="170" y="249"/>
                    <a:pt x="179" y="247"/>
                    <a:pt x="187" y="243"/>
                  </a:cubicBezTo>
                  <a:cubicBezTo>
                    <a:pt x="189" y="226"/>
                    <a:pt x="182" y="213"/>
                    <a:pt x="167" y="206"/>
                  </a:cubicBezTo>
                  <a:cubicBezTo>
                    <a:pt x="164" y="204"/>
                    <a:pt x="162" y="202"/>
                    <a:pt x="159" y="200"/>
                  </a:cubicBezTo>
                  <a:cubicBezTo>
                    <a:pt x="158" y="199"/>
                    <a:pt x="157" y="197"/>
                    <a:pt x="156" y="197"/>
                  </a:cubicBezTo>
                  <a:cubicBezTo>
                    <a:pt x="140" y="194"/>
                    <a:pt x="123" y="186"/>
                    <a:pt x="106" y="194"/>
                  </a:cubicBezTo>
                  <a:cubicBezTo>
                    <a:pt x="100" y="196"/>
                    <a:pt x="98" y="200"/>
                    <a:pt x="101" y="205"/>
                  </a:cubicBezTo>
                  <a:cubicBezTo>
                    <a:pt x="104" y="210"/>
                    <a:pt x="109" y="214"/>
                    <a:pt x="114" y="217"/>
                  </a:cubicBezTo>
                  <a:cubicBezTo>
                    <a:pt x="122" y="222"/>
                    <a:pt x="124" y="225"/>
                    <a:pt x="118" y="232"/>
                  </a:cubicBezTo>
                  <a:cubicBezTo>
                    <a:pt x="106" y="249"/>
                    <a:pt x="98" y="267"/>
                    <a:pt x="90" y="285"/>
                  </a:cubicBezTo>
                  <a:cubicBezTo>
                    <a:pt x="88" y="288"/>
                    <a:pt x="87" y="292"/>
                    <a:pt x="87" y="295"/>
                  </a:cubicBezTo>
                  <a:cubicBezTo>
                    <a:pt x="87" y="302"/>
                    <a:pt x="84" y="304"/>
                    <a:pt x="77" y="305"/>
                  </a:cubicBezTo>
                  <a:cubicBezTo>
                    <a:pt x="62" y="288"/>
                    <a:pt x="44" y="275"/>
                    <a:pt x="19" y="269"/>
                  </a:cubicBezTo>
                  <a:cubicBezTo>
                    <a:pt x="19" y="268"/>
                    <a:pt x="19" y="266"/>
                    <a:pt x="17" y="265"/>
                  </a:cubicBezTo>
                  <a:cubicBezTo>
                    <a:pt x="5" y="257"/>
                    <a:pt x="7" y="245"/>
                    <a:pt x="7" y="234"/>
                  </a:cubicBezTo>
                  <a:cubicBezTo>
                    <a:pt x="7" y="230"/>
                    <a:pt x="7" y="225"/>
                    <a:pt x="9" y="224"/>
                  </a:cubicBezTo>
                  <a:cubicBezTo>
                    <a:pt x="15" y="221"/>
                    <a:pt x="15" y="215"/>
                    <a:pt x="18" y="211"/>
                  </a:cubicBezTo>
                  <a:cubicBezTo>
                    <a:pt x="24" y="199"/>
                    <a:pt x="31" y="188"/>
                    <a:pt x="37" y="176"/>
                  </a:cubicBezTo>
                  <a:cubicBezTo>
                    <a:pt x="45" y="162"/>
                    <a:pt x="53" y="147"/>
                    <a:pt x="61" y="132"/>
                  </a:cubicBezTo>
                  <a:cubicBezTo>
                    <a:pt x="63" y="128"/>
                    <a:pt x="62" y="123"/>
                    <a:pt x="63" y="118"/>
                  </a:cubicBezTo>
                  <a:cubicBezTo>
                    <a:pt x="56" y="115"/>
                    <a:pt x="49" y="114"/>
                    <a:pt x="44" y="121"/>
                  </a:cubicBezTo>
                  <a:cubicBezTo>
                    <a:pt x="43" y="122"/>
                    <a:pt x="42" y="122"/>
                    <a:pt x="42" y="122"/>
                  </a:cubicBezTo>
                  <a:cubicBezTo>
                    <a:pt x="36" y="125"/>
                    <a:pt x="31" y="130"/>
                    <a:pt x="25" y="131"/>
                  </a:cubicBezTo>
                  <a:cubicBezTo>
                    <a:pt x="18" y="131"/>
                    <a:pt x="17" y="123"/>
                    <a:pt x="13" y="119"/>
                  </a:cubicBezTo>
                  <a:cubicBezTo>
                    <a:pt x="2" y="111"/>
                    <a:pt x="1" y="100"/>
                    <a:pt x="0" y="88"/>
                  </a:cubicBezTo>
                  <a:cubicBezTo>
                    <a:pt x="0" y="72"/>
                    <a:pt x="2" y="56"/>
                    <a:pt x="7" y="41"/>
                  </a:cubicBezTo>
                  <a:cubicBezTo>
                    <a:pt x="14" y="21"/>
                    <a:pt x="27" y="7"/>
                    <a:pt x="49" y="2"/>
                  </a:cubicBezTo>
                  <a:cubicBezTo>
                    <a:pt x="60" y="0"/>
                    <a:pt x="72" y="6"/>
                    <a:pt x="75" y="17"/>
                  </a:cubicBezTo>
                  <a:cubicBezTo>
                    <a:pt x="79" y="26"/>
                    <a:pt x="82" y="36"/>
                    <a:pt x="77" y="47"/>
                  </a:cubicBezTo>
                  <a:cubicBezTo>
                    <a:pt x="84" y="52"/>
                    <a:pt x="90" y="56"/>
                    <a:pt x="97" y="61"/>
                  </a:cubicBezTo>
                  <a:cubicBezTo>
                    <a:pt x="103" y="51"/>
                    <a:pt x="107" y="43"/>
                    <a:pt x="112" y="35"/>
                  </a:cubicBezTo>
                  <a:cubicBezTo>
                    <a:pt x="118" y="27"/>
                    <a:pt x="122" y="26"/>
                    <a:pt x="131" y="30"/>
                  </a:cubicBezTo>
                  <a:cubicBezTo>
                    <a:pt x="156" y="43"/>
                    <a:pt x="182" y="54"/>
                    <a:pt x="209" y="64"/>
                  </a:cubicBezTo>
                  <a:cubicBezTo>
                    <a:pt x="231" y="72"/>
                    <a:pt x="253" y="84"/>
                    <a:pt x="274" y="95"/>
                  </a:cubicBezTo>
                  <a:cubicBezTo>
                    <a:pt x="289" y="102"/>
                    <a:pt x="303" y="109"/>
                    <a:pt x="317" y="116"/>
                  </a:cubicBezTo>
                  <a:cubicBezTo>
                    <a:pt x="322" y="118"/>
                    <a:pt x="323" y="121"/>
                    <a:pt x="322" y="125"/>
                  </a:cubicBezTo>
                  <a:cubicBezTo>
                    <a:pt x="321" y="131"/>
                    <a:pt x="319" y="136"/>
                    <a:pt x="317" y="142"/>
                  </a:cubicBezTo>
                  <a:cubicBezTo>
                    <a:pt x="315" y="147"/>
                    <a:pt x="315" y="150"/>
                    <a:pt x="320" y="153"/>
                  </a:cubicBezTo>
                  <a:cubicBezTo>
                    <a:pt x="335" y="161"/>
                    <a:pt x="341" y="175"/>
                    <a:pt x="347" y="190"/>
                  </a:cubicBezTo>
                  <a:cubicBezTo>
                    <a:pt x="353" y="202"/>
                    <a:pt x="352" y="214"/>
                    <a:pt x="348" y="226"/>
                  </a:cubicBezTo>
                  <a:cubicBezTo>
                    <a:pt x="345" y="235"/>
                    <a:pt x="339" y="241"/>
                    <a:pt x="330" y="245"/>
                  </a:cubicBezTo>
                  <a:cubicBezTo>
                    <a:pt x="323" y="247"/>
                    <a:pt x="317" y="250"/>
                    <a:pt x="310" y="251"/>
                  </a:cubicBezTo>
                  <a:cubicBezTo>
                    <a:pt x="299" y="255"/>
                    <a:pt x="288" y="255"/>
                    <a:pt x="279" y="247"/>
                  </a:cubicBezTo>
                  <a:cubicBezTo>
                    <a:pt x="277" y="246"/>
                    <a:pt x="274" y="245"/>
                    <a:pt x="272" y="244"/>
                  </a:cubicBezTo>
                  <a:cubicBezTo>
                    <a:pt x="267" y="252"/>
                    <a:pt x="262" y="260"/>
                    <a:pt x="258" y="268"/>
                  </a:cubicBezTo>
                  <a:cubicBezTo>
                    <a:pt x="249" y="288"/>
                    <a:pt x="239" y="308"/>
                    <a:pt x="230" y="328"/>
                  </a:cubicBezTo>
                  <a:cubicBezTo>
                    <a:pt x="227" y="334"/>
                    <a:pt x="226" y="342"/>
                    <a:pt x="224" y="351"/>
                  </a:cubicBezTo>
                  <a:cubicBezTo>
                    <a:pt x="220" y="350"/>
                    <a:pt x="215" y="350"/>
                    <a:pt x="213" y="348"/>
                  </a:cubicBezTo>
                  <a:cubicBezTo>
                    <a:pt x="205" y="340"/>
                    <a:pt x="195" y="337"/>
                    <a:pt x="185" y="334"/>
                  </a:cubicBezTo>
                  <a:cubicBezTo>
                    <a:pt x="172" y="330"/>
                    <a:pt x="160" y="328"/>
                    <a:pt x="147" y="325"/>
                  </a:cubicBezTo>
                  <a:cubicBezTo>
                    <a:pt x="144" y="325"/>
                    <a:pt x="140" y="326"/>
                    <a:pt x="137" y="327"/>
                  </a:cubicBezTo>
                  <a:cubicBezTo>
                    <a:pt x="134" y="327"/>
                    <a:pt x="130" y="327"/>
                    <a:pt x="130" y="326"/>
                  </a:cubicBezTo>
                  <a:cubicBezTo>
                    <a:pt x="124" y="318"/>
                    <a:pt x="116" y="311"/>
                    <a:pt x="119" y="300"/>
                  </a:cubicBezTo>
                  <a:cubicBezTo>
                    <a:pt x="124" y="278"/>
                    <a:pt x="133" y="260"/>
                    <a:pt x="146" y="243"/>
                  </a:cubicBezTo>
                  <a:moveTo>
                    <a:pt x="215" y="337"/>
                  </a:moveTo>
                  <a:cubicBezTo>
                    <a:pt x="220" y="329"/>
                    <a:pt x="226" y="322"/>
                    <a:pt x="230" y="313"/>
                  </a:cubicBezTo>
                  <a:cubicBezTo>
                    <a:pt x="242" y="288"/>
                    <a:pt x="257" y="265"/>
                    <a:pt x="264" y="238"/>
                  </a:cubicBezTo>
                  <a:cubicBezTo>
                    <a:pt x="266" y="232"/>
                    <a:pt x="270" y="230"/>
                    <a:pt x="275" y="234"/>
                  </a:cubicBezTo>
                  <a:cubicBezTo>
                    <a:pt x="288" y="244"/>
                    <a:pt x="303" y="243"/>
                    <a:pt x="317" y="241"/>
                  </a:cubicBezTo>
                  <a:cubicBezTo>
                    <a:pt x="337" y="239"/>
                    <a:pt x="347" y="220"/>
                    <a:pt x="340" y="202"/>
                  </a:cubicBezTo>
                  <a:cubicBezTo>
                    <a:pt x="339" y="201"/>
                    <a:pt x="339" y="199"/>
                    <a:pt x="338" y="198"/>
                  </a:cubicBezTo>
                  <a:cubicBezTo>
                    <a:pt x="333" y="185"/>
                    <a:pt x="326" y="174"/>
                    <a:pt x="310" y="172"/>
                  </a:cubicBezTo>
                  <a:cubicBezTo>
                    <a:pt x="310" y="170"/>
                    <a:pt x="310" y="168"/>
                    <a:pt x="310" y="167"/>
                  </a:cubicBezTo>
                  <a:cubicBezTo>
                    <a:pt x="306" y="166"/>
                    <a:pt x="303" y="167"/>
                    <a:pt x="301" y="166"/>
                  </a:cubicBezTo>
                  <a:cubicBezTo>
                    <a:pt x="297" y="164"/>
                    <a:pt x="295" y="160"/>
                    <a:pt x="298" y="157"/>
                  </a:cubicBezTo>
                  <a:cubicBezTo>
                    <a:pt x="306" y="150"/>
                    <a:pt x="306" y="139"/>
                    <a:pt x="311" y="131"/>
                  </a:cubicBezTo>
                  <a:cubicBezTo>
                    <a:pt x="311" y="130"/>
                    <a:pt x="310" y="129"/>
                    <a:pt x="310" y="128"/>
                  </a:cubicBezTo>
                  <a:cubicBezTo>
                    <a:pt x="307" y="129"/>
                    <a:pt x="305" y="130"/>
                    <a:pt x="302" y="131"/>
                  </a:cubicBezTo>
                  <a:cubicBezTo>
                    <a:pt x="298" y="129"/>
                    <a:pt x="292" y="126"/>
                    <a:pt x="288" y="123"/>
                  </a:cubicBezTo>
                  <a:cubicBezTo>
                    <a:pt x="274" y="112"/>
                    <a:pt x="259" y="102"/>
                    <a:pt x="241" y="98"/>
                  </a:cubicBezTo>
                  <a:cubicBezTo>
                    <a:pt x="238" y="97"/>
                    <a:pt x="235" y="95"/>
                    <a:pt x="232" y="93"/>
                  </a:cubicBezTo>
                  <a:cubicBezTo>
                    <a:pt x="209" y="78"/>
                    <a:pt x="183" y="68"/>
                    <a:pt x="157" y="58"/>
                  </a:cubicBezTo>
                  <a:cubicBezTo>
                    <a:pt x="140" y="51"/>
                    <a:pt x="129" y="57"/>
                    <a:pt x="124" y="74"/>
                  </a:cubicBezTo>
                  <a:cubicBezTo>
                    <a:pt x="123" y="76"/>
                    <a:pt x="123" y="77"/>
                    <a:pt x="122" y="79"/>
                  </a:cubicBezTo>
                  <a:cubicBezTo>
                    <a:pt x="122" y="86"/>
                    <a:pt x="117" y="90"/>
                    <a:pt x="109" y="91"/>
                  </a:cubicBezTo>
                  <a:cubicBezTo>
                    <a:pt x="108" y="90"/>
                    <a:pt x="106" y="90"/>
                    <a:pt x="105" y="88"/>
                  </a:cubicBezTo>
                  <a:cubicBezTo>
                    <a:pt x="98" y="82"/>
                    <a:pt x="91" y="79"/>
                    <a:pt x="81" y="78"/>
                  </a:cubicBezTo>
                  <a:cubicBezTo>
                    <a:pt x="75" y="77"/>
                    <a:pt x="69" y="74"/>
                    <a:pt x="64" y="71"/>
                  </a:cubicBezTo>
                  <a:cubicBezTo>
                    <a:pt x="58" y="67"/>
                    <a:pt x="57" y="62"/>
                    <a:pt x="61" y="56"/>
                  </a:cubicBezTo>
                  <a:cubicBezTo>
                    <a:pt x="63" y="52"/>
                    <a:pt x="66" y="48"/>
                    <a:pt x="68" y="43"/>
                  </a:cubicBezTo>
                  <a:cubicBezTo>
                    <a:pt x="70" y="38"/>
                    <a:pt x="75" y="33"/>
                    <a:pt x="71" y="26"/>
                  </a:cubicBezTo>
                  <a:cubicBezTo>
                    <a:pt x="66" y="20"/>
                    <a:pt x="60" y="18"/>
                    <a:pt x="52" y="21"/>
                  </a:cubicBezTo>
                  <a:cubicBezTo>
                    <a:pt x="47" y="22"/>
                    <a:pt x="43" y="25"/>
                    <a:pt x="39" y="28"/>
                  </a:cubicBezTo>
                  <a:cubicBezTo>
                    <a:pt x="30" y="36"/>
                    <a:pt x="23" y="46"/>
                    <a:pt x="19" y="58"/>
                  </a:cubicBezTo>
                  <a:cubicBezTo>
                    <a:pt x="15" y="72"/>
                    <a:pt x="15" y="86"/>
                    <a:pt x="15" y="100"/>
                  </a:cubicBezTo>
                  <a:cubicBezTo>
                    <a:pt x="16" y="108"/>
                    <a:pt x="20" y="112"/>
                    <a:pt x="24" y="117"/>
                  </a:cubicBezTo>
                  <a:cubicBezTo>
                    <a:pt x="26" y="119"/>
                    <a:pt x="32" y="119"/>
                    <a:pt x="35" y="117"/>
                  </a:cubicBezTo>
                  <a:cubicBezTo>
                    <a:pt x="38" y="116"/>
                    <a:pt x="40" y="112"/>
                    <a:pt x="42" y="108"/>
                  </a:cubicBezTo>
                  <a:cubicBezTo>
                    <a:pt x="44" y="104"/>
                    <a:pt x="47" y="100"/>
                    <a:pt x="53" y="100"/>
                  </a:cubicBezTo>
                  <a:cubicBezTo>
                    <a:pt x="56" y="109"/>
                    <a:pt x="64" y="111"/>
                    <a:pt x="72" y="111"/>
                  </a:cubicBezTo>
                  <a:cubicBezTo>
                    <a:pt x="75" y="111"/>
                    <a:pt x="78" y="111"/>
                    <a:pt x="80" y="112"/>
                  </a:cubicBezTo>
                  <a:cubicBezTo>
                    <a:pt x="86" y="113"/>
                    <a:pt x="90" y="122"/>
                    <a:pt x="87" y="126"/>
                  </a:cubicBezTo>
                  <a:cubicBezTo>
                    <a:pt x="79" y="135"/>
                    <a:pt x="78" y="147"/>
                    <a:pt x="73" y="157"/>
                  </a:cubicBezTo>
                  <a:cubicBezTo>
                    <a:pt x="61" y="181"/>
                    <a:pt x="49" y="205"/>
                    <a:pt x="38" y="230"/>
                  </a:cubicBezTo>
                  <a:cubicBezTo>
                    <a:pt x="33" y="240"/>
                    <a:pt x="27" y="249"/>
                    <a:pt x="26" y="260"/>
                  </a:cubicBezTo>
                  <a:cubicBezTo>
                    <a:pt x="36" y="265"/>
                    <a:pt x="45" y="268"/>
                    <a:pt x="53" y="273"/>
                  </a:cubicBezTo>
                  <a:cubicBezTo>
                    <a:pt x="61" y="278"/>
                    <a:pt x="69" y="284"/>
                    <a:pt x="78" y="291"/>
                  </a:cubicBezTo>
                  <a:cubicBezTo>
                    <a:pt x="84" y="279"/>
                    <a:pt x="90" y="268"/>
                    <a:pt x="95" y="257"/>
                  </a:cubicBezTo>
                  <a:cubicBezTo>
                    <a:pt x="100" y="247"/>
                    <a:pt x="109" y="238"/>
                    <a:pt x="112" y="226"/>
                  </a:cubicBezTo>
                  <a:cubicBezTo>
                    <a:pt x="107" y="223"/>
                    <a:pt x="104" y="221"/>
                    <a:pt x="100" y="218"/>
                  </a:cubicBezTo>
                  <a:cubicBezTo>
                    <a:pt x="88" y="210"/>
                    <a:pt x="86" y="198"/>
                    <a:pt x="97" y="188"/>
                  </a:cubicBezTo>
                  <a:cubicBezTo>
                    <a:pt x="107" y="178"/>
                    <a:pt x="120" y="176"/>
                    <a:pt x="133" y="177"/>
                  </a:cubicBezTo>
                  <a:cubicBezTo>
                    <a:pt x="142" y="178"/>
                    <a:pt x="151" y="180"/>
                    <a:pt x="159" y="183"/>
                  </a:cubicBezTo>
                  <a:cubicBezTo>
                    <a:pt x="169" y="186"/>
                    <a:pt x="180" y="190"/>
                    <a:pt x="188" y="196"/>
                  </a:cubicBezTo>
                  <a:cubicBezTo>
                    <a:pt x="198" y="206"/>
                    <a:pt x="205" y="219"/>
                    <a:pt x="206" y="234"/>
                  </a:cubicBezTo>
                  <a:cubicBezTo>
                    <a:pt x="208" y="250"/>
                    <a:pt x="196" y="261"/>
                    <a:pt x="181" y="260"/>
                  </a:cubicBezTo>
                  <a:cubicBezTo>
                    <a:pt x="178" y="260"/>
                    <a:pt x="174" y="260"/>
                    <a:pt x="171" y="259"/>
                  </a:cubicBezTo>
                  <a:cubicBezTo>
                    <a:pt x="166" y="258"/>
                    <a:pt x="162" y="260"/>
                    <a:pt x="159" y="265"/>
                  </a:cubicBezTo>
                  <a:cubicBezTo>
                    <a:pt x="150" y="280"/>
                    <a:pt x="145" y="297"/>
                    <a:pt x="140" y="316"/>
                  </a:cubicBezTo>
                  <a:cubicBezTo>
                    <a:pt x="162" y="322"/>
                    <a:pt x="184" y="324"/>
                    <a:pt x="203" y="335"/>
                  </a:cubicBezTo>
                  <a:cubicBezTo>
                    <a:pt x="206" y="336"/>
                    <a:pt x="210" y="336"/>
                    <a:pt x="215" y="337"/>
                  </a:cubicBezTo>
                  <a:moveTo>
                    <a:pt x="180" y="204"/>
                  </a:moveTo>
                  <a:cubicBezTo>
                    <a:pt x="181" y="203"/>
                    <a:pt x="182" y="203"/>
                    <a:pt x="182" y="202"/>
                  </a:cubicBezTo>
                  <a:cubicBezTo>
                    <a:pt x="180" y="201"/>
                    <a:pt x="178" y="200"/>
                    <a:pt x="176" y="199"/>
                  </a:cubicBezTo>
                  <a:cubicBezTo>
                    <a:pt x="176" y="199"/>
                    <a:pt x="176" y="200"/>
                    <a:pt x="175" y="200"/>
                  </a:cubicBezTo>
                  <a:cubicBezTo>
                    <a:pt x="177" y="201"/>
                    <a:pt x="179" y="203"/>
                    <a:pt x="180" y="20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63" name="Google Shape;96;p5">
            <a:extLst>
              <a:ext uri="{FF2B5EF4-FFF2-40B4-BE49-F238E27FC236}">
                <a16:creationId xmlns:a16="http://schemas.microsoft.com/office/drawing/2014/main" id="{656C2CFE-F279-4851-BADE-8CED0BB4A345}"/>
              </a:ext>
            </a:extLst>
          </p:cNvPr>
          <p:cNvGrpSpPr/>
          <p:nvPr/>
        </p:nvGrpSpPr>
        <p:grpSpPr>
          <a:xfrm rot="-1027414">
            <a:off x="3385372" y="627693"/>
            <a:ext cx="1089129" cy="902828"/>
            <a:chOff x="3389313" y="-7938"/>
            <a:chExt cx="912813" cy="798513"/>
          </a:xfrm>
        </p:grpSpPr>
        <p:sp>
          <p:nvSpPr>
            <p:cNvPr id="64" name="Google Shape;97;p5">
              <a:extLst>
                <a:ext uri="{FF2B5EF4-FFF2-40B4-BE49-F238E27FC236}">
                  <a16:creationId xmlns:a16="http://schemas.microsoft.com/office/drawing/2014/main" id="{C2A50452-E50A-447B-936F-76F9807C0174}"/>
                </a:ext>
              </a:extLst>
            </p:cNvPr>
            <p:cNvSpPr/>
            <p:nvPr/>
          </p:nvSpPr>
          <p:spPr>
            <a:xfrm>
              <a:off x="3389313" y="-7938"/>
              <a:ext cx="912813" cy="798513"/>
            </a:xfrm>
            <a:custGeom>
              <a:avLst/>
              <a:gdLst/>
              <a:ahLst/>
              <a:cxnLst/>
              <a:rect l="l" t="t" r="r" b="b"/>
              <a:pathLst>
                <a:path w="369" h="323" extrusionOk="0">
                  <a:moveTo>
                    <a:pt x="317" y="122"/>
                  </a:moveTo>
                  <a:cubicBezTo>
                    <a:pt x="327" y="123"/>
                    <a:pt x="336" y="123"/>
                    <a:pt x="345" y="124"/>
                  </a:cubicBezTo>
                  <a:cubicBezTo>
                    <a:pt x="347" y="124"/>
                    <a:pt x="351" y="125"/>
                    <a:pt x="353" y="127"/>
                  </a:cubicBezTo>
                  <a:cubicBezTo>
                    <a:pt x="361" y="137"/>
                    <a:pt x="369" y="147"/>
                    <a:pt x="368" y="161"/>
                  </a:cubicBezTo>
                  <a:cubicBezTo>
                    <a:pt x="368" y="164"/>
                    <a:pt x="366" y="166"/>
                    <a:pt x="364" y="169"/>
                  </a:cubicBezTo>
                  <a:cubicBezTo>
                    <a:pt x="363" y="171"/>
                    <a:pt x="362" y="172"/>
                    <a:pt x="360" y="174"/>
                  </a:cubicBezTo>
                  <a:cubicBezTo>
                    <a:pt x="362" y="176"/>
                    <a:pt x="363" y="178"/>
                    <a:pt x="364" y="179"/>
                  </a:cubicBezTo>
                  <a:cubicBezTo>
                    <a:pt x="368" y="182"/>
                    <a:pt x="369" y="187"/>
                    <a:pt x="368" y="191"/>
                  </a:cubicBezTo>
                  <a:cubicBezTo>
                    <a:pt x="366" y="200"/>
                    <a:pt x="365" y="208"/>
                    <a:pt x="362" y="216"/>
                  </a:cubicBezTo>
                  <a:cubicBezTo>
                    <a:pt x="360" y="220"/>
                    <a:pt x="359" y="223"/>
                    <a:pt x="362" y="227"/>
                  </a:cubicBezTo>
                  <a:cubicBezTo>
                    <a:pt x="368" y="235"/>
                    <a:pt x="366" y="244"/>
                    <a:pt x="361" y="251"/>
                  </a:cubicBezTo>
                  <a:cubicBezTo>
                    <a:pt x="358" y="257"/>
                    <a:pt x="354" y="262"/>
                    <a:pt x="350" y="267"/>
                  </a:cubicBezTo>
                  <a:cubicBezTo>
                    <a:pt x="355" y="281"/>
                    <a:pt x="348" y="292"/>
                    <a:pt x="337" y="301"/>
                  </a:cubicBezTo>
                  <a:cubicBezTo>
                    <a:pt x="323" y="311"/>
                    <a:pt x="307" y="313"/>
                    <a:pt x="290" y="315"/>
                  </a:cubicBezTo>
                  <a:cubicBezTo>
                    <a:pt x="280" y="316"/>
                    <a:pt x="271" y="317"/>
                    <a:pt x="261" y="318"/>
                  </a:cubicBezTo>
                  <a:cubicBezTo>
                    <a:pt x="242" y="321"/>
                    <a:pt x="236" y="323"/>
                    <a:pt x="223" y="300"/>
                  </a:cubicBezTo>
                  <a:cubicBezTo>
                    <a:pt x="216" y="290"/>
                    <a:pt x="209" y="281"/>
                    <a:pt x="197" y="277"/>
                  </a:cubicBezTo>
                  <a:cubicBezTo>
                    <a:pt x="183" y="273"/>
                    <a:pt x="169" y="273"/>
                    <a:pt x="155" y="277"/>
                  </a:cubicBezTo>
                  <a:cubicBezTo>
                    <a:pt x="154" y="277"/>
                    <a:pt x="153" y="278"/>
                    <a:pt x="152" y="279"/>
                  </a:cubicBezTo>
                  <a:cubicBezTo>
                    <a:pt x="147" y="284"/>
                    <a:pt x="140" y="285"/>
                    <a:pt x="133" y="286"/>
                  </a:cubicBezTo>
                  <a:cubicBezTo>
                    <a:pt x="132" y="287"/>
                    <a:pt x="129" y="287"/>
                    <a:pt x="129" y="288"/>
                  </a:cubicBezTo>
                  <a:cubicBezTo>
                    <a:pt x="127" y="294"/>
                    <a:pt x="121" y="293"/>
                    <a:pt x="117" y="293"/>
                  </a:cubicBezTo>
                  <a:cubicBezTo>
                    <a:pt x="111" y="293"/>
                    <a:pt x="106" y="292"/>
                    <a:pt x="101" y="292"/>
                  </a:cubicBezTo>
                  <a:cubicBezTo>
                    <a:pt x="82" y="293"/>
                    <a:pt x="64" y="293"/>
                    <a:pt x="45" y="295"/>
                  </a:cubicBezTo>
                  <a:cubicBezTo>
                    <a:pt x="32" y="297"/>
                    <a:pt x="18" y="295"/>
                    <a:pt x="5" y="295"/>
                  </a:cubicBezTo>
                  <a:cubicBezTo>
                    <a:pt x="5" y="286"/>
                    <a:pt x="12" y="290"/>
                    <a:pt x="16" y="287"/>
                  </a:cubicBezTo>
                  <a:cubicBezTo>
                    <a:pt x="8" y="287"/>
                    <a:pt x="8" y="282"/>
                    <a:pt x="8" y="277"/>
                  </a:cubicBezTo>
                  <a:cubicBezTo>
                    <a:pt x="8" y="258"/>
                    <a:pt x="9" y="239"/>
                    <a:pt x="9" y="220"/>
                  </a:cubicBezTo>
                  <a:cubicBezTo>
                    <a:pt x="9" y="204"/>
                    <a:pt x="8" y="188"/>
                    <a:pt x="6" y="173"/>
                  </a:cubicBezTo>
                  <a:cubicBezTo>
                    <a:pt x="5" y="160"/>
                    <a:pt x="3" y="148"/>
                    <a:pt x="2" y="136"/>
                  </a:cubicBezTo>
                  <a:cubicBezTo>
                    <a:pt x="0" y="124"/>
                    <a:pt x="6" y="120"/>
                    <a:pt x="18" y="123"/>
                  </a:cubicBezTo>
                  <a:cubicBezTo>
                    <a:pt x="23" y="124"/>
                    <a:pt x="28" y="124"/>
                    <a:pt x="32" y="124"/>
                  </a:cubicBezTo>
                  <a:cubicBezTo>
                    <a:pt x="51" y="123"/>
                    <a:pt x="69" y="121"/>
                    <a:pt x="87" y="120"/>
                  </a:cubicBezTo>
                  <a:cubicBezTo>
                    <a:pt x="99" y="120"/>
                    <a:pt x="111" y="121"/>
                    <a:pt x="122" y="122"/>
                  </a:cubicBezTo>
                  <a:cubicBezTo>
                    <a:pt x="130" y="123"/>
                    <a:pt x="138" y="123"/>
                    <a:pt x="146" y="120"/>
                  </a:cubicBezTo>
                  <a:cubicBezTo>
                    <a:pt x="147" y="119"/>
                    <a:pt x="148" y="120"/>
                    <a:pt x="150" y="120"/>
                  </a:cubicBezTo>
                  <a:cubicBezTo>
                    <a:pt x="151" y="125"/>
                    <a:pt x="151" y="129"/>
                    <a:pt x="151" y="134"/>
                  </a:cubicBezTo>
                  <a:cubicBezTo>
                    <a:pt x="152" y="137"/>
                    <a:pt x="152" y="140"/>
                    <a:pt x="156" y="141"/>
                  </a:cubicBezTo>
                  <a:cubicBezTo>
                    <a:pt x="162" y="141"/>
                    <a:pt x="168" y="142"/>
                    <a:pt x="174" y="143"/>
                  </a:cubicBezTo>
                  <a:cubicBezTo>
                    <a:pt x="177" y="143"/>
                    <a:pt x="180" y="142"/>
                    <a:pt x="182" y="141"/>
                  </a:cubicBezTo>
                  <a:cubicBezTo>
                    <a:pt x="197" y="135"/>
                    <a:pt x="211" y="128"/>
                    <a:pt x="226" y="121"/>
                  </a:cubicBezTo>
                  <a:cubicBezTo>
                    <a:pt x="230" y="120"/>
                    <a:pt x="235" y="120"/>
                    <a:pt x="240" y="121"/>
                  </a:cubicBezTo>
                  <a:cubicBezTo>
                    <a:pt x="251" y="122"/>
                    <a:pt x="259" y="119"/>
                    <a:pt x="264" y="109"/>
                  </a:cubicBezTo>
                  <a:cubicBezTo>
                    <a:pt x="270" y="97"/>
                    <a:pt x="275" y="85"/>
                    <a:pt x="276" y="71"/>
                  </a:cubicBezTo>
                  <a:cubicBezTo>
                    <a:pt x="279" y="54"/>
                    <a:pt x="282" y="37"/>
                    <a:pt x="285" y="20"/>
                  </a:cubicBezTo>
                  <a:cubicBezTo>
                    <a:pt x="286" y="15"/>
                    <a:pt x="288" y="10"/>
                    <a:pt x="290" y="5"/>
                  </a:cubicBezTo>
                  <a:cubicBezTo>
                    <a:pt x="292" y="4"/>
                    <a:pt x="294" y="4"/>
                    <a:pt x="296" y="3"/>
                  </a:cubicBezTo>
                  <a:cubicBezTo>
                    <a:pt x="302" y="0"/>
                    <a:pt x="307" y="2"/>
                    <a:pt x="311" y="6"/>
                  </a:cubicBezTo>
                  <a:cubicBezTo>
                    <a:pt x="316" y="12"/>
                    <a:pt x="321" y="19"/>
                    <a:pt x="326" y="26"/>
                  </a:cubicBezTo>
                  <a:cubicBezTo>
                    <a:pt x="328" y="28"/>
                    <a:pt x="329" y="31"/>
                    <a:pt x="330" y="33"/>
                  </a:cubicBezTo>
                  <a:cubicBezTo>
                    <a:pt x="345" y="51"/>
                    <a:pt x="347" y="73"/>
                    <a:pt x="336" y="92"/>
                  </a:cubicBezTo>
                  <a:cubicBezTo>
                    <a:pt x="331" y="101"/>
                    <a:pt x="325" y="110"/>
                    <a:pt x="319" y="119"/>
                  </a:cubicBezTo>
                  <a:cubicBezTo>
                    <a:pt x="319" y="120"/>
                    <a:pt x="318" y="121"/>
                    <a:pt x="317" y="122"/>
                  </a:cubicBezTo>
                  <a:moveTo>
                    <a:pt x="157" y="270"/>
                  </a:moveTo>
                  <a:cubicBezTo>
                    <a:pt x="160" y="270"/>
                    <a:pt x="163" y="269"/>
                    <a:pt x="165" y="269"/>
                  </a:cubicBezTo>
                  <a:cubicBezTo>
                    <a:pt x="185" y="264"/>
                    <a:pt x="202" y="270"/>
                    <a:pt x="218" y="281"/>
                  </a:cubicBezTo>
                  <a:cubicBezTo>
                    <a:pt x="224" y="286"/>
                    <a:pt x="228" y="292"/>
                    <a:pt x="232" y="299"/>
                  </a:cubicBezTo>
                  <a:cubicBezTo>
                    <a:pt x="239" y="310"/>
                    <a:pt x="250" y="315"/>
                    <a:pt x="264" y="312"/>
                  </a:cubicBezTo>
                  <a:cubicBezTo>
                    <a:pt x="269" y="311"/>
                    <a:pt x="275" y="310"/>
                    <a:pt x="281" y="310"/>
                  </a:cubicBezTo>
                  <a:cubicBezTo>
                    <a:pt x="289" y="309"/>
                    <a:pt x="297" y="309"/>
                    <a:pt x="305" y="307"/>
                  </a:cubicBezTo>
                  <a:cubicBezTo>
                    <a:pt x="318" y="305"/>
                    <a:pt x="329" y="301"/>
                    <a:pt x="339" y="293"/>
                  </a:cubicBezTo>
                  <a:cubicBezTo>
                    <a:pt x="345" y="288"/>
                    <a:pt x="348" y="281"/>
                    <a:pt x="345" y="276"/>
                  </a:cubicBezTo>
                  <a:cubicBezTo>
                    <a:pt x="343" y="272"/>
                    <a:pt x="341" y="268"/>
                    <a:pt x="339" y="264"/>
                  </a:cubicBezTo>
                  <a:cubicBezTo>
                    <a:pt x="336" y="260"/>
                    <a:pt x="337" y="257"/>
                    <a:pt x="341" y="256"/>
                  </a:cubicBezTo>
                  <a:cubicBezTo>
                    <a:pt x="343" y="255"/>
                    <a:pt x="346" y="254"/>
                    <a:pt x="348" y="253"/>
                  </a:cubicBezTo>
                  <a:cubicBezTo>
                    <a:pt x="361" y="246"/>
                    <a:pt x="362" y="233"/>
                    <a:pt x="350" y="225"/>
                  </a:cubicBezTo>
                  <a:cubicBezTo>
                    <a:pt x="349" y="224"/>
                    <a:pt x="348" y="223"/>
                    <a:pt x="346" y="221"/>
                  </a:cubicBezTo>
                  <a:cubicBezTo>
                    <a:pt x="348" y="219"/>
                    <a:pt x="349" y="217"/>
                    <a:pt x="351" y="215"/>
                  </a:cubicBezTo>
                  <a:cubicBezTo>
                    <a:pt x="354" y="211"/>
                    <a:pt x="358" y="207"/>
                    <a:pt x="360" y="203"/>
                  </a:cubicBezTo>
                  <a:cubicBezTo>
                    <a:pt x="364" y="196"/>
                    <a:pt x="363" y="190"/>
                    <a:pt x="357" y="184"/>
                  </a:cubicBezTo>
                  <a:cubicBezTo>
                    <a:pt x="355" y="182"/>
                    <a:pt x="352" y="180"/>
                    <a:pt x="349" y="178"/>
                  </a:cubicBezTo>
                  <a:cubicBezTo>
                    <a:pt x="346" y="176"/>
                    <a:pt x="345" y="172"/>
                    <a:pt x="348" y="170"/>
                  </a:cubicBezTo>
                  <a:cubicBezTo>
                    <a:pt x="351" y="168"/>
                    <a:pt x="353" y="167"/>
                    <a:pt x="355" y="166"/>
                  </a:cubicBezTo>
                  <a:cubicBezTo>
                    <a:pt x="360" y="164"/>
                    <a:pt x="362" y="160"/>
                    <a:pt x="361" y="155"/>
                  </a:cubicBezTo>
                  <a:cubicBezTo>
                    <a:pt x="358" y="149"/>
                    <a:pt x="356" y="143"/>
                    <a:pt x="353" y="137"/>
                  </a:cubicBezTo>
                  <a:cubicBezTo>
                    <a:pt x="350" y="131"/>
                    <a:pt x="345" y="129"/>
                    <a:pt x="338" y="130"/>
                  </a:cubicBezTo>
                  <a:cubicBezTo>
                    <a:pt x="335" y="131"/>
                    <a:pt x="332" y="132"/>
                    <a:pt x="330" y="132"/>
                  </a:cubicBezTo>
                  <a:cubicBezTo>
                    <a:pt x="325" y="133"/>
                    <a:pt x="320" y="134"/>
                    <a:pt x="315" y="132"/>
                  </a:cubicBezTo>
                  <a:cubicBezTo>
                    <a:pt x="311" y="131"/>
                    <a:pt x="308" y="130"/>
                    <a:pt x="304" y="131"/>
                  </a:cubicBezTo>
                  <a:cubicBezTo>
                    <a:pt x="301" y="132"/>
                    <a:pt x="298" y="133"/>
                    <a:pt x="297" y="129"/>
                  </a:cubicBezTo>
                  <a:cubicBezTo>
                    <a:pt x="297" y="127"/>
                    <a:pt x="300" y="125"/>
                    <a:pt x="302" y="124"/>
                  </a:cubicBezTo>
                  <a:cubicBezTo>
                    <a:pt x="306" y="120"/>
                    <a:pt x="311" y="118"/>
                    <a:pt x="314" y="114"/>
                  </a:cubicBezTo>
                  <a:cubicBezTo>
                    <a:pt x="328" y="93"/>
                    <a:pt x="336" y="70"/>
                    <a:pt x="328" y="45"/>
                  </a:cubicBezTo>
                  <a:cubicBezTo>
                    <a:pt x="324" y="31"/>
                    <a:pt x="313" y="24"/>
                    <a:pt x="301" y="18"/>
                  </a:cubicBezTo>
                  <a:cubicBezTo>
                    <a:pt x="296" y="16"/>
                    <a:pt x="290" y="19"/>
                    <a:pt x="289" y="25"/>
                  </a:cubicBezTo>
                  <a:cubicBezTo>
                    <a:pt x="289" y="33"/>
                    <a:pt x="289" y="41"/>
                    <a:pt x="289" y="49"/>
                  </a:cubicBezTo>
                  <a:cubicBezTo>
                    <a:pt x="294" y="50"/>
                    <a:pt x="299" y="52"/>
                    <a:pt x="303" y="53"/>
                  </a:cubicBezTo>
                  <a:cubicBezTo>
                    <a:pt x="306" y="46"/>
                    <a:pt x="308" y="39"/>
                    <a:pt x="310" y="32"/>
                  </a:cubicBezTo>
                  <a:cubicBezTo>
                    <a:pt x="311" y="33"/>
                    <a:pt x="311" y="33"/>
                    <a:pt x="312" y="33"/>
                  </a:cubicBezTo>
                  <a:cubicBezTo>
                    <a:pt x="309" y="44"/>
                    <a:pt x="309" y="55"/>
                    <a:pt x="302" y="66"/>
                  </a:cubicBezTo>
                  <a:cubicBezTo>
                    <a:pt x="300" y="57"/>
                    <a:pt x="295" y="54"/>
                    <a:pt x="288" y="55"/>
                  </a:cubicBezTo>
                  <a:cubicBezTo>
                    <a:pt x="287" y="56"/>
                    <a:pt x="286" y="57"/>
                    <a:pt x="286" y="58"/>
                  </a:cubicBezTo>
                  <a:cubicBezTo>
                    <a:pt x="281" y="74"/>
                    <a:pt x="277" y="89"/>
                    <a:pt x="272" y="105"/>
                  </a:cubicBezTo>
                  <a:cubicBezTo>
                    <a:pt x="267" y="118"/>
                    <a:pt x="260" y="129"/>
                    <a:pt x="243" y="128"/>
                  </a:cubicBezTo>
                  <a:cubicBezTo>
                    <a:pt x="242" y="128"/>
                    <a:pt x="240" y="128"/>
                    <a:pt x="239" y="128"/>
                  </a:cubicBezTo>
                  <a:cubicBezTo>
                    <a:pt x="233" y="129"/>
                    <a:pt x="227" y="133"/>
                    <a:pt x="222" y="131"/>
                  </a:cubicBezTo>
                  <a:cubicBezTo>
                    <a:pt x="214" y="130"/>
                    <a:pt x="208" y="133"/>
                    <a:pt x="202" y="136"/>
                  </a:cubicBezTo>
                  <a:cubicBezTo>
                    <a:pt x="195" y="139"/>
                    <a:pt x="189" y="142"/>
                    <a:pt x="188" y="151"/>
                  </a:cubicBezTo>
                  <a:cubicBezTo>
                    <a:pt x="152" y="151"/>
                    <a:pt x="152" y="151"/>
                    <a:pt x="152" y="151"/>
                  </a:cubicBezTo>
                  <a:cubicBezTo>
                    <a:pt x="153" y="191"/>
                    <a:pt x="152" y="231"/>
                    <a:pt x="157" y="270"/>
                  </a:cubicBezTo>
                  <a:moveTo>
                    <a:pt x="134" y="271"/>
                  </a:moveTo>
                  <a:cubicBezTo>
                    <a:pt x="133" y="226"/>
                    <a:pt x="141" y="182"/>
                    <a:pt x="137" y="136"/>
                  </a:cubicBezTo>
                  <a:cubicBezTo>
                    <a:pt x="134" y="136"/>
                    <a:pt x="131" y="135"/>
                    <a:pt x="129" y="135"/>
                  </a:cubicBezTo>
                  <a:cubicBezTo>
                    <a:pt x="101" y="135"/>
                    <a:pt x="73" y="136"/>
                    <a:pt x="46" y="136"/>
                  </a:cubicBezTo>
                  <a:cubicBezTo>
                    <a:pt x="41" y="136"/>
                    <a:pt x="36" y="136"/>
                    <a:pt x="36" y="129"/>
                  </a:cubicBezTo>
                  <a:cubicBezTo>
                    <a:pt x="27" y="130"/>
                    <a:pt x="18" y="131"/>
                    <a:pt x="10" y="132"/>
                  </a:cubicBezTo>
                  <a:cubicBezTo>
                    <a:pt x="8" y="140"/>
                    <a:pt x="7" y="148"/>
                    <a:pt x="9" y="156"/>
                  </a:cubicBezTo>
                  <a:cubicBezTo>
                    <a:pt x="10" y="165"/>
                    <a:pt x="12" y="174"/>
                    <a:pt x="13" y="183"/>
                  </a:cubicBezTo>
                  <a:cubicBezTo>
                    <a:pt x="14" y="198"/>
                    <a:pt x="14" y="214"/>
                    <a:pt x="16" y="229"/>
                  </a:cubicBezTo>
                  <a:cubicBezTo>
                    <a:pt x="18" y="246"/>
                    <a:pt x="21" y="263"/>
                    <a:pt x="23" y="281"/>
                  </a:cubicBezTo>
                  <a:cubicBezTo>
                    <a:pt x="30" y="281"/>
                    <a:pt x="36" y="281"/>
                    <a:pt x="42" y="281"/>
                  </a:cubicBezTo>
                  <a:cubicBezTo>
                    <a:pt x="53" y="281"/>
                    <a:pt x="65" y="279"/>
                    <a:pt x="77" y="280"/>
                  </a:cubicBezTo>
                  <a:cubicBezTo>
                    <a:pt x="95" y="281"/>
                    <a:pt x="114" y="279"/>
                    <a:pt x="133" y="277"/>
                  </a:cubicBezTo>
                  <a:cubicBezTo>
                    <a:pt x="143" y="276"/>
                    <a:pt x="144" y="274"/>
                    <a:pt x="143" y="264"/>
                  </a:cubicBezTo>
                  <a:cubicBezTo>
                    <a:pt x="142" y="257"/>
                    <a:pt x="142" y="249"/>
                    <a:pt x="141" y="242"/>
                  </a:cubicBezTo>
                  <a:cubicBezTo>
                    <a:pt x="141" y="229"/>
                    <a:pt x="141" y="216"/>
                    <a:pt x="140" y="203"/>
                  </a:cubicBezTo>
                  <a:cubicBezTo>
                    <a:pt x="140" y="203"/>
                    <a:pt x="139" y="203"/>
                    <a:pt x="139" y="203"/>
                  </a:cubicBezTo>
                  <a:cubicBezTo>
                    <a:pt x="137" y="226"/>
                    <a:pt x="135" y="248"/>
                    <a:pt x="134" y="27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5" name="Google Shape;98;p5">
              <a:extLst>
                <a:ext uri="{FF2B5EF4-FFF2-40B4-BE49-F238E27FC236}">
                  <a16:creationId xmlns:a16="http://schemas.microsoft.com/office/drawing/2014/main" id="{6B4E5D65-B152-49ED-A821-9CA9FEA6EED8}"/>
                </a:ext>
              </a:extLst>
            </p:cNvPr>
            <p:cNvSpPr/>
            <p:nvPr/>
          </p:nvSpPr>
          <p:spPr>
            <a:xfrm>
              <a:off x="3925888" y="415925"/>
              <a:ext cx="47625" cy="107950"/>
            </a:xfrm>
            <a:custGeom>
              <a:avLst/>
              <a:gdLst/>
              <a:ahLst/>
              <a:cxnLst/>
              <a:rect l="l" t="t" r="r" b="b"/>
              <a:pathLst>
                <a:path w="19" h="44" extrusionOk="0">
                  <a:moveTo>
                    <a:pt x="8" y="0"/>
                  </a:moveTo>
                  <a:cubicBezTo>
                    <a:pt x="14" y="14"/>
                    <a:pt x="19" y="28"/>
                    <a:pt x="14" y="44"/>
                  </a:cubicBezTo>
                  <a:cubicBezTo>
                    <a:pt x="8" y="37"/>
                    <a:pt x="13" y="29"/>
                    <a:pt x="7" y="22"/>
                  </a:cubicBezTo>
                  <a:cubicBezTo>
                    <a:pt x="5" y="26"/>
                    <a:pt x="3" y="30"/>
                    <a:pt x="2" y="34"/>
                  </a:cubicBezTo>
                  <a:cubicBezTo>
                    <a:pt x="1" y="34"/>
                    <a:pt x="1" y="34"/>
                    <a:pt x="0" y="34"/>
                  </a:cubicBezTo>
                  <a:cubicBezTo>
                    <a:pt x="3" y="22"/>
                    <a:pt x="5" y="11"/>
                    <a:pt x="8"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6" name="Google Shape;99;p5">
              <a:extLst>
                <a:ext uri="{FF2B5EF4-FFF2-40B4-BE49-F238E27FC236}">
                  <a16:creationId xmlns:a16="http://schemas.microsoft.com/office/drawing/2014/main" id="{09D373C7-C496-468A-B137-1B475CB4D31F}"/>
                </a:ext>
              </a:extLst>
            </p:cNvPr>
            <p:cNvSpPr/>
            <p:nvPr/>
          </p:nvSpPr>
          <p:spPr>
            <a:xfrm>
              <a:off x="3632200" y="363537"/>
              <a:ext cx="46038" cy="68263"/>
            </a:xfrm>
            <a:custGeom>
              <a:avLst/>
              <a:gdLst/>
              <a:ahLst/>
              <a:cxnLst/>
              <a:rect l="l" t="t" r="r" b="b"/>
              <a:pathLst>
                <a:path w="19" h="28" extrusionOk="0">
                  <a:moveTo>
                    <a:pt x="19" y="13"/>
                  </a:moveTo>
                  <a:cubicBezTo>
                    <a:pt x="19" y="21"/>
                    <a:pt x="18" y="23"/>
                    <a:pt x="13" y="25"/>
                  </a:cubicBezTo>
                  <a:cubicBezTo>
                    <a:pt x="5" y="28"/>
                    <a:pt x="0" y="25"/>
                    <a:pt x="0" y="16"/>
                  </a:cubicBezTo>
                  <a:cubicBezTo>
                    <a:pt x="0" y="13"/>
                    <a:pt x="1" y="9"/>
                    <a:pt x="2" y="6"/>
                  </a:cubicBezTo>
                  <a:cubicBezTo>
                    <a:pt x="4" y="2"/>
                    <a:pt x="7" y="0"/>
                    <a:pt x="12" y="1"/>
                  </a:cubicBezTo>
                  <a:cubicBezTo>
                    <a:pt x="16" y="2"/>
                    <a:pt x="19" y="5"/>
                    <a:pt x="19" y="10"/>
                  </a:cubicBezTo>
                  <a:cubicBezTo>
                    <a:pt x="19" y="11"/>
                    <a:pt x="19" y="12"/>
                    <a:pt x="19"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70" name="Google Shape;103;p5">
            <a:extLst>
              <a:ext uri="{FF2B5EF4-FFF2-40B4-BE49-F238E27FC236}">
                <a16:creationId xmlns:a16="http://schemas.microsoft.com/office/drawing/2014/main" id="{AF17AC71-F857-44EC-A144-40C1DCF7417B}"/>
              </a:ext>
            </a:extLst>
          </p:cNvPr>
          <p:cNvGrpSpPr/>
          <p:nvPr/>
        </p:nvGrpSpPr>
        <p:grpSpPr>
          <a:xfrm>
            <a:off x="7924800" y="1249365"/>
            <a:ext cx="1081088" cy="1260475"/>
            <a:chOff x="7737475" y="1493837"/>
            <a:chExt cx="1081088" cy="1260475"/>
          </a:xfrm>
        </p:grpSpPr>
        <p:sp>
          <p:nvSpPr>
            <p:cNvPr id="71" name="Google Shape;104;p5">
              <a:extLst>
                <a:ext uri="{FF2B5EF4-FFF2-40B4-BE49-F238E27FC236}">
                  <a16:creationId xmlns:a16="http://schemas.microsoft.com/office/drawing/2014/main" id="{D51CAC1A-3672-42B0-8681-A4D78C725F33}"/>
                </a:ext>
              </a:extLst>
            </p:cNvPr>
            <p:cNvSpPr/>
            <p:nvPr/>
          </p:nvSpPr>
          <p:spPr>
            <a:xfrm>
              <a:off x="7864475" y="1570037"/>
              <a:ext cx="844550" cy="1184275"/>
            </a:xfrm>
            <a:custGeom>
              <a:avLst/>
              <a:gdLst/>
              <a:ahLst/>
              <a:cxnLst/>
              <a:rect l="l" t="t" r="r" b="b"/>
              <a:pathLst>
                <a:path w="342" h="479" extrusionOk="0">
                  <a:moveTo>
                    <a:pt x="174" y="377"/>
                  </a:moveTo>
                  <a:cubicBezTo>
                    <a:pt x="176" y="398"/>
                    <a:pt x="181" y="416"/>
                    <a:pt x="174" y="436"/>
                  </a:cubicBezTo>
                  <a:cubicBezTo>
                    <a:pt x="180" y="437"/>
                    <a:pt x="184" y="438"/>
                    <a:pt x="188" y="439"/>
                  </a:cubicBezTo>
                  <a:cubicBezTo>
                    <a:pt x="199" y="443"/>
                    <a:pt x="210" y="445"/>
                    <a:pt x="220" y="450"/>
                  </a:cubicBezTo>
                  <a:cubicBezTo>
                    <a:pt x="229" y="454"/>
                    <a:pt x="229" y="458"/>
                    <a:pt x="222" y="466"/>
                  </a:cubicBezTo>
                  <a:cubicBezTo>
                    <a:pt x="217" y="473"/>
                    <a:pt x="209" y="475"/>
                    <a:pt x="202" y="476"/>
                  </a:cubicBezTo>
                  <a:cubicBezTo>
                    <a:pt x="183" y="478"/>
                    <a:pt x="164" y="479"/>
                    <a:pt x="145" y="479"/>
                  </a:cubicBezTo>
                  <a:cubicBezTo>
                    <a:pt x="131" y="479"/>
                    <a:pt x="118" y="475"/>
                    <a:pt x="107" y="466"/>
                  </a:cubicBezTo>
                  <a:cubicBezTo>
                    <a:pt x="102" y="462"/>
                    <a:pt x="98" y="458"/>
                    <a:pt x="104" y="453"/>
                  </a:cubicBezTo>
                  <a:cubicBezTo>
                    <a:pt x="101" y="449"/>
                    <a:pt x="99" y="447"/>
                    <a:pt x="96" y="444"/>
                  </a:cubicBezTo>
                  <a:cubicBezTo>
                    <a:pt x="100" y="437"/>
                    <a:pt x="107" y="437"/>
                    <a:pt x="113" y="437"/>
                  </a:cubicBezTo>
                  <a:cubicBezTo>
                    <a:pt x="126" y="436"/>
                    <a:pt x="140" y="436"/>
                    <a:pt x="154" y="436"/>
                  </a:cubicBezTo>
                  <a:cubicBezTo>
                    <a:pt x="157" y="435"/>
                    <a:pt x="161" y="435"/>
                    <a:pt x="164" y="435"/>
                  </a:cubicBezTo>
                  <a:cubicBezTo>
                    <a:pt x="164" y="379"/>
                    <a:pt x="164" y="379"/>
                    <a:pt x="164" y="379"/>
                  </a:cubicBezTo>
                  <a:cubicBezTo>
                    <a:pt x="152" y="376"/>
                    <a:pt x="142" y="374"/>
                    <a:pt x="131" y="372"/>
                  </a:cubicBezTo>
                  <a:cubicBezTo>
                    <a:pt x="86" y="364"/>
                    <a:pt x="52" y="341"/>
                    <a:pt x="25" y="305"/>
                  </a:cubicBezTo>
                  <a:cubicBezTo>
                    <a:pt x="20" y="297"/>
                    <a:pt x="18" y="286"/>
                    <a:pt x="14" y="276"/>
                  </a:cubicBezTo>
                  <a:cubicBezTo>
                    <a:pt x="9" y="259"/>
                    <a:pt x="2" y="242"/>
                    <a:pt x="1" y="224"/>
                  </a:cubicBezTo>
                  <a:cubicBezTo>
                    <a:pt x="0" y="205"/>
                    <a:pt x="1" y="187"/>
                    <a:pt x="5" y="168"/>
                  </a:cubicBezTo>
                  <a:cubicBezTo>
                    <a:pt x="7" y="156"/>
                    <a:pt x="9" y="144"/>
                    <a:pt x="13" y="132"/>
                  </a:cubicBezTo>
                  <a:cubicBezTo>
                    <a:pt x="20" y="110"/>
                    <a:pt x="33" y="90"/>
                    <a:pt x="48" y="72"/>
                  </a:cubicBezTo>
                  <a:cubicBezTo>
                    <a:pt x="47" y="70"/>
                    <a:pt x="46" y="69"/>
                    <a:pt x="44" y="65"/>
                  </a:cubicBezTo>
                  <a:cubicBezTo>
                    <a:pt x="53" y="67"/>
                    <a:pt x="58" y="63"/>
                    <a:pt x="63" y="58"/>
                  </a:cubicBezTo>
                  <a:cubicBezTo>
                    <a:pt x="71" y="50"/>
                    <a:pt x="80" y="45"/>
                    <a:pt x="90" y="41"/>
                  </a:cubicBezTo>
                  <a:cubicBezTo>
                    <a:pt x="107" y="35"/>
                    <a:pt x="123" y="25"/>
                    <a:pt x="142" y="26"/>
                  </a:cubicBezTo>
                  <a:cubicBezTo>
                    <a:pt x="152" y="26"/>
                    <a:pt x="161" y="27"/>
                    <a:pt x="171" y="27"/>
                  </a:cubicBezTo>
                  <a:cubicBezTo>
                    <a:pt x="175" y="19"/>
                    <a:pt x="167" y="9"/>
                    <a:pt x="176" y="0"/>
                  </a:cubicBezTo>
                  <a:cubicBezTo>
                    <a:pt x="186" y="8"/>
                    <a:pt x="182" y="20"/>
                    <a:pt x="184" y="30"/>
                  </a:cubicBezTo>
                  <a:cubicBezTo>
                    <a:pt x="200" y="34"/>
                    <a:pt x="215" y="38"/>
                    <a:pt x="230" y="43"/>
                  </a:cubicBezTo>
                  <a:cubicBezTo>
                    <a:pt x="231" y="43"/>
                    <a:pt x="232" y="43"/>
                    <a:pt x="233" y="43"/>
                  </a:cubicBezTo>
                  <a:cubicBezTo>
                    <a:pt x="260" y="58"/>
                    <a:pt x="285" y="75"/>
                    <a:pt x="300" y="104"/>
                  </a:cubicBezTo>
                  <a:cubicBezTo>
                    <a:pt x="311" y="124"/>
                    <a:pt x="320" y="144"/>
                    <a:pt x="324" y="166"/>
                  </a:cubicBezTo>
                  <a:cubicBezTo>
                    <a:pt x="325" y="170"/>
                    <a:pt x="327" y="174"/>
                    <a:pt x="329" y="178"/>
                  </a:cubicBezTo>
                  <a:cubicBezTo>
                    <a:pt x="341" y="213"/>
                    <a:pt x="342" y="247"/>
                    <a:pt x="326" y="282"/>
                  </a:cubicBezTo>
                  <a:cubicBezTo>
                    <a:pt x="312" y="314"/>
                    <a:pt x="287" y="335"/>
                    <a:pt x="259" y="353"/>
                  </a:cubicBezTo>
                  <a:cubicBezTo>
                    <a:pt x="257" y="355"/>
                    <a:pt x="254" y="356"/>
                    <a:pt x="253" y="357"/>
                  </a:cubicBezTo>
                  <a:cubicBezTo>
                    <a:pt x="240" y="371"/>
                    <a:pt x="224" y="376"/>
                    <a:pt x="206" y="377"/>
                  </a:cubicBezTo>
                  <a:cubicBezTo>
                    <a:pt x="196" y="377"/>
                    <a:pt x="186" y="377"/>
                    <a:pt x="174" y="377"/>
                  </a:cubicBezTo>
                  <a:moveTo>
                    <a:pt x="302" y="303"/>
                  </a:moveTo>
                  <a:cubicBezTo>
                    <a:pt x="311" y="295"/>
                    <a:pt x="315" y="285"/>
                    <a:pt x="313" y="275"/>
                  </a:cubicBezTo>
                  <a:cubicBezTo>
                    <a:pt x="309" y="285"/>
                    <a:pt x="306" y="294"/>
                    <a:pt x="302" y="303"/>
                  </a:cubicBezTo>
                  <a:cubicBezTo>
                    <a:pt x="300" y="305"/>
                    <a:pt x="298" y="307"/>
                    <a:pt x="296" y="308"/>
                  </a:cubicBezTo>
                  <a:cubicBezTo>
                    <a:pt x="297" y="309"/>
                    <a:pt x="298" y="309"/>
                    <a:pt x="298" y="310"/>
                  </a:cubicBezTo>
                  <a:cubicBezTo>
                    <a:pt x="300" y="308"/>
                    <a:pt x="301" y="305"/>
                    <a:pt x="302" y="303"/>
                  </a:cubicBezTo>
                  <a:moveTo>
                    <a:pt x="209" y="299"/>
                  </a:moveTo>
                  <a:cubicBezTo>
                    <a:pt x="211" y="274"/>
                    <a:pt x="213" y="251"/>
                    <a:pt x="215" y="228"/>
                  </a:cubicBezTo>
                  <a:cubicBezTo>
                    <a:pt x="190" y="220"/>
                    <a:pt x="166" y="212"/>
                    <a:pt x="140" y="204"/>
                  </a:cubicBezTo>
                  <a:cubicBezTo>
                    <a:pt x="137" y="227"/>
                    <a:pt x="134" y="249"/>
                    <a:pt x="132" y="271"/>
                  </a:cubicBezTo>
                  <a:cubicBezTo>
                    <a:pt x="157" y="281"/>
                    <a:pt x="182" y="290"/>
                    <a:pt x="209" y="299"/>
                  </a:cubicBezTo>
                  <a:moveTo>
                    <a:pt x="122" y="342"/>
                  </a:moveTo>
                  <a:cubicBezTo>
                    <a:pt x="147" y="353"/>
                    <a:pt x="170" y="350"/>
                    <a:pt x="192" y="351"/>
                  </a:cubicBezTo>
                  <a:cubicBezTo>
                    <a:pt x="202" y="351"/>
                    <a:pt x="207" y="348"/>
                    <a:pt x="208" y="338"/>
                  </a:cubicBezTo>
                  <a:cubicBezTo>
                    <a:pt x="209" y="327"/>
                    <a:pt x="209" y="316"/>
                    <a:pt x="210" y="304"/>
                  </a:cubicBezTo>
                  <a:cubicBezTo>
                    <a:pt x="183" y="295"/>
                    <a:pt x="158" y="286"/>
                    <a:pt x="130" y="276"/>
                  </a:cubicBezTo>
                  <a:cubicBezTo>
                    <a:pt x="128" y="300"/>
                    <a:pt x="125" y="321"/>
                    <a:pt x="122" y="342"/>
                  </a:cubicBezTo>
                  <a:moveTo>
                    <a:pt x="227" y="166"/>
                  </a:moveTo>
                  <a:cubicBezTo>
                    <a:pt x="211" y="160"/>
                    <a:pt x="196" y="155"/>
                    <a:pt x="181" y="150"/>
                  </a:cubicBezTo>
                  <a:cubicBezTo>
                    <a:pt x="179" y="149"/>
                    <a:pt x="176" y="150"/>
                    <a:pt x="175" y="151"/>
                  </a:cubicBezTo>
                  <a:cubicBezTo>
                    <a:pt x="171" y="155"/>
                    <a:pt x="166" y="154"/>
                    <a:pt x="160" y="154"/>
                  </a:cubicBezTo>
                  <a:cubicBezTo>
                    <a:pt x="155" y="155"/>
                    <a:pt x="150" y="156"/>
                    <a:pt x="148" y="163"/>
                  </a:cubicBezTo>
                  <a:cubicBezTo>
                    <a:pt x="146" y="174"/>
                    <a:pt x="143" y="186"/>
                    <a:pt x="140" y="199"/>
                  </a:cubicBezTo>
                  <a:cubicBezTo>
                    <a:pt x="167" y="208"/>
                    <a:pt x="191" y="216"/>
                    <a:pt x="218" y="224"/>
                  </a:cubicBezTo>
                  <a:cubicBezTo>
                    <a:pt x="221" y="204"/>
                    <a:pt x="224" y="186"/>
                    <a:pt x="227" y="166"/>
                  </a:cubicBezTo>
                  <a:moveTo>
                    <a:pt x="258" y="79"/>
                  </a:moveTo>
                  <a:cubicBezTo>
                    <a:pt x="237" y="60"/>
                    <a:pt x="212" y="53"/>
                    <a:pt x="185" y="46"/>
                  </a:cubicBezTo>
                  <a:cubicBezTo>
                    <a:pt x="180" y="60"/>
                    <a:pt x="174" y="73"/>
                    <a:pt x="168" y="87"/>
                  </a:cubicBezTo>
                  <a:cubicBezTo>
                    <a:pt x="194" y="95"/>
                    <a:pt x="218" y="103"/>
                    <a:pt x="244" y="111"/>
                  </a:cubicBezTo>
                  <a:cubicBezTo>
                    <a:pt x="249" y="100"/>
                    <a:pt x="253" y="90"/>
                    <a:pt x="258" y="79"/>
                  </a:cubicBezTo>
                  <a:moveTo>
                    <a:pt x="275" y="327"/>
                  </a:moveTo>
                  <a:cubicBezTo>
                    <a:pt x="288" y="309"/>
                    <a:pt x="304" y="294"/>
                    <a:pt x="307" y="271"/>
                  </a:cubicBezTo>
                  <a:cubicBezTo>
                    <a:pt x="290" y="262"/>
                    <a:pt x="273" y="254"/>
                    <a:pt x="256" y="246"/>
                  </a:cubicBezTo>
                  <a:cubicBezTo>
                    <a:pt x="251" y="243"/>
                    <a:pt x="239" y="248"/>
                    <a:pt x="235" y="254"/>
                  </a:cubicBezTo>
                  <a:cubicBezTo>
                    <a:pt x="233" y="258"/>
                    <a:pt x="233" y="262"/>
                    <a:pt x="236" y="266"/>
                  </a:cubicBezTo>
                  <a:cubicBezTo>
                    <a:pt x="241" y="273"/>
                    <a:pt x="248" y="274"/>
                    <a:pt x="257" y="276"/>
                  </a:cubicBezTo>
                  <a:cubicBezTo>
                    <a:pt x="258" y="288"/>
                    <a:pt x="259" y="299"/>
                    <a:pt x="259" y="310"/>
                  </a:cubicBezTo>
                  <a:cubicBezTo>
                    <a:pt x="259" y="317"/>
                    <a:pt x="261" y="321"/>
                    <a:pt x="267" y="324"/>
                  </a:cubicBezTo>
                  <a:cubicBezTo>
                    <a:pt x="269" y="324"/>
                    <a:pt x="272" y="325"/>
                    <a:pt x="275" y="327"/>
                  </a:cubicBezTo>
                  <a:moveTo>
                    <a:pt x="312" y="267"/>
                  </a:moveTo>
                  <a:cubicBezTo>
                    <a:pt x="318" y="250"/>
                    <a:pt x="319" y="235"/>
                    <a:pt x="321" y="220"/>
                  </a:cubicBezTo>
                  <a:cubicBezTo>
                    <a:pt x="322" y="217"/>
                    <a:pt x="321" y="214"/>
                    <a:pt x="321" y="211"/>
                  </a:cubicBezTo>
                  <a:cubicBezTo>
                    <a:pt x="320" y="209"/>
                    <a:pt x="318" y="207"/>
                    <a:pt x="316" y="202"/>
                  </a:cubicBezTo>
                  <a:cubicBezTo>
                    <a:pt x="313" y="214"/>
                    <a:pt x="306" y="212"/>
                    <a:pt x="300" y="211"/>
                  </a:cubicBezTo>
                  <a:cubicBezTo>
                    <a:pt x="293" y="210"/>
                    <a:pt x="285" y="206"/>
                    <a:pt x="279" y="208"/>
                  </a:cubicBezTo>
                  <a:cubicBezTo>
                    <a:pt x="272" y="211"/>
                    <a:pt x="267" y="218"/>
                    <a:pt x="261" y="222"/>
                  </a:cubicBezTo>
                  <a:cubicBezTo>
                    <a:pt x="256" y="226"/>
                    <a:pt x="253" y="231"/>
                    <a:pt x="253" y="239"/>
                  </a:cubicBezTo>
                  <a:cubicBezTo>
                    <a:pt x="272" y="248"/>
                    <a:pt x="291" y="257"/>
                    <a:pt x="312" y="267"/>
                  </a:cubicBezTo>
                  <a:moveTo>
                    <a:pt x="72" y="186"/>
                  </a:moveTo>
                  <a:cubicBezTo>
                    <a:pt x="70" y="206"/>
                    <a:pt x="67" y="225"/>
                    <a:pt x="64" y="244"/>
                  </a:cubicBezTo>
                  <a:cubicBezTo>
                    <a:pt x="75" y="250"/>
                    <a:pt x="84" y="256"/>
                    <a:pt x="93" y="260"/>
                  </a:cubicBezTo>
                  <a:cubicBezTo>
                    <a:pt x="104" y="264"/>
                    <a:pt x="115" y="266"/>
                    <a:pt x="127" y="269"/>
                  </a:cubicBezTo>
                  <a:cubicBezTo>
                    <a:pt x="130" y="246"/>
                    <a:pt x="132" y="225"/>
                    <a:pt x="135" y="202"/>
                  </a:cubicBezTo>
                  <a:cubicBezTo>
                    <a:pt x="130" y="201"/>
                    <a:pt x="125" y="199"/>
                    <a:pt x="120" y="198"/>
                  </a:cubicBezTo>
                  <a:cubicBezTo>
                    <a:pt x="120" y="202"/>
                    <a:pt x="120" y="205"/>
                    <a:pt x="119" y="208"/>
                  </a:cubicBezTo>
                  <a:cubicBezTo>
                    <a:pt x="118" y="216"/>
                    <a:pt x="117" y="225"/>
                    <a:pt x="115" y="233"/>
                  </a:cubicBezTo>
                  <a:cubicBezTo>
                    <a:pt x="114" y="240"/>
                    <a:pt x="110" y="245"/>
                    <a:pt x="103" y="246"/>
                  </a:cubicBezTo>
                  <a:cubicBezTo>
                    <a:pt x="97" y="247"/>
                    <a:pt x="92" y="244"/>
                    <a:pt x="89" y="236"/>
                  </a:cubicBezTo>
                  <a:cubicBezTo>
                    <a:pt x="86" y="228"/>
                    <a:pt x="85" y="220"/>
                    <a:pt x="84" y="211"/>
                  </a:cubicBezTo>
                  <a:cubicBezTo>
                    <a:pt x="84" y="206"/>
                    <a:pt x="84" y="201"/>
                    <a:pt x="84" y="196"/>
                  </a:cubicBezTo>
                  <a:cubicBezTo>
                    <a:pt x="84" y="190"/>
                    <a:pt x="81" y="186"/>
                    <a:pt x="72" y="186"/>
                  </a:cubicBezTo>
                  <a:moveTo>
                    <a:pt x="117" y="341"/>
                  </a:moveTo>
                  <a:cubicBezTo>
                    <a:pt x="120" y="318"/>
                    <a:pt x="123" y="297"/>
                    <a:pt x="125" y="274"/>
                  </a:cubicBezTo>
                  <a:cubicBezTo>
                    <a:pt x="112" y="270"/>
                    <a:pt x="99" y="267"/>
                    <a:pt x="87" y="263"/>
                  </a:cubicBezTo>
                  <a:cubicBezTo>
                    <a:pt x="86" y="269"/>
                    <a:pt x="88" y="276"/>
                    <a:pt x="85" y="279"/>
                  </a:cubicBezTo>
                  <a:cubicBezTo>
                    <a:pt x="77" y="291"/>
                    <a:pt x="79" y="305"/>
                    <a:pt x="79" y="318"/>
                  </a:cubicBezTo>
                  <a:cubicBezTo>
                    <a:pt x="79" y="320"/>
                    <a:pt x="80" y="323"/>
                    <a:pt x="81" y="324"/>
                  </a:cubicBezTo>
                  <a:cubicBezTo>
                    <a:pt x="93" y="330"/>
                    <a:pt x="104" y="337"/>
                    <a:pt x="117" y="341"/>
                  </a:cubicBezTo>
                  <a:moveTo>
                    <a:pt x="148" y="140"/>
                  </a:moveTo>
                  <a:cubicBezTo>
                    <a:pt x="128" y="135"/>
                    <a:pt x="108" y="126"/>
                    <a:pt x="85" y="124"/>
                  </a:cubicBezTo>
                  <a:cubicBezTo>
                    <a:pt x="83" y="133"/>
                    <a:pt x="81" y="141"/>
                    <a:pt x="79" y="149"/>
                  </a:cubicBezTo>
                  <a:cubicBezTo>
                    <a:pt x="75" y="159"/>
                    <a:pt x="76" y="168"/>
                    <a:pt x="86" y="174"/>
                  </a:cubicBezTo>
                  <a:cubicBezTo>
                    <a:pt x="87" y="175"/>
                    <a:pt x="88" y="176"/>
                    <a:pt x="89" y="177"/>
                  </a:cubicBezTo>
                  <a:cubicBezTo>
                    <a:pt x="91" y="188"/>
                    <a:pt x="100" y="186"/>
                    <a:pt x="106" y="188"/>
                  </a:cubicBezTo>
                  <a:cubicBezTo>
                    <a:pt x="108" y="182"/>
                    <a:pt x="109" y="176"/>
                    <a:pt x="112" y="173"/>
                  </a:cubicBezTo>
                  <a:cubicBezTo>
                    <a:pt x="122" y="164"/>
                    <a:pt x="131" y="154"/>
                    <a:pt x="146" y="151"/>
                  </a:cubicBezTo>
                  <a:cubicBezTo>
                    <a:pt x="147" y="148"/>
                    <a:pt x="147" y="145"/>
                    <a:pt x="148" y="140"/>
                  </a:cubicBezTo>
                  <a:moveTo>
                    <a:pt x="246" y="235"/>
                  </a:moveTo>
                  <a:cubicBezTo>
                    <a:pt x="248" y="230"/>
                    <a:pt x="249" y="227"/>
                    <a:pt x="250" y="223"/>
                  </a:cubicBezTo>
                  <a:cubicBezTo>
                    <a:pt x="252" y="221"/>
                    <a:pt x="253" y="218"/>
                    <a:pt x="255" y="217"/>
                  </a:cubicBezTo>
                  <a:cubicBezTo>
                    <a:pt x="261" y="212"/>
                    <a:pt x="268" y="208"/>
                    <a:pt x="274" y="203"/>
                  </a:cubicBezTo>
                  <a:cubicBezTo>
                    <a:pt x="279" y="199"/>
                    <a:pt x="284" y="198"/>
                    <a:pt x="290" y="201"/>
                  </a:cubicBezTo>
                  <a:cubicBezTo>
                    <a:pt x="294" y="204"/>
                    <a:pt x="299" y="206"/>
                    <a:pt x="305" y="199"/>
                  </a:cubicBezTo>
                  <a:cubicBezTo>
                    <a:pt x="282" y="184"/>
                    <a:pt x="258" y="176"/>
                    <a:pt x="231" y="168"/>
                  </a:cubicBezTo>
                  <a:cubicBezTo>
                    <a:pt x="228" y="188"/>
                    <a:pt x="225" y="206"/>
                    <a:pt x="222" y="225"/>
                  </a:cubicBezTo>
                  <a:cubicBezTo>
                    <a:pt x="230" y="228"/>
                    <a:pt x="237" y="231"/>
                    <a:pt x="246" y="235"/>
                  </a:cubicBezTo>
                  <a:moveTo>
                    <a:pt x="88" y="118"/>
                  </a:moveTo>
                  <a:cubicBezTo>
                    <a:pt x="109" y="124"/>
                    <a:pt x="129" y="130"/>
                    <a:pt x="150" y="136"/>
                  </a:cubicBezTo>
                  <a:cubicBezTo>
                    <a:pt x="152" y="125"/>
                    <a:pt x="155" y="115"/>
                    <a:pt x="157" y="104"/>
                  </a:cubicBezTo>
                  <a:cubicBezTo>
                    <a:pt x="141" y="104"/>
                    <a:pt x="133" y="95"/>
                    <a:pt x="127" y="83"/>
                  </a:cubicBezTo>
                  <a:cubicBezTo>
                    <a:pt x="126" y="82"/>
                    <a:pt x="124" y="80"/>
                    <a:pt x="122" y="80"/>
                  </a:cubicBezTo>
                  <a:cubicBezTo>
                    <a:pt x="116" y="78"/>
                    <a:pt x="109" y="76"/>
                    <a:pt x="102" y="75"/>
                  </a:cubicBezTo>
                  <a:cubicBezTo>
                    <a:pt x="97" y="89"/>
                    <a:pt x="92" y="103"/>
                    <a:pt x="88" y="118"/>
                  </a:cubicBezTo>
                  <a:moveTo>
                    <a:pt x="228" y="161"/>
                  </a:moveTo>
                  <a:cubicBezTo>
                    <a:pt x="233" y="145"/>
                    <a:pt x="238" y="131"/>
                    <a:pt x="243" y="116"/>
                  </a:cubicBezTo>
                  <a:cubicBezTo>
                    <a:pt x="236" y="113"/>
                    <a:pt x="229" y="111"/>
                    <a:pt x="222" y="109"/>
                  </a:cubicBezTo>
                  <a:cubicBezTo>
                    <a:pt x="215" y="106"/>
                    <a:pt x="209" y="104"/>
                    <a:pt x="202" y="102"/>
                  </a:cubicBezTo>
                  <a:cubicBezTo>
                    <a:pt x="195" y="101"/>
                    <a:pt x="189" y="97"/>
                    <a:pt x="181" y="98"/>
                  </a:cubicBezTo>
                  <a:cubicBezTo>
                    <a:pt x="190" y="104"/>
                    <a:pt x="194" y="111"/>
                    <a:pt x="196" y="121"/>
                  </a:cubicBezTo>
                  <a:cubicBezTo>
                    <a:pt x="197" y="131"/>
                    <a:pt x="190" y="138"/>
                    <a:pt x="182" y="145"/>
                  </a:cubicBezTo>
                  <a:cubicBezTo>
                    <a:pt x="198" y="150"/>
                    <a:pt x="212" y="155"/>
                    <a:pt x="228" y="161"/>
                  </a:cubicBezTo>
                  <a:moveTo>
                    <a:pt x="38" y="114"/>
                  </a:moveTo>
                  <a:cubicBezTo>
                    <a:pt x="27" y="130"/>
                    <a:pt x="26" y="147"/>
                    <a:pt x="22" y="164"/>
                  </a:cubicBezTo>
                  <a:cubicBezTo>
                    <a:pt x="29" y="166"/>
                    <a:pt x="35" y="168"/>
                    <a:pt x="40" y="170"/>
                  </a:cubicBezTo>
                  <a:cubicBezTo>
                    <a:pt x="51" y="156"/>
                    <a:pt x="56" y="154"/>
                    <a:pt x="71" y="159"/>
                  </a:cubicBezTo>
                  <a:cubicBezTo>
                    <a:pt x="74" y="147"/>
                    <a:pt x="77" y="135"/>
                    <a:pt x="80" y="122"/>
                  </a:cubicBezTo>
                  <a:cubicBezTo>
                    <a:pt x="66" y="119"/>
                    <a:pt x="52" y="116"/>
                    <a:pt x="38" y="114"/>
                  </a:cubicBezTo>
                  <a:moveTo>
                    <a:pt x="221" y="230"/>
                  </a:moveTo>
                  <a:cubicBezTo>
                    <a:pt x="215" y="255"/>
                    <a:pt x="214" y="278"/>
                    <a:pt x="215" y="302"/>
                  </a:cubicBezTo>
                  <a:cubicBezTo>
                    <a:pt x="227" y="306"/>
                    <a:pt x="238" y="311"/>
                    <a:pt x="250" y="315"/>
                  </a:cubicBezTo>
                  <a:cubicBezTo>
                    <a:pt x="254" y="305"/>
                    <a:pt x="253" y="295"/>
                    <a:pt x="250" y="286"/>
                  </a:cubicBezTo>
                  <a:cubicBezTo>
                    <a:pt x="249" y="282"/>
                    <a:pt x="243" y="280"/>
                    <a:pt x="239" y="277"/>
                  </a:cubicBezTo>
                  <a:cubicBezTo>
                    <a:pt x="222" y="264"/>
                    <a:pt x="221" y="263"/>
                    <a:pt x="235" y="244"/>
                  </a:cubicBezTo>
                  <a:cubicBezTo>
                    <a:pt x="236" y="242"/>
                    <a:pt x="238" y="241"/>
                    <a:pt x="241" y="239"/>
                  </a:cubicBezTo>
                  <a:cubicBezTo>
                    <a:pt x="234" y="236"/>
                    <a:pt x="228" y="233"/>
                    <a:pt x="221" y="230"/>
                  </a:cubicBezTo>
                  <a:moveTo>
                    <a:pt x="319" y="196"/>
                  </a:moveTo>
                  <a:cubicBezTo>
                    <a:pt x="316" y="176"/>
                    <a:pt x="309" y="158"/>
                    <a:pt x="301" y="141"/>
                  </a:cubicBezTo>
                  <a:cubicBezTo>
                    <a:pt x="300" y="138"/>
                    <a:pt x="298" y="136"/>
                    <a:pt x="296" y="135"/>
                  </a:cubicBezTo>
                  <a:cubicBezTo>
                    <a:pt x="282" y="129"/>
                    <a:pt x="267" y="124"/>
                    <a:pt x="253" y="118"/>
                  </a:cubicBezTo>
                  <a:cubicBezTo>
                    <a:pt x="252" y="118"/>
                    <a:pt x="252" y="119"/>
                    <a:pt x="250" y="119"/>
                  </a:cubicBezTo>
                  <a:cubicBezTo>
                    <a:pt x="251" y="122"/>
                    <a:pt x="252" y="125"/>
                    <a:pt x="253" y="128"/>
                  </a:cubicBezTo>
                  <a:cubicBezTo>
                    <a:pt x="265" y="126"/>
                    <a:pt x="267" y="127"/>
                    <a:pt x="268" y="135"/>
                  </a:cubicBezTo>
                  <a:cubicBezTo>
                    <a:pt x="269" y="141"/>
                    <a:pt x="268" y="147"/>
                    <a:pt x="268" y="154"/>
                  </a:cubicBezTo>
                  <a:cubicBezTo>
                    <a:pt x="268" y="154"/>
                    <a:pt x="269" y="155"/>
                    <a:pt x="270" y="155"/>
                  </a:cubicBezTo>
                  <a:cubicBezTo>
                    <a:pt x="287" y="162"/>
                    <a:pt x="303" y="171"/>
                    <a:pt x="308" y="191"/>
                  </a:cubicBezTo>
                  <a:cubicBezTo>
                    <a:pt x="310" y="196"/>
                    <a:pt x="313" y="197"/>
                    <a:pt x="319" y="196"/>
                  </a:cubicBezTo>
                  <a:moveTo>
                    <a:pt x="180" y="46"/>
                  </a:moveTo>
                  <a:cubicBezTo>
                    <a:pt x="164" y="39"/>
                    <a:pt x="149" y="46"/>
                    <a:pt x="135" y="43"/>
                  </a:cubicBezTo>
                  <a:cubicBezTo>
                    <a:pt x="131" y="53"/>
                    <a:pt x="129" y="62"/>
                    <a:pt x="131" y="71"/>
                  </a:cubicBezTo>
                  <a:cubicBezTo>
                    <a:pt x="132" y="73"/>
                    <a:pt x="133" y="76"/>
                    <a:pt x="135" y="77"/>
                  </a:cubicBezTo>
                  <a:cubicBezTo>
                    <a:pt x="144" y="81"/>
                    <a:pt x="154" y="84"/>
                    <a:pt x="164" y="86"/>
                  </a:cubicBezTo>
                  <a:cubicBezTo>
                    <a:pt x="169" y="72"/>
                    <a:pt x="174" y="59"/>
                    <a:pt x="180" y="46"/>
                  </a:cubicBezTo>
                  <a:moveTo>
                    <a:pt x="55" y="247"/>
                  </a:moveTo>
                  <a:cubicBezTo>
                    <a:pt x="51" y="235"/>
                    <a:pt x="49" y="223"/>
                    <a:pt x="43" y="213"/>
                  </a:cubicBezTo>
                  <a:cubicBezTo>
                    <a:pt x="37" y="203"/>
                    <a:pt x="36" y="194"/>
                    <a:pt x="38" y="183"/>
                  </a:cubicBezTo>
                  <a:cubicBezTo>
                    <a:pt x="39" y="181"/>
                    <a:pt x="39" y="179"/>
                    <a:pt x="39" y="177"/>
                  </a:cubicBezTo>
                  <a:cubicBezTo>
                    <a:pt x="37" y="176"/>
                    <a:pt x="36" y="175"/>
                    <a:pt x="34" y="174"/>
                  </a:cubicBezTo>
                  <a:cubicBezTo>
                    <a:pt x="23" y="172"/>
                    <a:pt x="21" y="173"/>
                    <a:pt x="20" y="184"/>
                  </a:cubicBezTo>
                  <a:cubicBezTo>
                    <a:pt x="19" y="191"/>
                    <a:pt x="18" y="197"/>
                    <a:pt x="18" y="204"/>
                  </a:cubicBezTo>
                  <a:cubicBezTo>
                    <a:pt x="20" y="216"/>
                    <a:pt x="22" y="228"/>
                    <a:pt x="25" y="240"/>
                  </a:cubicBezTo>
                  <a:cubicBezTo>
                    <a:pt x="33" y="242"/>
                    <a:pt x="42" y="245"/>
                    <a:pt x="50" y="248"/>
                  </a:cubicBezTo>
                  <a:cubicBezTo>
                    <a:pt x="51" y="248"/>
                    <a:pt x="52" y="248"/>
                    <a:pt x="55" y="247"/>
                  </a:cubicBezTo>
                  <a:moveTo>
                    <a:pt x="96" y="75"/>
                  </a:moveTo>
                  <a:cubicBezTo>
                    <a:pt x="86" y="72"/>
                    <a:pt x="75" y="69"/>
                    <a:pt x="67" y="74"/>
                  </a:cubicBezTo>
                  <a:cubicBezTo>
                    <a:pt x="55" y="81"/>
                    <a:pt x="49" y="94"/>
                    <a:pt x="42" y="107"/>
                  </a:cubicBezTo>
                  <a:cubicBezTo>
                    <a:pt x="56" y="111"/>
                    <a:pt x="69" y="114"/>
                    <a:pt x="83" y="118"/>
                  </a:cubicBezTo>
                  <a:cubicBezTo>
                    <a:pt x="88" y="103"/>
                    <a:pt x="92" y="90"/>
                    <a:pt x="96" y="75"/>
                  </a:cubicBezTo>
                  <a:moveTo>
                    <a:pt x="299" y="188"/>
                  </a:moveTo>
                  <a:cubicBezTo>
                    <a:pt x="293" y="174"/>
                    <a:pt x="282" y="168"/>
                    <a:pt x="270" y="164"/>
                  </a:cubicBezTo>
                  <a:cubicBezTo>
                    <a:pt x="259" y="160"/>
                    <a:pt x="259" y="155"/>
                    <a:pt x="261" y="147"/>
                  </a:cubicBezTo>
                  <a:cubicBezTo>
                    <a:pt x="261" y="143"/>
                    <a:pt x="262" y="139"/>
                    <a:pt x="263" y="133"/>
                  </a:cubicBezTo>
                  <a:cubicBezTo>
                    <a:pt x="258" y="136"/>
                    <a:pt x="255" y="138"/>
                    <a:pt x="252" y="139"/>
                  </a:cubicBezTo>
                  <a:cubicBezTo>
                    <a:pt x="249" y="137"/>
                    <a:pt x="246" y="135"/>
                    <a:pt x="242" y="132"/>
                  </a:cubicBezTo>
                  <a:cubicBezTo>
                    <a:pt x="239" y="143"/>
                    <a:pt x="236" y="152"/>
                    <a:pt x="232" y="162"/>
                  </a:cubicBezTo>
                  <a:cubicBezTo>
                    <a:pt x="255" y="171"/>
                    <a:pt x="276" y="179"/>
                    <a:pt x="299" y="188"/>
                  </a:cubicBezTo>
                  <a:moveTo>
                    <a:pt x="155" y="137"/>
                  </a:moveTo>
                  <a:cubicBezTo>
                    <a:pt x="159" y="138"/>
                    <a:pt x="162" y="139"/>
                    <a:pt x="165" y="140"/>
                  </a:cubicBezTo>
                  <a:cubicBezTo>
                    <a:pt x="175" y="143"/>
                    <a:pt x="187" y="135"/>
                    <a:pt x="188" y="125"/>
                  </a:cubicBezTo>
                  <a:cubicBezTo>
                    <a:pt x="190" y="115"/>
                    <a:pt x="178" y="101"/>
                    <a:pt x="167" y="102"/>
                  </a:cubicBezTo>
                  <a:cubicBezTo>
                    <a:pt x="165" y="102"/>
                    <a:pt x="162" y="105"/>
                    <a:pt x="161" y="107"/>
                  </a:cubicBezTo>
                  <a:cubicBezTo>
                    <a:pt x="159" y="116"/>
                    <a:pt x="157" y="126"/>
                    <a:pt x="155" y="137"/>
                  </a:cubicBezTo>
                  <a:moveTo>
                    <a:pt x="28" y="247"/>
                  </a:moveTo>
                  <a:cubicBezTo>
                    <a:pt x="30" y="270"/>
                    <a:pt x="42" y="295"/>
                    <a:pt x="55" y="303"/>
                  </a:cubicBezTo>
                  <a:cubicBezTo>
                    <a:pt x="55" y="255"/>
                    <a:pt x="55" y="255"/>
                    <a:pt x="55" y="255"/>
                  </a:cubicBezTo>
                  <a:cubicBezTo>
                    <a:pt x="47" y="253"/>
                    <a:pt x="38" y="250"/>
                    <a:pt x="28" y="247"/>
                  </a:cubicBezTo>
                  <a:moveTo>
                    <a:pt x="62" y="259"/>
                  </a:moveTo>
                  <a:cubicBezTo>
                    <a:pt x="61" y="263"/>
                    <a:pt x="60" y="268"/>
                    <a:pt x="60" y="272"/>
                  </a:cubicBezTo>
                  <a:cubicBezTo>
                    <a:pt x="59" y="282"/>
                    <a:pt x="60" y="292"/>
                    <a:pt x="59" y="302"/>
                  </a:cubicBezTo>
                  <a:cubicBezTo>
                    <a:pt x="59" y="311"/>
                    <a:pt x="62" y="315"/>
                    <a:pt x="69" y="317"/>
                  </a:cubicBezTo>
                  <a:cubicBezTo>
                    <a:pt x="71" y="304"/>
                    <a:pt x="73" y="292"/>
                    <a:pt x="77" y="280"/>
                  </a:cubicBezTo>
                  <a:cubicBezTo>
                    <a:pt x="79" y="274"/>
                    <a:pt x="79" y="270"/>
                    <a:pt x="76" y="265"/>
                  </a:cubicBezTo>
                  <a:cubicBezTo>
                    <a:pt x="73" y="260"/>
                    <a:pt x="70" y="257"/>
                    <a:pt x="62" y="259"/>
                  </a:cubicBezTo>
                  <a:moveTo>
                    <a:pt x="59" y="233"/>
                  </a:moveTo>
                  <a:cubicBezTo>
                    <a:pt x="60" y="233"/>
                    <a:pt x="60" y="233"/>
                    <a:pt x="61" y="233"/>
                  </a:cubicBezTo>
                  <a:cubicBezTo>
                    <a:pt x="63" y="217"/>
                    <a:pt x="65" y="200"/>
                    <a:pt x="68" y="183"/>
                  </a:cubicBezTo>
                  <a:cubicBezTo>
                    <a:pt x="60" y="181"/>
                    <a:pt x="54" y="180"/>
                    <a:pt x="48" y="178"/>
                  </a:cubicBezTo>
                  <a:cubicBezTo>
                    <a:pt x="47" y="181"/>
                    <a:pt x="46" y="182"/>
                    <a:pt x="45" y="184"/>
                  </a:cubicBezTo>
                  <a:cubicBezTo>
                    <a:pt x="44" y="192"/>
                    <a:pt x="44" y="198"/>
                    <a:pt x="48" y="206"/>
                  </a:cubicBezTo>
                  <a:cubicBezTo>
                    <a:pt x="52" y="214"/>
                    <a:pt x="55" y="224"/>
                    <a:pt x="59" y="233"/>
                  </a:cubicBezTo>
                  <a:moveTo>
                    <a:pt x="101" y="237"/>
                  </a:moveTo>
                  <a:cubicBezTo>
                    <a:pt x="111" y="227"/>
                    <a:pt x="114" y="211"/>
                    <a:pt x="109" y="194"/>
                  </a:cubicBezTo>
                  <a:cubicBezTo>
                    <a:pt x="104" y="193"/>
                    <a:pt x="99" y="192"/>
                    <a:pt x="93" y="191"/>
                  </a:cubicBezTo>
                  <a:cubicBezTo>
                    <a:pt x="94" y="207"/>
                    <a:pt x="85" y="224"/>
                    <a:pt x="101" y="237"/>
                  </a:cubicBezTo>
                  <a:moveTo>
                    <a:pt x="295" y="126"/>
                  </a:moveTo>
                  <a:cubicBezTo>
                    <a:pt x="288" y="114"/>
                    <a:pt x="283" y="103"/>
                    <a:pt x="274" y="96"/>
                  </a:cubicBezTo>
                  <a:cubicBezTo>
                    <a:pt x="266" y="102"/>
                    <a:pt x="259" y="107"/>
                    <a:pt x="252" y="113"/>
                  </a:cubicBezTo>
                  <a:cubicBezTo>
                    <a:pt x="264" y="118"/>
                    <a:pt x="277" y="122"/>
                    <a:pt x="290" y="127"/>
                  </a:cubicBezTo>
                  <a:cubicBezTo>
                    <a:pt x="291" y="127"/>
                    <a:pt x="292" y="127"/>
                    <a:pt x="295" y="126"/>
                  </a:cubicBezTo>
                  <a:moveTo>
                    <a:pt x="247" y="320"/>
                  </a:moveTo>
                  <a:cubicBezTo>
                    <a:pt x="237" y="315"/>
                    <a:pt x="227" y="310"/>
                    <a:pt x="215" y="307"/>
                  </a:cubicBezTo>
                  <a:cubicBezTo>
                    <a:pt x="214" y="318"/>
                    <a:pt x="213" y="327"/>
                    <a:pt x="212" y="339"/>
                  </a:cubicBezTo>
                  <a:cubicBezTo>
                    <a:pt x="220" y="335"/>
                    <a:pt x="225" y="331"/>
                    <a:pt x="230" y="330"/>
                  </a:cubicBezTo>
                  <a:cubicBezTo>
                    <a:pt x="237" y="328"/>
                    <a:pt x="242" y="327"/>
                    <a:pt x="247" y="320"/>
                  </a:cubicBezTo>
                  <a:moveTo>
                    <a:pt x="143" y="163"/>
                  </a:moveTo>
                  <a:cubicBezTo>
                    <a:pt x="140" y="161"/>
                    <a:pt x="140" y="161"/>
                    <a:pt x="140" y="161"/>
                  </a:cubicBezTo>
                  <a:cubicBezTo>
                    <a:pt x="133" y="166"/>
                    <a:pt x="126" y="171"/>
                    <a:pt x="120" y="177"/>
                  </a:cubicBezTo>
                  <a:cubicBezTo>
                    <a:pt x="112" y="184"/>
                    <a:pt x="115" y="191"/>
                    <a:pt x="125" y="194"/>
                  </a:cubicBezTo>
                  <a:cubicBezTo>
                    <a:pt x="128" y="195"/>
                    <a:pt x="131" y="195"/>
                    <a:pt x="136" y="196"/>
                  </a:cubicBezTo>
                  <a:cubicBezTo>
                    <a:pt x="138" y="185"/>
                    <a:pt x="140" y="174"/>
                    <a:pt x="143" y="163"/>
                  </a:cubicBezTo>
                  <a:moveTo>
                    <a:pt x="201" y="462"/>
                  </a:moveTo>
                  <a:cubicBezTo>
                    <a:pt x="201" y="461"/>
                    <a:pt x="201" y="460"/>
                    <a:pt x="202" y="459"/>
                  </a:cubicBezTo>
                  <a:cubicBezTo>
                    <a:pt x="193" y="456"/>
                    <a:pt x="185" y="453"/>
                    <a:pt x="177" y="452"/>
                  </a:cubicBezTo>
                  <a:cubicBezTo>
                    <a:pt x="168" y="450"/>
                    <a:pt x="158" y="450"/>
                    <a:pt x="150" y="460"/>
                  </a:cubicBezTo>
                  <a:cubicBezTo>
                    <a:pt x="168" y="464"/>
                    <a:pt x="184" y="465"/>
                    <a:pt x="201" y="462"/>
                  </a:cubicBezTo>
                  <a:moveTo>
                    <a:pt x="125" y="75"/>
                  </a:moveTo>
                  <a:cubicBezTo>
                    <a:pt x="124" y="64"/>
                    <a:pt x="124" y="55"/>
                    <a:pt x="123" y="46"/>
                  </a:cubicBezTo>
                  <a:cubicBezTo>
                    <a:pt x="109" y="46"/>
                    <a:pt x="105" y="51"/>
                    <a:pt x="104" y="70"/>
                  </a:cubicBezTo>
                  <a:cubicBezTo>
                    <a:pt x="111" y="71"/>
                    <a:pt x="117" y="73"/>
                    <a:pt x="125" y="75"/>
                  </a:cubicBezTo>
                  <a:moveTo>
                    <a:pt x="267" y="332"/>
                  </a:moveTo>
                  <a:cubicBezTo>
                    <a:pt x="257" y="323"/>
                    <a:pt x="257" y="324"/>
                    <a:pt x="248" y="330"/>
                  </a:cubicBezTo>
                  <a:cubicBezTo>
                    <a:pt x="244" y="333"/>
                    <a:pt x="240" y="335"/>
                    <a:pt x="235" y="337"/>
                  </a:cubicBezTo>
                  <a:cubicBezTo>
                    <a:pt x="227" y="340"/>
                    <a:pt x="220" y="344"/>
                    <a:pt x="212" y="347"/>
                  </a:cubicBezTo>
                  <a:cubicBezTo>
                    <a:pt x="212" y="348"/>
                    <a:pt x="213" y="349"/>
                    <a:pt x="213" y="350"/>
                  </a:cubicBezTo>
                  <a:cubicBezTo>
                    <a:pt x="232" y="347"/>
                    <a:pt x="251" y="344"/>
                    <a:pt x="267" y="332"/>
                  </a:cubicBezTo>
                  <a:moveTo>
                    <a:pt x="161" y="361"/>
                  </a:moveTo>
                  <a:cubicBezTo>
                    <a:pt x="177" y="367"/>
                    <a:pt x="191" y="367"/>
                    <a:pt x="205" y="362"/>
                  </a:cubicBezTo>
                  <a:cubicBezTo>
                    <a:pt x="191" y="358"/>
                    <a:pt x="178" y="356"/>
                    <a:pt x="161" y="361"/>
                  </a:cubicBezTo>
                  <a:moveTo>
                    <a:pt x="98" y="69"/>
                  </a:moveTo>
                  <a:cubicBezTo>
                    <a:pt x="99" y="63"/>
                    <a:pt x="100" y="58"/>
                    <a:pt x="101" y="54"/>
                  </a:cubicBezTo>
                  <a:cubicBezTo>
                    <a:pt x="92" y="58"/>
                    <a:pt x="83" y="59"/>
                    <a:pt x="76" y="67"/>
                  </a:cubicBezTo>
                  <a:cubicBezTo>
                    <a:pt x="84" y="68"/>
                    <a:pt x="90" y="68"/>
                    <a:pt x="98" y="69"/>
                  </a:cubicBezTo>
                  <a:moveTo>
                    <a:pt x="70" y="178"/>
                  </a:moveTo>
                  <a:cubicBezTo>
                    <a:pt x="66" y="163"/>
                    <a:pt x="61" y="161"/>
                    <a:pt x="50" y="172"/>
                  </a:cubicBezTo>
                  <a:cubicBezTo>
                    <a:pt x="56" y="174"/>
                    <a:pt x="62" y="176"/>
                    <a:pt x="70" y="178"/>
                  </a:cubicBezTo>
                  <a:moveTo>
                    <a:pt x="137" y="85"/>
                  </a:moveTo>
                  <a:cubicBezTo>
                    <a:pt x="146" y="97"/>
                    <a:pt x="151" y="98"/>
                    <a:pt x="161" y="90"/>
                  </a:cubicBezTo>
                  <a:cubicBezTo>
                    <a:pt x="153" y="89"/>
                    <a:pt x="146" y="84"/>
                    <a:pt x="137" y="85"/>
                  </a:cubicBezTo>
                  <a:moveTo>
                    <a:pt x="161" y="36"/>
                  </a:moveTo>
                  <a:cubicBezTo>
                    <a:pt x="145" y="31"/>
                    <a:pt x="140" y="32"/>
                    <a:pt x="131" y="38"/>
                  </a:cubicBezTo>
                  <a:cubicBezTo>
                    <a:pt x="142" y="37"/>
                    <a:pt x="152" y="36"/>
                    <a:pt x="161" y="36"/>
                  </a:cubicBezTo>
                  <a:moveTo>
                    <a:pt x="328" y="196"/>
                  </a:moveTo>
                  <a:cubicBezTo>
                    <a:pt x="328" y="196"/>
                    <a:pt x="327" y="196"/>
                    <a:pt x="327" y="196"/>
                  </a:cubicBezTo>
                  <a:cubicBezTo>
                    <a:pt x="328" y="212"/>
                    <a:pt x="329" y="227"/>
                    <a:pt x="331" y="242"/>
                  </a:cubicBezTo>
                  <a:cubicBezTo>
                    <a:pt x="331" y="233"/>
                    <a:pt x="332" y="223"/>
                    <a:pt x="331" y="214"/>
                  </a:cubicBezTo>
                  <a:cubicBezTo>
                    <a:pt x="331" y="208"/>
                    <a:pt x="329" y="202"/>
                    <a:pt x="328" y="196"/>
                  </a:cubicBezTo>
                  <a:moveTo>
                    <a:pt x="24" y="128"/>
                  </a:moveTo>
                  <a:cubicBezTo>
                    <a:pt x="18" y="136"/>
                    <a:pt x="13" y="145"/>
                    <a:pt x="14" y="156"/>
                  </a:cubicBezTo>
                  <a:cubicBezTo>
                    <a:pt x="15" y="156"/>
                    <a:pt x="16" y="156"/>
                    <a:pt x="17" y="157"/>
                  </a:cubicBezTo>
                  <a:cubicBezTo>
                    <a:pt x="19" y="147"/>
                    <a:pt x="22" y="137"/>
                    <a:pt x="24" y="128"/>
                  </a:cubicBezTo>
                  <a:moveTo>
                    <a:pt x="41" y="95"/>
                  </a:moveTo>
                  <a:cubicBezTo>
                    <a:pt x="33" y="102"/>
                    <a:pt x="26" y="110"/>
                    <a:pt x="26" y="121"/>
                  </a:cubicBezTo>
                  <a:lnTo>
                    <a:pt x="41" y="95"/>
                  </a:lnTo>
                  <a:close/>
                  <a:moveTo>
                    <a:pt x="264" y="82"/>
                  </a:moveTo>
                  <a:cubicBezTo>
                    <a:pt x="260" y="89"/>
                    <a:pt x="258" y="94"/>
                    <a:pt x="255" y="101"/>
                  </a:cubicBezTo>
                  <a:cubicBezTo>
                    <a:pt x="262" y="99"/>
                    <a:pt x="265" y="95"/>
                    <a:pt x="267" y="90"/>
                  </a:cubicBezTo>
                  <a:cubicBezTo>
                    <a:pt x="268" y="89"/>
                    <a:pt x="266" y="86"/>
                    <a:pt x="264" y="82"/>
                  </a:cubicBezTo>
                  <a:moveTo>
                    <a:pt x="147" y="451"/>
                  </a:moveTo>
                  <a:cubicBezTo>
                    <a:pt x="141" y="452"/>
                    <a:pt x="137" y="453"/>
                    <a:pt x="131" y="455"/>
                  </a:cubicBezTo>
                  <a:cubicBezTo>
                    <a:pt x="142" y="460"/>
                    <a:pt x="142" y="460"/>
                    <a:pt x="147" y="451"/>
                  </a:cubicBezTo>
                  <a:moveTo>
                    <a:pt x="144" y="445"/>
                  </a:moveTo>
                  <a:cubicBezTo>
                    <a:pt x="144" y="442"/>
                    <a:pt x="144" y="442"/>
                    <a:pt x="144" y="442"/>
                  </a:cubicBezTo>
                  <a:cubicBezTo>
                    <a:pt x="138" y="443"/>
                    <a:pt x="132" y="444"/>
                    <a:pt x="126" y="445"/>
                  </a:cubicBezTo>
                  <a:cubicBezTo>
                    <a:pt x="127" y="446"/>
                    <a:pt x="127" y="446"/>
                    <a:pt x="127" y="447"/>
                  </a:cubicBezTo>
                  <a:cubicBezTo>
                    <a:pt x="133" y="446"/>
                    <a:pt x="138" y="446"/>
                    <a:pt x="144" y="445"/>
                  </a:cubicBezTo>
                  <a:moveTo>
                    <a:pt x="95" y="350"/>
                  </a:moveTo>
                  <a:cubicBezTo>
                    <a:pt x="100" y="356"/>
                    <a:pt x="105" y="360"/>
                    <a:pt x="115" y="356"/>
                  </a:cubicBezTo>
                  <a:cubicBezTo>
                    <a:pt x="107" y="354"/>
                    <a:pt x="101" y="352"/>
                    <a:pt x="95" y="350"/>
                  </a:cubicBezTo>
                  <a:moveTo>
                    <a:pt x="295" y="110"/>
                  </a:moveTo>
                  <a:cubicBezTo>
                    <a:pt x="295" y="110"/>
                    <a:pt x="294" y="111"/>
                    <a:pt x="293" y="111"/>
                  </a:cubicBezTo>
                  <a:cubicBezTo>
                    <a:pt x="295" y="115"/>
                    <a:pt x="298" y="119"/>
                    <a:pt x="300" y="123"/>
                  </a:cubicBezTo>
                  <a:cubicBezTo>
                    <a:pt x="301" y="123"/>
                    <a:pt x="301" y="123"/>
                    <a:pt x="302" y="122"/>
                  </a:cubicBezTo>
                  <a:cubicBezTo>
                    <a:pt x="300" y="118"/>
                    <a:pt x="298" y="114"/>
                    <a:pt x="295" y="110"/>
                  </a:cubicBezTo>
                  <a:moveTo>
                    <a:pt x="218" y="362"/>
                  </a:moveTo>
                  <a:cubicBezTo>
                    <a:pt x="213" y="359"/>
                    <a:pt x="213" y="359"/>
                    <a:pt x="210" y="362"/>
                  </a:cubicBezTo>
                  <a:lnTo>
                    <a:pt x="218" y="362"/>
                  </a:lnTo>
                  <a:close/>
                  <a:moveTo>
                    <a:pt x="154" y="143"/>
                  </a:moveTo>
                  <a:cubicBezTo>
                    <a:pt x="154" y="144"/>
                    <a:pt x="154" y="145"/>
                    <a:pt x="154" y="146"/>
                  </a:cubicBezTo>
                  <a:cubicBezTo>
                    <a:pt x="162" y="146"/>
                    <a:pt x="162" y="146"/>
                    <a:pt x="162" y="146"/>
                  </a:cubicBezTo>
                  <a:cubicBezTo>
                    <a:pt x="162" y="145"/>
                    <a:pt x="162" y="145"/>
                    <a:pt x="162" y="144"/>
                  </a:cubicBezTo>
                  <a:cubicBezTo>
                    <a:pt x="159" y="144"/>
                    <a:pt x="157" y="143"/>
                    <a:pt x="154" y="143"/>
                  </a:cubicBezTo>
                  <a:moveTo>
                    <a:pt x="9" y="211"/>
                  </a:moveTo>
                  <a:cubicBezTo>
                    <a:pt x="10" y="211"/>
                    <a:pt x="10" y="211"/>
                    <a:pt x="11" y="211"/>
                  </a:cubicBezTo>
                  <a:cubicBezTo>
                    <a:pt x="11" y="209"/>
                    <a:pt x="10" y="207"/>
                    <a:pt x="10" y="204"/>
                  </a:cubicBezTo>
                  <a:cubicBezTo>
                    <a:pt x="9" y="205"/>
                    <a:pt x="9" y="205"/>
                    <a:pt x="8" y="205"/>
                  </a:cubicBezTo>
                  <a:cubicBezTo>
                    <a:pt x="8" y="207"/>
                    <a:pt x="9" y="209"/>
                    <a:pt x="9" y="211"/>
                  </a:cubicBezTo>
                  <a:moveTo>
                    <a:pt x="234" y="54"/>
                  </a:moveTo>
                  <a:cubicBezTo>
                    <a:pt x="230" y="50"/>
                    <a:pt x="230" y="50"/>
                    <a:pt x="225" y="51"/>
                  </a:cubicBezTo>
                  <a:cubicBezTo>
                    <a:pt x="226" y="51"/>
                    <a:pt x="227" y="52"/>
                    <a:pt x="228" y="52"/>
                  </a:cubicBezTo>
                  <a:cubicBezTo>
                    <a:pt x="230" y="53"/>
                    <a:pt x="232" y="54"/>
                    <a:pt x="234" y="5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2" name="Google Shape;105;p5">
              <a:extLst>
                <a:ext uri="{FF2B5EF4-FFF2-40B4-BE49-F238E27FC236}">
                  <a16:creationId xmlns:a16="http://schemas.microsoft.com/office/drawing/2014/main" id="{6403D574-D0D9-44FD-BA51-C8899FF995B5}"/>
                </a:ext>
              </a:extLst>
            </p:cNvPr>
            <p:cNvSpPr/>
            <p:nvPr/>
          </p:nvSpPr>
          <p:spPr>
            <a:xfrm>
              <a:off x="8261350" y="1493837"/>
              <a:ext cx="66675" cy="93663"/>
            </a:xfrm>
            <a:custGeom>
              <a:avLst/>
              <a:gdLst/>
              <a:ahLst/>
              <a:cxnLst/>
              <a:rect l="l" t="t" r="r" b="b"/>
              <a:pathLst>
                <a:path w="27" h="38" extrusionOk="0">
                  <a:moveTo>
                    <a:pt x="0" y="38"/>
                  </a:moveTo>
                  <a:cubicBezTo>
                    <a:pt x="1" y="35"/>
                    <a:pt x="1" y="34"/>
                    <a:pt x="1" y="33"/>
                  </a:cubicBezTo>
                  <a:cubicBezTo>
                    <a:pt x="6" y="27"/>
                    <a:pt x="8" y="20"/>
                    <a:pt x="7" y="12"/>
                  </a:cubicBezTo>
                  <a:cubicBezTo>
                    <a:pt x="6" y="8"/>
                    <a:pt x="7" y="3"/>
                    <a:pt x="12" y="1"/>
                  </a:cubicBezTo>
                  <a:cubicBezTo>
                    <a:pt x="17" y="0"/>
                    <a:pt x="22" y="4"/>
                    <a:pt x="24" y="10"/>
                  </a:cubicBezTo>
                  <a:cubicBezTo>
                    <a:pt x="27" y="20"/>
                    <a:pt x="24" y="26"/>
                    <a:pt x="14" y="30"/>
                  </a:cubicBezTo>
                  <a:cubicBezTo>
                    <a:pt x="9" y="32"/>
                    <a:pt x="6" y="35"/>
                    <a:pt x="0" y="3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3" name="Google Shape;106;p5">
              <a:extLst>
                <a:ext uri="{FF2B5EF4-FFF2-40B4-BE49-F238E27FC236}">
                  <a16:creationId xmlns:a16="http://schemas.microsoft.com/office/drawing/2014/main" id="{4C590467-4EFC-45AC-B615-2D7FFD992425}"/>
                </a:ext>
              </a:extLst>
            </p:cNvPr>
            <p:cNvSpPr/>
            <p:nvPr/>
          </p:nvSpPr>
          <p:spPr>
            <a:xfrm>
              <a:off x="8716963" y="2328862"/>
              <a:ext cx="53975" cy="61913"/>
            </a:xfrm>
            <a:custGeom>
              <a:avLst/>
              <a:gdLst/>
              <a:ahLst/>
              <a:cxnLst/>
              <a:rect l="l" t="t" r="r" b="b"/>
              <a:pathLst>
                <a:path w="22" h="25" extrusionOk="0">
                  <a:moveTo>
                    <a:pt x="3" y="0"/>
                  </a:moveTo>
                  <a:cubicBezTo>
                    <a:pt x="13" y="5"/>
                    <a:pt x="20" y="13"/>
                    <a:pt x="22" y="25"/>
                  </a:cubicBezTo>
                  <a:cubicBezTo>
                    <a:pt x="15" y="18"/>
                    <a:pt x="8" y="10"/>
                    <a:pt x="0" y="3"/>
                  </a:cubicBezTo>
                  <a:cubicBezTo>
                    <a:pt x="1" y="2"/>
                    <a:pt x="2" y="1"/>
                    <a:pt x="3"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4" name="Google Shape;107;p5">
              <a:extLst>
                <a:ext uri="{FF2B5EF4-FFF2-40B4-BE49-F238E27FC236}">
                  <a16:creationId xmlns:a16="http://schemas.microsoft.com/office/drawing/2014/main" id="{C3936D0A-6EC6-4DD3-AEB2-4F0BD03666D0}"/>
                </a:ext>
              </a:extLst>
            </p:cNvPr>
            <p:cNvSpPr/>
            <p:nvPr/>
          </p:nvSpPr>
          <p:spPr>
            <a:xfrm>
              <a:off x="7737475" y="2195512"/>
              <a:ext cx="73025" cy="34925"/>
            </a:xfrm>
            <a:custGeom>
              <a:avLst/>
              <a:gdLst/>
              <a:ahLst/>
              <a:cxnLst/>
              <a:rect l="l" t="t" r="r" b="b"/>
              <a:pathLst>
                <a:path w="29" h="14" extrusionOk="0">
                  <a:moveTo>
                    <a:pt x="28" y="6"/>
                  </a:moveTo>
                  <a:cubicBezTo>
                    <a:pt x="23" y="7"/>
                    <a:pt x="18" y="8"/>
                    <a:pt x="14" y="9"/>
                  </a:cubicBezTo>
                  <a:cubicBezTo>
                    <a:pt x="9" y="11"/>
                    <a:pt x="5" y="13"/>
                    <a:pt x="0" y="14"/>
                  </a:cubicBezTo>
                  <a:cubicBezTo>
                    <a:pt x="4" y="6"/>
                    <a:pt x="12" y="4"/>
                    <a:pt x="19" y="1"/>
                  </a:cubicBezTo>
                  <a:cubicBezTo>
                    <a:pt x="22" y="0"/>
                    <a:pt x="25" y="2"/>
                    <a:pt x="29" y="3"/>
                  </a:cubicBezTo>
                  <a:cubicBezTo>
                    <a:pt x="28" y="4"/>
                    <a:pt x="28" y="5"/>
                    <a:pt x="28"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5" name="Google Shape;108;p5">
              <a:extLst>
                <a:ext uri="{FF2B5EF4-FFF2-40B4-BE49-F238E27FC236}">
                  <a16:creationId xmlns:a16="http://schemas.microsoft.com/office/drawing/2014/main" id="{058B44EA-6835-424B-AD69-421E74D5CC1B}"/>
                </a:ext>
              </a:extLst>
            </p:cNvPr>
            <p:cNvSpPr/>
            <p:nvPr/>
          </p:nvSpPr>
          <p:spPr>
            <a:xfrm>
              <a:off x="8709025" y="1839912"/>
              <a:ext cx="61913" cy="15875"/>
            </a:xfrm>
            <a:custGeom>
              <a:avLst/>
              <a:gdLst/>
              <a:ahLst/>
              <a:cxnLst/>
              <a:rect l="l" t="t" r="r" b="b"/>
              <a:pathLst>
                <a:path w="25" h="7" extrusionOk="0">
                  <a:moveTo>
                    <a:pt x="25" y="7"/>
                  </a:moveTo>
                  <a:cubicBezTo>
                    <a:pt x="0" y="7"/>
                    <a:pt x="0" y="7"/>
                    <a:pt x="0" y="7"/>
                  </a:cubicBezTo>
                  <a:cubicBezTo>
                    <a:pt x="6" y="0"/>
                    <a:pt x="14" y="0"/>
                    <a:pt x="25" y="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6" name="Google Shape;109;p5">
              <a:extLst>
                <a:ext uri="{FF2B5EF4-FFF2-40B4-BE49-F238E27FC236}">
                  <a16:creationId xmlns:a16="http://schemas.microsoft.com/office/drawing/2014/main" id="{259996CF-2A28-4AC3-8F9F-9349ADE02D56}"/>
                </a:ext>
              </a:extLst>
            </p:cNvPr>
            <p:cNvSpPr/>
            <p:nvPr/>
          </p:nvSpPr>
          <p:spPr>
            <a:xfrm>
              <a:off x="7832725" y="2319337"/>
              <a:ext cx="58738" cy="39688"/>
            </a:xfrm>
            <a:custGeom>
              <a:avLst/>
              <a:gdLst/>
              <a:ahLst/>
              <a:cxnLst/>
              <a:rect l="l" t="t" r="r" b="b"/>
              <a:pathLst>
                <a:path w="24" h="16" extrusionOk="0">
                  <a:moveTo>
                    <a:pt x="0" y="13"/>
                  </a:moveTo>
                  <a:cubicBezTo>
                    <a:pt x="7" y="9"/>
                    <a:pt x="12" y="0"/>
                    <a:pt x="24" y="6"/>
                  </a:cubicBezTo>
                  <a:cubicBezTo>
                    <a:pt x="15" y="12"/>
                    <a:pt x="9" y="16"/>
                    <a:pt x="0"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7" name="Google Shape;110;p5">
              <a:extLst>
                <a:ext uri="{FF2B5EF4-FFF2-40B4-BE49-F238E27FC236}">
                  <a16:creationId xmlns:a16="http://schemas.microsoft.com/office/drawing/2014/main" id="{978AA2E4-EE74-4E56-AE6A-1CBBD348CE81}"/>
                </a:ext>
              </a:extLst>
            </p:cNvPr>
            <p:cNvSpPr/>
            <p:nvPr/>
          </p:nvSpPr>
          <p:spPr>
            <a:xfrm>
              <a:off x="8761413" y="2141537"/>
              <a:ext cx="53975" cy="38100"/>
            </a:xfrm>
            <a:custGeom>
              <a:avLst/>
              <a:gdLst/>
              <a:ahLst/>
              <a:cxnLst/>
              <a:rect l="l" t="t" r="r" b="b"/>
              <a:pathLst>
                <a:path w="22" h="16" extrusionOk="0">
                  <a:moveTo>
                    <a:pt x="0" y="4"/>
                  </a:moveTo>
                  <a:cubicBezTo>
                    <a:pt x="13" y="0"/>
                    <a:pt x="22" y="5"/>
                    <a:pt x="22" y="16"/>
                  </a:cubicBezTo>
                  <a:cubicBezTo>
                    <a:pt x="15" y="12"/>
                    <a:pt x="8" y="8"/>
                    <a:pt x="0"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8" name="Google Shape;111;p5">
              <a:extLst>
                <a:ext uri="{FF2B5EF4-FFF2-40B4-BE49-F238E27FC236}">
                  <a16:creationId xmlns:a16="http://schemas.microsoft.com/office/drawing/2014/main" id="{04197A4D-BEE5-4335-9492-7BADD48D0F55}"/>
                </a:ext>
              </a:extLst>
            </p:cNvPr>
            <p:cNvSpPr/>
            <p:nvPr/>
          </p:nvSpPr>
          <p:spPr>
            <a:xfrm>
              <a:off x="8686800" y="1804987"/>
              <a:ext cx="61913" cy="26988"/>
            </a:xfrm>
            <a:custGeom>
              <a:avLst/>
              <a:gdLst/>
              <a:ahLst/>
              <a:cxnLst/>
              <a:rect l="l" t="t" r="r" b="b"/>
              <a:pathLst>
                <a:path w="25" h="11" extrusionOk="0">
                  <a:moveTo>
                    <a:pt x="0" y="5"/>
                  </a:moveTo>
                  <a:cubicBezTo>
                    <a:pt x="10" y="0"/>
                    <a:pt x="15" y="1"/>
                    <a:pt x="25" y="8"/>
                  </a:cubicBezTo>
                  <a:cubicBezTo>
                    <a:pt x="21" y="11"/>
                    <a:pt x="8" y="9"/>
                    <a:pt x="0" y="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79" name="Google Shape;112;p5">
              <a:extLst>
                <a:ext uri="{FF2B5EF4-FFF2-40B4-BE49-F238E27FC236}">
                  <a16:creationId xmlns:a16="http://schemas.microsoft.com/office/drawing/2014/main" id="{D3E9ABCE-22DC-47F4-A10E-A8D0FDFB3E26}"/>
                </a:ext>
              </a:extLst>
            </p:cNvPr>
            <p:cNvSpPr/>
            <p:nvPr/>
          </p:nvSpPr>
          <p:spPr>
            <a:xfrm>
              <a:off x="8674100" y="2408237"/>
              <a:ext cx="47625" cy="50800"/>
            </a:xfrm>
            <a:custGeom>
              <a:avLst/>
              <a:gdLst/>
              <a:ahLst/>
              <a:cxnLst/>
              <a:rect l="l" t="t" r="r" b="b"/>
              <a:pathLst>
                <a:path w="19" h="21" extrusionOk="0">
                  <a:moveTo>
                    <a:pt x="19" y="21"/>
                  </a:moveTo>
                  <a:cubicBezTo>
                    <a:pt x="13" y="15"/>
                    <a:pt x="7" y="9"/>
                    <a:pt x="0" y="3"/>
                  </a:cubicBezTo>
                  <a:cubicBezTo>
                    <a:pt x="9" y="0"/>
                    <a:pt x="15" y="4"/>
                    <a:pt x="19" y="2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0" name="Google Shape;113;p5">
              <a:extLst>
                <a:ext uri="{FF2B5EF4-FFF2-40B4-BE49-F238E27FC236}">
                  <a16:creationId xmlns:a16="http://schemas.microsoft.com/office/drawing/2014/main" id="{4B8F0F14-6A83-49EE-B307-7C6F6200CDAA}"/>
                </a:ext>
              </a:extLst>
            </p:cNvPr>
            <p:cNvSpPr/>
            <p:nvPr/>
          </p:nvSpPr>
          <p:spPr>
            <a:xfrm>
              <a:off x="8748713" y="2270125"/>
              <a:ext cx="53975" cy="41275"/>
            </a:xfrm>
            <a:custGeom>
              <a:avLst/>
              <a:gdLst/>
              <a:ahLst/>
              <a:cxnLst/>
              <a:rect l="l" t="t" r="r" b="b"/>
              <a:pathLst>
                <a:path w="22" h="17" extrusionOk="0">
                  <a:moveTo>
                    <a:pt x="19" y="17"/>
                  </a:moveTo>
                  <a:cubicBezTo>
                    <a:pt x="13" y="13"/>
                    <a:pt x="7" y="8"/>
                    <a:pt x="0" y="3"/>
                  </a:cubicBezTo>
                  <a:cubicBezTo>
                    <a:pt x="8" y="0"/>
                    <a:pt x="12" y="5"/>
                    <a:pt x="17" y="7"/>
                  </a:cubicBezTo>
                  <a:cubicBezTo>
                    <a:pt x="20" y="9"/>
                    <a:pt x="20" y="13"/>
                    <a:pt x="22" y="15"/>
                  </a:cubicBezTo>
                  <a:cubicBezTo>
                    <a:pt x="21" y="16"/>
                    <a:pt x="20" y="16"/>
                    <a:pt x="19" y="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1" name="Google Shape;114;p5">
              <a:extLst>
                <a:ext uri="{FF2B5EF4-FFF2-40B4-BE49-F238E27FC236}">
                  <a16:creationId xmlns:a16="http://schemas.microsoft.com/office/drawing/2014/main" id="{4D778123-D75C-4C95-B476-10C0F43C16FD}"/>
                </a:ext>
              </a:extLst>
            </p:cNvPr>
            <p:cNvSpPr/>
            <p:nvPr/>
          </p:nvSpPr>
          <p:spPr>
            <a:xfrm>
              <a:off x="8072438" y="2516187"/>
              <a:ext cx="33338" cy="60325"/>
            </a:xfrm>
            <a:custGeom>
              <a:avLst/>
              <a:gdLst/>
              <a:ahLst/>
              <a:cxnLst/>
              <a:rect l="l" t="t" r="r" b="b"/>
              <a:pathLst>
                <a:path w="14" h="24" extrusionOk="0">
                  <a:moveTo>
                    <a:pt x="10" y="0"/>
                  </a:moveTo>
                  <a:cubicBezTo>
                    <a:pt x="12" y="4"/>
                    <a:pt x="14" y="6"/>
                    <a:pt x="14" y="7"/>
                  </a:cubicBezTo>
                  <a:cubicBezTo>
                    <a:pt x="11" y="13"/>
                    <a:pt x="8" y="19"/>
                    <a:pt x="0" y="24"/>
                  </a:cubicBezTo>
                  <a:cubicBezTo>
                    <a:pt x="0" y="14"/>
                    <a:pt x="6" y="9"/>
                    <a:pt x="1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2" name="Google Shape;115;p5">
              <a:extLst>
                <a:ext uri="{FF2B5EF4-FFF2-40B4-BE49-F238E27FC236}">
                  <a16:creationId xmlns:a16="http://schemas.microsoft.com/office/drawing/2014/main" id="{5938BB17-03BB-469F-B15F-9E99F19BF406}"/>
                </a:ext>
              </a:extLst>
            </p:cNvPr>
            <p:cNvSpPr/>
            <p:nvPr/>
          </p:nvSpPr>
          <p:spPr>
            <a:xfrm>
              <a:off x="7745413" y="2071687"/>
              <a:ext cx="49213" cy="22225"/>
            </a:xfrm>
            <a:custGeom>
              <a:avLst/>
              <a:gdLst/>
              <a:ahLst/>
              <a:cxnLst/>
              <a:rect l="l" t="t" r="r" b="b"/>
              <a:pathLst>
                <a:path w="20" h="9" extrusionOk="0">
                  <a:moveTo>
                    <a:pt x="0" y="4"/>
                  </a:moveTo>
                  <a:cubicBezTo>
                    <a:pt x="11" y="0"/>
                    <a:pt x="13" y="0"/>
                    <a:pt x="20" y="7"/>
                  </a:cubicBezTo>
                  <a:cubicBezTo>
                    <a:pt x="12" y="9"/>
                    <a:pt x="6" y="8"/>
                    <a:pt x="0"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3" name="Google Shape;116;p5">
              <a:extLst>
                <a:ext uri="{FF2B5EF4-FFF2-40B4-BE49-F238E27FC236}">
                  <a16:creationId xmlns:a16="http://schemas.microsoft.com/office/drawing/2014/main" id="{EC367717-14BE-498B-8AF6-55E19DB0063E}"/>
                </a:ext>
              </a:extLst>
            </p:cNvPr>
            <p:cNvSpPr/>
            <p:nvPr/>
          </p:nvSpPr>
          <p:spPr>
            <a:xfrm>
              <a:off x="8628063" y="2449512"/>
              <a:ext cx="41275" cy="44450"/>
            </a:xfrm>
            <a:custGeom>
              <a:avLst/>
              <a:gdLst/>
              <a:ahLst/>
              <a:cxnLst/>
              <a:rect l="l" t="t" r="r" b="b"/>
              <a:pathLst>
                <a:path w="17" h="18" extrusionOk="0">
                  <a:moveTo>
                    <a:pt x="14" y="18"/>
                  </a:moveTo>
                  <a:cubicBezTo>
                    <a:pt x="9" y="12"/>
                    <a:pt x="5" y="6"/>
                    <a:pt x="0" y="0"/>
                  </a:cubicBezTo>
                  <a:cubicBezTo>
                    <a:pt x="12" y="0"/>
                    <a:pt x="17" y="7"/>
                    <a:pt x="14" y="1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4" name="Google Shape;117;p5">
              <a:extLst>
                <a:ext uri="{FF2B5EF4-FFF2-40B4-BE49-F238E27FC236}">
                  <a16:creationId xmlns:a16="http://schemas.microsoft.com/office/drawing/2014/main" id="{9843445E-AA1C-46DE-9A59-2C763904B8C7}"/>
                </a:ext>
              </a:extLst>
            </p:cNvPr>
            <p:cNvSpPr/>
            <p:nvPr/>
          </p:nvSpPr>
          <p:spPr>
            <a:xfrm>
              <a:off x="7910513" y="1666875"/>
              <a:ext cx="42863" cy="41275"/>
            </a:xfrm>
            <a:custGeom>
              <a:avLst/>
              <a:gdLst/>
              <a:ahLst/>
              <a:cxnLst/>
              <a:rect l="l" t="t" r="r" b="b"/>
              <a:pathLst>
                <a:path w="17" h="17" extrusionOk="0">
                  <a:moveTo>
                    <a:pt x="0" y="0"/>
                  </a:moveTo>
                  <a:cubicBezTo>
                    <a:pt x="14" y="4"/>
                    <a:pt x="17" y="8"/>
                    <a:pt x="14" y="17"/>
                  </a:cubicBezTo>
                  <a:cubicBezTo>
                    <a:pt x="9" y="12"/>
                    <a:pt x="5" y="6"/>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5" name="Google Shape;118;p5">
              <a:extLst>
                <a:ext uri="{FF2B5EF4-FFF2-40B4-BE49-F238E27FC236}">
                  <a16:creationId xmlns:a16="http://schemas.microsoft.com/office/drawing/2014/main" id="{E72A73F3-B0A1-4E4F-943A-B09147B6DD26}"/>
                </a:ext>
              </a:extLst>
            </p:cNvPr>
            <p:cNvSpPr/>
            <p:nvPr/>
          </p:nvSpPr>
          <p:spPr>
            <a:xfrm>
              <a:off x="8442325" y="2536825"/>
              <a:ext cx="19050" cy="50800"/>
            </a:xfrm>
            <a:custGeom>
              <a:avLst/>
              <a:gdLst/>
              <a:ahLst/>
              <a:cxnLst/>
              <a:rect l="l" t="t" r="r" b="b"/>
              <a:pathLst>
                <a:path w="8" h="21" extrusionOk="0">
                  <a:moveTo>
                    <a:pt x="0" y="0"/>
                  </a:moveTo>
                  <a:cubicBezTo>
                    <a:pt x="8" y="7"/>
                    <a:pt x="8" y="10"/>
                    <a:pt x="0" y="21"/>
                  </a:cubicBezTo>
                  <a:lnTo>
                    <a:pt x="0" y="0"/>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6" name="Google Shape;119;p5">
              <a:extLst>
                <a:ext uri="{FF2B5EF4-FFF2-40B4-BE49-F238E27FC236}">
                  <a16:creationId xmlns:a16="http://schemas.microsoft.com/office/drawing/2014/main" id="{5FE8AE11-C3FF-4530-90EF-B1E12ADB695A}"/>
                </a:ext>
              </a:extLst>
            </p:cNvPr>
            <p:cNvSpPr/>
            <p:nvPr/>
          </p:nvSpPr>
          <p:spPr>
            <a:xfrm>
              <a:off x="8597900" y="2497137"/>
              <a:ext cx="36513" cy="44450"/>
            </a:xfrm>
            <a:custGeom>
              <a:avLst/>
              <a:gdLst/>
              <a:ahLst/>
              <a:cxnLst/>
              <a:rect l="l" t="t" r="r" b="b"/>
              <a:pathLst>
                <a:path w="15" h="18" extrusionOk="0">
                  <a:moveTo>
                    <a:pt x="10" y="18"/>
                  </a:moveTo>
                  <a:cubicBezTo>
                    <a:pt x="7" y="11"/>
                    <a:pt x="4" y="6"/>
                    <a:pt x="0" y="0"/>
                  </a:cubicBezTo>
                  <a:cubicBezTo>
                    <a:pt x="12" y="1"/>
                    <a:pt x="15" y="8"/>
                    <a:pt x="10" y="1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7" name="Google Shape;120;p5">
              <a:extLst>
                <a:ext uri="{FF2B5EF4-FFF2-40B4-BE49-F238E27FC236}">
                  <a16:creationId xmlns:a16="http://schemas.microsoft.com/office/drawing/2014/main" id="{10F6D83E-B76C-45ED-AED9-2B67E7AD28C5}"/>
                </a:ext>
              </a:extLst>
            </p:cNvPr>
            <p:cNvSpPr/>
            <p:nvPr/>
          </p:nvSpPr>
          <p:spPr>
            <a:xfrm>
              <a:off x="8743950" y="2022475"/>
              <a:ext cx="57150" cy="31750"/>
            </a:xfrm>
            <a:custGeom>
              <a:avLst/>
              <a:gdLst/>
              <a:ahLst/>
              <a:cxnLst/>
              <a:rect l="l" t="t" r="r" b="b"/>
              <a:pathLst>
                <a:path w="23" h="13" extrusionOk="0">
                  <a:moveTo>
                    <a:pt x="0" y="4"/>
                  </a:moveTo>
                  <a:cubicBezTo>
                    <a:pt x="9" y="0"/>
                    <a:pt x="16" y="3"/>
                    <a:pt x="22" y="6"/>
                  </a:cubicBezTo>
                  <a:cubicBezTo>
                    <a:pt x="23" y="6"/>
                    <a:pt x="22" y="10"/>
                    <a:pt x="23" y="13"/>
                  </a:cubicBezTo>
                  <a:cubicBezTo>
                    <a:pt x="15" y="10"/>
                    <a:pt x="8" y="7"/>
                    <a:pt x="0"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8" name="Google Shape;121;p5">
              <a:extLst>
                <a:ext uri="{FF2B5EF4-FFF2-40B4-BE49-F238E27FC236}">
                  <a16:creationId xmlns:a16="http://schemas.microsoft.com/office/drawing/2014/main" id="{176F5755-EE02-4B12-A59B-910B1E9E60C7}"/>
                </a:ext>
              </a:extLst>
            </p:cNvPr>
            <p:cNvSpPr/>
            <p:nvPr/>
          </p:nvSpPr>
          <p:spPr>
            <a:xfrm>
              <a:off x="8005763" y="1633537"/>
              <a:ext cx="28575" cy="49213"/>
            </a:xfrm>
            <a:custGeom>
              <a:avLst/>
              <a:gdLst/>
              <a:ahLst/>
              <a:cxnLst/>
              <a:rect l="l" t="t" r="r" b="b"/>
              <a:pathLst>
                <a:path w="12" h="20" extrusionOk="0">
                  <a:moveTo>
                    <a:pt x="8" y="20"/>
                  </a:moveTo>
                  <a:cubicBezTo>
                    <a:pt x="5" y="12"/>
                    <a:pt x="3" y="6"/>
                    <a:pt x="0" y="0"/>
                  </a:cubicBezTo>
                  <a:cubicBezTo>
                    <a:pt x="9" y="2"/>
                    <a:pt x="12" y="7"/>
                    <a:pt x="8" y="2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89" name="Google Shape;122;p5">
              <a:extLst>
                <a:ext uri="{FF2B5EF4-FFF2-40B4-BE49-F238E27FC236}">
                  <a16:creationId xmlns:a16="http://schemas.microsoft.com/office/drawing/2014/main" id="{DCA7D232-D377-4165-A279-3658A82B0E75}"/>
                </a:ext>
              </a:extLst>
            </p:cNvPr>
            <p:cNvSpPr/>
            <p:nvPr/>
          </p:nvSpPr>
          <p:spPr>
            <a:xfrm>
              <a:off x="7869238" y="2386012"/>
              <a:ext cx="44450" cy="31750"/>
            </a:xfrm>
            <a:custGeom>
              <a:avLst/>
              <a:gdLst/>
              <a:ahLst/>
              <a:cxnLst/>
              <a:rect l="l" t="t" r="r" b="b"/>
              <a:pathLst>
                <a:path w="18" h="13" extrusionOk="0">
                  <a:moveTo>
                    <a:pt x="18" y="4"/>
                  </a:moveTo>
                  <a:cubicBezTo>
                    <a:pt x="13" y="7"/>
                    <a:pt x="7" y="9"/>
                    <a:pt x="0" y="13"/>
                  </a:cubicBezTo>
                  <a:cubicBezTo>
                    <a:pt x="4" y="2"/>
                    <a:pt x="6" y="0"/>
                    <a:pt x="17" y="1"/>
                  </a:cubicBezTo>
                  <a:cubicBezTo>
                    <a:pt x="17" y="2"/>
                    <a:pt x="18" y="3"/>
                    <a:pt x="18"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0" name="Google Shape;123;p5">
              <a:extLst>
                <a:ext uri="{FF2B5EF4-FFF2-40B4-BE49-F238E27FC236}">
                  <a16:creationId xmlns:a16="http://schemas.microsoft.com/office/drawing/2014/main" id="{C0B9F0B8-17CB-454A-B313-3F8A92859FA9}"/>
                </a:ext>
              </a:extLst>
            </p:cNvPr>
            <p:cNvSpPr/>
            <p:nvPr/>
          </p:nvSpPr>
          <p:spPr>
            <a:xfrm>
              <a:off x="8375650" y="2547938"/>
              <a:ext cx="30163" cy="52388"/>
            </a:xfrm>
            <a:custGeom>
              <a:avLst/>
              <a:gdLst/>
              <a:ahLst/>
              <a:cxnLst/>
              <a:rect l="l" t="t" r="r" b="b"/>
              <a:pathLst>
                <a:path w="12" h="21" extrusionOk="0">
                  <a:moveTo>
                    <a:pt x="5" y="0"/>
                  </a:moveTo>
                  <a:cubicBezTo>
                    <a:pt x="12" y="7"/>
                    <a:pt x="12" y="10"/>
                    <a:pt x="0" y="21"/>
                  </a:cubicBezTo>
                  <a:cubicBezTo>
                    <a:pt x="2" y="13"/>
                    <a:pt x="3" y="7"/>
                    <a:pt x="5"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1" name="Google Shape;124;p5">
              <a:extLst>
                <a:ext uri="{FF2B5EF4-FFF2-40B4-BE49-F238E27FC236}">
                  <a16:creationId xmlns:a16="http://schemas.microsoft.com/office/drawing/2014/main" id="{8A2B4C92-69E8-4533-8BE9-9ED16614C3F7}"/>
                </a:ext>
              </a:extLst>
            </p:cNvPr>
            <p:cNvSpPr/>
            <p:nvPr/>
          </p:nvSpPr>
          <p:spPr>
            <a:xfrm>
              <a:off x="7772400" y="1970088"/>
              <a:ext cx="57150" cy="26988"/>
            </a:xfrm>
            <a:custGeom>
              <a:avLst/>
              <a:gdLst/>
              <a:ahLst/>
              <a:cxnLst/>
              <a:rect l="l" t="t" r="r" b="b"/>
              <a:pathLst>
                <a:path w="23" h="11" extrusionOk="0">
                  <a:moveTo>
                    <a:pt x="23" y="10"/>
                  </a:moveTo>
                  <a:cubicBezTo>
                    <a:pt x="15" y="11"/>
                    <a:pt x="9" y="6"/>
                    <a:pt x="0" y="4"/>
                  </a:cubicBezTo>
                  <a:cubicBezTo>
                    <a:pt x="13" y="0"/>
                    <a:pt x="18" y="2"/>
                    <a:pt x="23" y="1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2" name="Google Shape;125;p5">
              <a:extLst>
                <a:ext uri="{FF2B5EF4-FFF2-40B4-BE49-F238E27FC236}">
                  <a16:creationId xmlns:a16="http://schemas.microsoft.com/office/drawing/2014/main" id="{3E817232-665A-4BA8-9031-986E3CD7A7B4}"/>
                </a:ext>
              </a:extLst>
            </p:cNvPr>
            <p:cNvSpPr/>
            <p:nvPr/>
          </p:nvSpPr>
          <p:spPr>
            <a:xfrm>
              <a:off x="8763000" y="2209800"/>
              <a:ext cx="44450" cy="34925"/>
            </a:xfrm>
            <a:custGeom>
              <a:avLst/>
              <a:gdLst/>
              <a:ahLst/>
              <a:cxnLst/>
              <a:rect l="l" t="t" r="r" b="b"/>
              <a:pathLst>
                <a:path w="18" h="14" extrusionOk="0">
                  <a:moveTo>
                    <a:pt x="0" y="2"/>
                  </a:moveTo>
                  <a:cubicBezTo>
                    <a:pt x="12" y="0"/>
                    <a:pt x="16" y="3"/>
                    <a:pt x="18" y="14"/>
                  </a:cubicBezTo>
                  <a:cubicBezTo>
                    <a:pt x="11" y="10"/>
                    <a:pt x="5" y="6"/>
                    <a:pt x="0" y="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3" name="Google Shape;126;p5">
              <a:extLst>
                <a:ext uri="{FF2B5EF4-FFF2-40B4-BE49-F238E27FC236}">
                  <a16:creationId xmlns:a16="http://schemas.microsoft.com/office/drawing/2014/main" id="{D9184C01-0CF5-4921-8FB8-C0ECD3FA8296}"/>
                </a:ext>
              </a:extLst>
            </p:cNvPr>
            <p:cNvSpPr/>
            <p:nvPr/>
          </p:nvSpPr>
          <p:spPr>
            <a:xfrm>
              <a:off x="7945438" y="2449513"/>
              <a:ext cx="39688" cy="39688"/>
            </a:xfrm>
            <a:custGeom>
              <a:avLst/>
              <a:gdLst/>
              <a:ahLst/>
              <a:cxnLst/>
              <a:rect l="l" t="t" r="r" b="b"/>
              <a:pathLst>
                <a:path w="16" h="16" extrusionOk="0">
                  <a:moveTo>
                    <a:pt x="0" y="16"/>
                  </a:moveTo>
                  <a:cubicBezTo>
                    <a:pt x="5" y="10"/>
                    <a:pt x="8" y="6"/>
                    <a:pt x="13" y="0"/>
                  </a:cubicBezTo>
                  <a:cubicBezTo>
                    <a:pt x="14" y="4"/>
                    <a:pt x="16" y="6"/>
                    <a:pt x="15" y="7"/>
                  </a:cubicBezTo>
                  <a:cubicBezTo>
                    <a:pt x="13" y="13"/>
                    <a:pt x="9" y="16"/>
                    <a:pt x="0" y="1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4" name="Google Shape;127;p5">
              <a:extLst>
                <a:ext uri="{FF2B5EF4-FFF2-40B4-BE49-F238E27FC236}">
                  <a16:creationId xmlns:a16="http://schemas.microsoft.com/office/drawing/2014/main" id="{0244C5EC-3FC4-4494-AB3F-A93169C5A6D7}"/>
                </a:ext>
              </a:extLst>
            </p:cNvPr>
            <p:cNvSpPr/>
            <p:nvPr/>
          </p:nvSpPr>
          <p:spPr>
            <a:xfrm>
              <a:off x="8496300" y="2528888"/>
              <a:ext cx="26988" cy="49213"/>
            </a:xfrm>
            <a:custGeom>
              <a:avLst/>
              <a:gdLst/>
              <a:ahLst/>
              <a:cxnLst/>
              <a:rect l="l" t="t" r="r" b="b"/>
              <a:pathLst>
                <a:path w="11" h="20" extrusionOk="0">
                  <a:moveTo>
                    <a:pt x="3" y="0"/>
                  </a:moveTo>
                  <a:cubicBezTo>
                    <a:pt x="10" y="8"/>
                    <a:pt x="11" y="9"/>
                    <a:pt x="5" y="20"/>
                  </a:cubicBezTo>
                  <a:cubicBezTo>
                    <a:pt x="3" y="12"/>
                    <a:pt x="2" y="6"/>
                    <a:pt x="0" y="0"/>
                  </a:cubicBezTo>
                  <a:cubicBezTo>
                    <a:pt x="1" y="0"/>
                    <a:pt x="2" y="0"/>
                    <a:pt x="3"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5" name="Google Shape;128;p5">
              <a:extLst>
                <a:ext uri="{FF2B5EF4-FFF2-40B4-BE49-F238E27FC236}">
                  <a16:creationId xmlns:a16="http://schemas.microsoft.com/office/drawing/2014/main" id="{E4A65A6D-513E-4082-993E-171E8363A725}"/>
                </a:ext>
              </a:extLst>
            </p:cNvPr>
            <p:cNvSpPr/>
            <p:nvPr/>
          </p:nvSpPr>
          <p:spPr>
            <a:xfrm>
              <a:off x="8562975" y="2525713"/>
              <a:ext cx="31750" cy="38100"/>
            </a:xfrm>
            <a:custGeom>
              <a:avLst/>
              <a:gdLst/>
              <a:ahLst/>
              <a:cxnLst/>
              <a:rect l="l" t="t" r="r" b="b"/>
              <a:pathLst>
                <a:path w="13" h="15" extrusionOk="0">
                  <a:moveTo>
                    <a:pt x="8" y="15"/>
                  </a:moveTo>
                  <a:cubicBezTo>
                    <a:pt x="5" y="11"/>
                    <a:pt x="0" y="7"/>
                    <a:pt x="2" y="0"/>
                  </a:cubicBezTo>
                  <a:cubicBezTo>
                    <a:pt x="12" y="5"/>
                    <a:pt x="13" y="7"/>
                    <a:pt x="8"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6" name="Google Shape;129;p5">
              <a:extLst>
                <a:ext uri="{FF2B5EF4-FFF2-40B4-BE49-F238E27FC236}">
                  <a16:creationId xmlns:a16="http://schemas.microsoft.com/office/drawing/2014/main" id="{76746AB4-0C05-4F4F-8918-47DA17325C41}"/>
                </a:ext>
              </a:extLst>
            </p:cNvPr>
            <p:cNvSpPr/>
            <p:nvPr/>
          </p:nvSpPr>
          <p:spPr>
            <a:xfrm>
              <a:off x="8388350" y="1582738"/>
              <a:ext cx="34925" cy="31750"/>
            </a:xfrm>
            <a:custGeom>
              <a:avLst/>
              <a:gdLst/>
              <a:ahLst/>
              <a:cxnLst/>
              <a:rect l="l" t="t" r="r" b="b"/>
              <a:pathLst>
                <a:path w="14" h="13" extrusionOk="0">
                  <a:moveTo>
                    <a:pt x="12" y="0"/>
                  </a:moveTo>
                  <a:cubicBezTo>
                    <a:pt x="14" y="10"/>
                    <a:pt x="11" y="12"/>
                    <a:pt x="0" y="13"/>
                  </a:cubicBezTo>
                  <a:cubicBezTo>
                    <a:pt x="4" y="9"/>
                    <a:pt x="8" y="5"/>
                    <a:pt x="12"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7" name="Google Shape;130;p5">
              <a:extLst>
                <a:ext uri="{FF2B5EF4-FFF2-40B4-BE49-F238E27FC236}">
                  <a16:creationId xmlns:a16="http://schemas.microsoft.com/office/drawing/2014/main" id="{855884B2-6080-4A56-8154-5A0469158C1D}"/>
                </a:ext>
              </a:extLst>
            </p:cNvPr>
            <p:cNvSpPr/>
            <p:nvPr/>
          </p:nvSpPr>
          <p:spPr>
            <a:xfrm>
              <a:off x="7832725" y="1735138"/>
              <a:ext cx="31750" cy="38100"/>
            </a:xfrm>
            <a:custGeom>
              <a:avLst/>
              <a:gdLst/>
              <a:ahLst/>
              <a:cxnLst/>
              <a:rect l="l" t="t" r="r" b="b"/>
              <a:pathLst>
                <a:path w="13" h="15" extrusionOk="0">
                  <a:moveTo>
                    <a:pt x="9" y="15"/>
                  </a:moveTo>
                  <a:cubicBezTo>
                    <a:pt x="6" y="10"/>
                    <a:pt x="3" y="5"/>
                    <a:pt x="0" y="0"/>
                  </a:cubicBezTo>
                  <a:cubicBezTo>
                    <a:pt x="12" y="3"/>
                    <a:pt x="13" y="5"/>
                    <a:pt x="9"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8" name="Google Shape;131;p5">
              <a:extLst>
                <a:ext uri="{FF2B5EF4-FFF2-40B4-BE49-F238E27FC236}">
                  <a16:creationId xmlns:a16="http://schemas.microsoft.com/office/drawing/2014/main" id="{E9453D66-BD8B-4881-99E5-9C43AC6FEE0E}"/>
                </a:ext>
              </a:extLst>
            </p:cNvPr>
            <p:cNvSpPr/>
            <p:nvPr/>
          </p:nvSpPr>
          <p:spPr>
            <a:xfrm>
              <a:off x="7789863" y="2266950"/>
              <a:ext cx="44450" cy="19050"/>
            </a:xfrm>
            <a:custGeom>
              <a:avLst/>
              <a:gdLst/>
              <a:ahLst/>
              <a:cxnLst/>
              <a:rect l="l" t="t" r="r" b="b"/>
              <a:pathLst>
                <a:path w="18" h="8" extrusionOk="0">
                  <a:moveTo>
                    <a:pt x="18" y="7"/>
                  </a:moveTo>
                  <a:cubicBezTo>
                    <a:pt x="12" y="7"/>
                    <a:pt x="7" y="8"/>
                    <a:pt x="0" y="8"/>
                  </a:cubicBezTo>
                  <a:cubicBezTo>
                    <a:pt x="7" y="0"/>
                    <a:pt x="10" y="0"/>
                    <a:pt x="18" y="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99" name="Google Shape;132;p5">
              <a:extLst>
                <a:ext uri="{FF2B5EF4-FFF2-40B4-BE49-F238E27FC236}">
                  <a16:creationId xmlns:a16="http://schemas.microsoft.com/office/drawing/2014/main" id="{E104F204-9EDB-4902-B3DF-ACD425532D0E}"/>
                </a:ext>
              </a:extLst>
            </p:cNvPr>
            <p:cNvSpPr/>
            <p:nvPr/>
          </p:nvSpPr>
          <p:spPr>
            <a:xfrm>
              <a:off x="8108950" y="1566863"/>
              <a:ext cx="23813" cy="42863"/>
            </a:xfrm>
            <a:custGeom>
              <a:avLst/>
              <a:gdLst/>
              <a:ahLst/>
              <a:cxnLst/>
              <a:rect l="l" t="t" r="r" b="b"/>
              <a:pathLst>
                <a:path w="10" h="17" extrusionOk="0">
                  <a:moveTo>
                    <a:pt x="6" y="0"/>
                  </a:moveTo>
                  <a:cubicBezTo>
                    <a:pt x="10" y="6"/>
                    <a:pt x="10" y="11"/>
                    <a:pt x="3" y="17"/>
                  </a:cubicBezTo>
                  <a:cubicBezTo>
                    <a:pt x="0" y="10"/>
                    <a:pt x="3" y="5"/>
                    <a:pt x="6"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0" name="Google Shape;133;p5">
              <a:extLst>
                <a:ext uri="{FF2B5EF4-FFF2-40B4-BE49-F238E27FC236}">
                  <a16:creationId xmlns:a16="http://schemas.microsoft.com/office/drawing/2014/main" id="{4364CECE-4B62-4A63-AA18-47763EED222B}"/>
                </a:ext>
              </a:extLst>
            </p:cNvPr>
            <p:cNvSpPr/>
            <p:nvPr/>
          </p:nvSpPr>
          <p:spPr>
            <a:xfrm>
              <a:off x="8504238" y="1649413"/>
              <a:ext cx="46038" cy="22225"/>
            </a:xfrm>
            <a:custGeom>
              <a:avLst/>
              <a:gdLst/>
              <a:ahLst/>
              <a:cxnLst/>
              <a:rect l="l" t="t" r="r" b="b"/>
              <a:pathLst>
                <a:path w="19" h="9" extrusionOk="0">
                  <a:moveTo>
                    <a:pt x="19" y="0"/>
                  </a:moveTo>
                  <a:cubicBezTo>
                    <a:pt x="15" y="8"/>
                    <a:pt x="8" y="8"/>
                    <a:pt x="0" y="9"/>
                  </a:cubicBezTo>
                  <a:cubicBezTo>
                    <a:pt x="6" y="1"/>
                    <a:pt x="12" y="0"/>
                    <a:pt x="19"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1" name="Google Shape;134;p5">
              <a:extLst>
                <a:ext uri="{FF2B5EF4-FFF2-40B4-BE49-F238E27FC236}">
                  <a16:creationId xmlns:a16="http://schemas.microsoft.com/office/drawing/2014/main" id="{6E6663BE-DADE-4307-B45E-DE9769B09290}"/>
                </a:ext>
              </a:extLst>
            </p:cNvPr>
            <p:cNvSpPr/>
            <p:nvPr/>
          </p:nvSpPr>
          <p:spPr>
            <a:xfrm>
              <a:off x="8778875" y="2089150"/>
              <a:ext cx="39688" cy="22225"/>
            </a:xfrm>
            <a:custGeom>
              <a:avLst/>
              <a:gdLst/>
              <a:ahLst/>
              <a:cxnLst/>
              <a:rect l="l" t="t" r="r" b="b"/>
              <a:pathLst>
                <a:path w="16" h="9" extrusionOk="0">
                  <a:moveTo>
                    <a:pt x="0" y="5"/>
                  </a:moveTo>
                  <a:cubicBezTo>
                    <a:pt x="11" y="0"/>
                    <a:pt x="12" y="0"/>
                    <a:pt x="16" y="9"/>
                  </a:cubicBezTo>
                  <a:cubicBezTo>
                    <a:pt x="10" y="7"/>
                    <a:pt x="5" y="6"/>
                    <a:pt x="0" y="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2" name="Google Shape;135;p5">
              <a:extLst>
                <a:ext uri="{FF2B5EF4-FFF2-40B4-BE49-F238E27FC236}">
                  <a16:creationId xmlns:a16="http://schemas.microsoft.com/office/drawing/2014/main" id="{E042FC06-8EF1-454B-B170-B3110DF8FA1A}"/>
                </a:ext>
              </a:extLst>
            </p:cNvPr>
            <p:cNvSpPr/>
            <p:nvPr/>
          </p:nvSpPr>
          <p:spPr>
            <a:xfrm>
              <a:off x="8188325" y="1552575"/>
              <a:ext cx="26988" cy="41275"/>
            </a:xfrm>
            <a:custGeom>
              <a:avLst/>
              <a:gdLst/>
              <a:ahLst/>
              <a:cxnLst/>
              <a:rect l="l" t="t" r="r" b="b"/>
              <a:pathLst>
                <a:path w="11" h="17" extrusionOk="0">
                  <a:moveTo>
                    <a:pt x="11" y="0"/>
                  </a:moveTo>
                  <a:cubicBezTo>
                    <a:pt x="8" y="7"/>
                    <a:pt x="6" y="12"/>
                    <a:pt x="4" y="17"/>
                  </a:cubicBezTo>
                  <a:cubicBezTo>
                    <a:pt x="0" y="10"/>
                    <a:pt x="1" y="5"/>
                    <a:pt x="11"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3" name="Google Shape;136;p5">
              <a:extLst>
                <a:ext uri="{FF2B5EF4-FFF2-40B4-BE49-F238E27FC236}">
                  <a16:creationId xmlns:a16="http://schemas.microsoft.com/office/drawing/2014/main" id="{DEA7CC1E-8E62-48FD-A52E-50B145FE7A7C}"/>
                </a:ext>
              </a:extLst>
            </p:cNvPr>
            <p:cNvSpPr/>
            <p:nvPr/>
          </p:nvSpPr>
          <p:spPr>
            <a:xfrm>
              <a:off x="8740775" y="1924050"/>
              <a:ext cx="49213" cy="22225"/>
            </a:xfrm>
            <a:custGeom>
              <a:avLst/>
              <a:gdLst/>
              <a:ahLst/>
              <a:cxnLst/>
              <a:rect l="l" t="t" r="r" b="b"/>
              <a:pathLst>
                <a:path w="20" h="9" extrusionOk="0">
                  <a:moveTo>
                    <a:pt x="20" y="8"/>
                  </a:moveTo>
                  <a:cubicBezTo>
                    <a:pt x="18" y="9"/>
                    <a:pt x="18" y="9"/>
                    <a:pt x="18" y="9"/>
                  </a:cubicBezTo>
                  <a:cubicBezTo>
                    <a:pt x="12" y="7"/>
                    <a:pt x="6" y="6"/>
                    <a:pt x="0" y="4"/>
                  </a:cubicBezTo>
                  <a:cubicBezTo>
                    <a:pt x="7" y="0"/>
                    <a:pt x="10" y="1"/>
                    <a:pt x="20" y="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4" name="Google Shape;137;p5">
              <a:extLst>
                <a:ext uri="{FF2B5EF4-FFF2-40B4-BE49-F238E27FC236}">
                  <a16:creationId xmlns:a16="http://schemas.microsoft.com/office/drawing/2014/main" id="{9818FB15-FBB9-4247-8E4C-F68BC99E0496}"/>
                </a:ext>
              </a:extLst>
            </p:cNvPr>
            <p:cNvSpPr/>
            <p:nvPr/>
          </p:nvSpPr>
          <p:spPr>
            <a:xfrm>
              <a:off x="8056563" y="1582738"/>
              <a:ext cx="20638" cy="44450"/>
            </a:xfrm>
            <a:custGeom>
              <a:avLst/>
              <a:gdLst/>
              <a:ahLst/>
              <a:cxnLst/>
              <a:rect l="l" t="t" r="r" b="b"/>
              <a:pathLst>
                <a:path w="8" h="18" extrusionOk="0">
                  <a:moveTo>
                    <a:pt x="2" y="18"/>
                  </a:moveTo>
                  <a:cubicBezTo>
                    <a:pt x="1" y="13"/>
                    <a:pt x="1" y="7"/>
                    <a:pt x="0" y="0"/>
                  </a:cubicBezTo>
                  <a:cubicBezTo>
                    <a:pt x="8" y="8"/>
                    <a:pt x="8" y="10"/>
                    <a:pt x="2" y="1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5" name="Google Shape;138;p5">
              <a:extLst>
                <a:ext uri="{FF2B5EF4-FFF2-40B4-BE49-F238E27FC236}">
                  <a16:creationId xmlns:a16="http://schemas.microsoft.com/office/drawing/2014/main" id="{1768D24B-DB1E-41C6-8259-AC4AB44F1274}"/>
                </a:ext>
              </a:extLst>
            </p:cNvPr>
            <p:cNvSpPr/>
            <p:nvPr/>
          </p:nvSpPr>
          <p:spPr>
            <a:xfrm>
              <a:off x="8456613" y="1616075"/>
              <a:ext cx="38100" cy="25400"/>
            </a:xfrm>
            <a:custGeom>
              <a:avLst/>
              <a:gdLst/>
              <a:ahLst/>
              <a:cxnLst/>
              <a:rect l="l" t="t" r="r" b="b"/>
              <a:pathLst>
                <a:path w="15" h="10" extrusionOk="0">
                  <a:moveTo>
                    <a:pt x="15" y="5"/>
                  </a:moveTo>
                  <a:cubicBezTo>
                    <a:pt x="10" y="7"/>
                    <a:pt x="5" y="9"/>
                    <a:pt x="0" y="10"/>
                  </a:cubicBezTo>
                  <a:cubicBezTo>
                    <a:pt x="4" y="0"/>
                    <a:pt x="7" y="0"/>
                    <a:pt x="15" y="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6" name="Google Shape;139;p5">
              <a:extLst>
                <a:ext uri="{FF2B5EF4-FFF2-40B4-BE49-F238E27FC236}">
                  <a16:creationId xmlns:a16="http://schemas.microsoft.com/office/drawing/2014/main" id="{8B58C6CD-7FDC-40E6-B74F-A52DEFCB089A}"/>
                </a:ext>
              </a:extLst>
            </p:cNvPr>
            <p:cNvSpPr/>
            <p:nvPr/>
          </p:nvSpPr>
          <p:spPr>
            <a:xfrm>
              <a:off x="8326438" y="1560513"/>
              <a:ext cx="26988" cy="33338"/>
            </a:xfrm>
            <a:custGeom>
              <a:avLst/>
              <a:gdLst/>
              <a:ahLst/>
              <a:cxnLst/>
              <a:rect l="l" t="t" r="r" b="b"/>
              <a:pathLst>
                <a:path w="11" h="14" extrusionOk="0">
                  <a:moveTo>
                    <a:pt x="2" y="14"/>
                  </a:moveTo>
                  <a:cubicBezTo>
                    <a:pt x="0" y="7"/>
                    <a:pt x="4" y="3"/>
                    <a:pt x="9" y="0"/>
                  </a:cubicBezTo>
                  <a:cubicBezTo>
                    <a:pt x="11" y="6"/>
                    <a:pt x="11" y="6"/>
                    <a:pt x="2" y="1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7" name="Google Shape;140;p5">
              <a:extLst>
                <a:ext uri="{FF2B5EF4-FFF2-40B4-BE49-F238E27FC236}">
                  <a16:creationId xmlns:a16="http://schemas.microsoft.com/office/drawing/2014/main" id="{7C9241B0-9836-422F-8871-E97CBFDF4532}"/>
                </a:ext>
              </a:extLst>
            </p:cNvPr>
            <p:cNvSpPr/>
            <p:nvPr/>
          </p:nvSpPr>
          <p:spPr>
            <a:xfrm>
              <a:off x="8566150" y="1690688"/>
              <a:ext cx="36513" cy="25400"/>
            </a:xfrm>
            <a:custGeom>
              <a:avLst/>
              <a:gdLst/>
              <a:ahLst/>
              <a:cxnLst/>
              <a:rect l="l" t="t" r="r" b="b"/>
              <a:pathLst>
                <a:path w="15" h="10" extrusionOk="0">
                  <a:moveTo>
                    <a:pt x="0" y="10"/>
                  </a:moveTo>
                  <a:cubicBezTo>
                    <a:pt x="4" y="3"/>
                    <a:pt x="8" y="0"/>
                    <a:pt x="15" y="2"/>
                  </a:cubicBezTo>
                  <a:cubicBezTo>
                    <a:pt x="11" y="8"/>
                    <a:pt x="11" y="8"/>
                    <a:pt x="0" y="1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8" name="Google Shape;141;p5">
              <a:extLst>
                <a:ext uri="{FF2B5EF4-FFF2-40B4-BE49-F238E27FC236}">
                  <a16:creationId xmlns:a16="http://schemas.microsoft.com/office/drawing/2014/main" id="{8E7CE2FE-0909-46D1-B40F-9C61BA8300B5}"/>
                </a:ext>
              </a:extLst>
            </p:cNvPr>
            <p:cNvSpPr/>
            <p:nvPr/>
          </p:nvSpPr>
          <p:spPr>
            <a:xfrm>
              <a:off x="7772400" y="1895475"/>
              <a:ext cx="34925" cy="30163"/>
            </a:xfrm>
            <a:custGeom>
              <a:avLst/>
              <a:gdLst/>
              <a:ahLst/>
              <a:cxnLst/>
              <a:rect l="l" t="t" r="r" b="b"/>
              <a:pathLst>
                <a:path w="14" h="12" extrusionOk="0">
                  <a:moveTo>
                    <a:pt x="13" y="12"/>
                  </a:moveTo>
                  <a:cubicBezTo>
                    <a:pt x="9" y="9"/>
                    <a:pt x="5" y="5"/>
                    <a:pt x="0" y="1"/>
                  </a:cubicBezTo>
                  <a:cubicBezTo>
                    <a:pt x="12" y="0"/>
                    <a:pt x="14" y="2"/>
                    <a:pt x="13" y="1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9" name="Google Shape;142;p5">
              <a:extLst>
                <a:ext uri="{FF2B5EF4-FFF2-40B4-BE49-F238E27FC236}">
                  <a16:creationId xmlns:a16="http://schemas.microsoft.com/office/drawing/2014/main" id="{F53FC6C6-D139-40C1-8F56-F58261072441}"/>
                </a:ext>
              </a:extLst>
            </p:cNvPr>
            <p:cNvSpPr/>
            <p:nvPr/>
          </p:nvSpPr>
          <p:spPr>
            <a:xfrm>
              <a:off x="8637588" y="1749425"/>
              <a:ext cx="39688" cy="23813"/>
            </a:xfrm>
            <a:custGeom>
              <a:avLst/>
              <a:gdLst/>
              <a:ahLst/>
              <a:cxnLst/>
              <a:rect l="l" t="t" r="r" b="b"/>
              <a:pathLst>
                <a:path w="16" h="9" extrusionOk="0">
                  <a:moveTo>
                    <a:pt x="16" y="9"/>
                  </a:moveTo>
                  <a:cubicBezTo>
                    <a:pt x="10" y="8"/>
                    <a:pt x="6" y="7"/>
                    <a:pt x="0" y="7"/>
                  </a:cubicBezTo>
                  <a:cubicBezTo>
                    <a:pt x="10" y="0"/>
                    <a:pt x="13" y="0"/>
                    <a:pt x="16" y="9"/>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0" name="Google Shape;143;p5">
              <a:extLst>
                <a:ext uri="{FF2B5EF4-FFF2-40B4-BE49-F238E27FC236}">
                  <a16:creationId xmlns:a16="http://schemas.microsoft.com/office/drawing/2014/main" id="{509EEDBF-D1C1-4367-A99C-61C154A5FFD4}"/>
                </a:ext>
              </a:extLst>
            </p:cNvPr>
            <p:cNvSpPr/>
            <p:nvPr/>
          </p:nvSpPr>
          <p:spPr>
            <a:xfrm>
              <a:off x="8745538" y="1947863"/>
              <a:ext cx="33338" cy="25400"/>
            </a:xfrm>
            <a:custGeom>
              <a:avLst/>
              <a:gdLst/>
              <a:ahLst/>
              <a:cxnLst/>
              <a:rect l="l" t="t" r="r" b="b"/>
              <a:pathLst>
                <a:path w="13" h="10" extrusionOk="0">
                  <a:moveTo>
                    <a:pt x="0" y="6"/>
                  </a:moveTo>
                  <a:cubicBezTo>
                    <a:pt x="10" y="0"/>
                    <a:pt x="12" y="1"/>
                    <a:pt x="13" y="10"/>
                  </a:cubicBezTo>
                  <a:cubicBezTo>
                    <a:pt x="9" y="9"/>
                    <a:pt x="5" y="8"/>
                    <a:pt x="0"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1" name="Google Shape;144;p5">
              <a:extLst>
                <a:ext uri="{FF2B5EF4-FFF2-40B4-BE49-F238E27FC236}">
                  <a16:creationId xmlns:a16="http://schemas.microsoft.com/office/drawing/2014/main" id="{B07CC91B-80C5-454D-8569-4ECE61B8E8F0}"/>
                </a:ext>
              </a:extLst>
            </p:cNvPr>
            <p:cNvSpPr/>
            <p:nvPr/>
          </p:nvSpPr>
          <p:spPr>
            <a:xfrm>
              <a:off x="8010525" y="2498725"/>
              <a:ext cx="22225" cy="33338"/>
            </a:xfrm>
            <a:custGeom>
              <a:avLst/>
              <a:gdLst/>
              <a:ahLst/>
              <a:cxnLst/>
              <a:rect l="l" t="t" r="r" b="b"/>
              <a:pathLst>
                <a:path w="9" h="13" extrusionOk="0">
                  <a:moveTo>
                    <a:pt x="0" y="13"/>
                  </a:moveTo>
                  <a:cubicBezTo>
                    <a:pt x="1" y="9"/>
                    <a:pt x="1" y="5"/>
                    <a:pt x="3" y="0"/>
                  </a:cubicBezTo>
                  <a:cubicBezTo>
                    <a:pt x="9" y="7"/>
                    <a:pt x="9" y="7"/>
                    <a:pt x="0" y="1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2" name="Google Shape;145;p5">
              <a:extLst>
                <a:ext uri="{FF2B5EF4-FFF2-40B4-BE49-F238E27FC236}">
                  <a16:creationId xmlns:a16="http://schemas.microsoft.com/office/drawing/2014/main" id="{64005F5F-B2E1-4DF2-8E51-A52AF0E9F79C}"/>
                </a:ext>
              </a:extLst>
            </p:cNvPr>
            <p:cNvSpPr/>
            <p:nvPr/>
          </p:nvSpPr>
          <p:spPr>
            <a:xfrm>
              <a:off x="7810500" y="1822450"/>
              <a:ext cx="26988" cy="26988"/>
            </a:xfrm>
            <a:custGeom>
              <a:avLst/>
              <a:gdLst/>
              <a:ahLst/>
              <a:cxnLst/>
              <a:rect l="l" t="t" r="r" b="b"/>
              <a:pathLst>
                <a:path w="11" h="11" extrusionOk="0">
                  <a:moveTo>
                    <a:pt x="3" y="0"/>
                  </a:moveTo>
                  <a:cubicBezTo>
                    <a:pt x="8" y="0"/>
                    <a:pt x="11" y="2"/>
                    <a:pt x="8" y="11"/>
                  </a:cubicBezTo>
                  <a:cubicBezTo>
                    <a:pt x="5" y="7"/>
                    <a:pt x="2" y="5"/>
                    <a:pt x="0" y="2"/>
                  </a:cubicBezTo>
                  <a:cubicBezTo>
                    <a:pt x="1" y="1"/>
                    <a:pt x="2" y="0"/>
                    <a:pt x="3"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3" name="Google Shape;146;p5">
              <a:extLst>
                <a:ext uri="{FF2B5EF4-FFF2-40B4-BE49-F238E27FC236}">
                  <a16:creationId xmlns:a16="http://schemas.microsoft.com/office/drawing/2014/main" id="{51A56738-BC0D-4CE8-8BD0-F351B46739A5}"/>
                </a:ext>
              </a:extLst>
            </p:cNvPr>
            <p:cNvSpPr/>
            <p:nvPr/>
          </p:nvSpPr>
          <p:spPr>
            <a:xfrm>
              <a:off x="8323263" y="2560638"/>
              <a:ext cx="17463" cy="20638"/>
            </a:xfrm>
            <a:custGeom>
              <a:avLst/>
              <a:gdLst/>
              <a:ahLst/>
              <a:cxnLst/>
              <a:rect l="l" t="t" r="r" b="b"/>
              <a:pathLst>
                <a:path w="7" h="8" extrusionOk="0">
                  <a:moveTo>
                    <a:pt x="4" y="0"/>
                  </a:moveTo>
                  <a:cubicBezTo>
                    <a:pt x="5" y="2"/>
                    <a:pt x="6" y="4"/>
                    <a:pt x="7" y="6"/>
                  </a:cubicBezTo>
                  <a:cubicBezTo>
                    <a:pt x="7" y="6"/>
                    <a:pt x="5" y="7"/>
                    <a:pt x="3" y="8"/>
                  </a:cubicBezTo>
                  <a:cubicBezTo>
                    <a:pt x="2" y="7"/>
                    <a:pt x="1" y="6"/>
                    <a:pt x="0" y="4"/>
                  </a:cubicBezTo>
                  <a:cubicBezTo>
                    <a:pt x="0" y="3"/>
                    <a:pt x="2" y="2"/>
                    <a:pt x="4"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4" name="Google Shape;147;p5">
              <a:extLst>
                <a:ext uri="{FF2B5EF4-FFF2-40B4-BE49-F238E27FC236}">
                  <a16:creationId xmlns:a16="http://schemas.microsoft.com/office/drawing/2014/main" id="{80193A69-D17C-4423-AC7B-ACB782AF38EE}"/>
                </a:ext>
              </a:extLst>
            </p:cNvPr>
            <p:cNvSpPr/>
            <p:nvPr/>
          </p:nvSpPr>
          <p:spPr>
            <a:xfrm>
              <a:off x="8383588" y="2457450"/>
              <a:ext cx="19050" cy="7938"/>
            </a:xfrm>
            <a:custGeom>
              <a:avLst/>
              <a:gdLst/>
              <a:ahLst/>
              <a:cxnLst/>
              <a:rect l="l" t="t" r="r" b="b"/>
              <a:pathLst>
                <a:path w="8" h="3" extrusionOk="0">
                  <a:moveTo>
                    <a:pt x="8" y="3"/>
                  </a:moveTo>
                  <a:cubicBezTo>
                    <a:pt x="0" y="3"/>
                    <a:pt x="0" y="3"/>
                    <a:pt x="0" y="3"/>
                  </a:cubicBezTo>
                  <a:cubicBezTo>
                    <a:pt x="3" y="0"/>
                    <a:pt x="3" y="0"/>
                    <a:pt x="8" y="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5" name="Google Shape;148;p5">
              <a:extLst>
                <a:ext uri="{FF2B5EF4-FFF2-40B4-BE49-F238E27FC236}">
                  <a16:creationId xmlns:a16="http://schemas.microsoft.com/office/drawing/2014/main" id="{00EDD59D-636A-4C24-B45E-EABB4B489EBF}"/>
                </a:ext>
              </a:extLst>
            </p:cNvPr>
            <p:cNvSpPr/>
            <p:nvPr/>
          </p:nvSpPr>
          <p:spPr>
            <a:xfrm>
              <a:off x="8243888" y="1924050"/>
              <a:ext cx="20638" cy="6350"/>
            </a:xfrm>
            <a:custGeom>
              <a:avLst/>
              <a:gdLst/>
              <a:ahLst/>
              <a:cxnLst/>
              <a:rect l="l" t="t" r="r" b="b"/>
              <a:pathLst>
                <a:path w="8" h="3" extrusionOk="0">
                  <a:moveTo>
                    <a:pt x="0" y="0"/>
                  </a:moveTo>
                  <a:cubicBezTo>
                    <a:pt x="3" y="0"/>
                    <a:pt x="5" y="1"/>
                    <a:pt x="8" y="1"/>
                  </a:cubicBezTo>
                  <a:cubicBezTo>
                    <a:pt x="8" y="2"/>
                    <a:pt x="8" y="2"/>
                    <a:pt x="8" y="3"/>
                  </a:cubicBezTo>
                  <a:cubicBezTo>
                    <a:pt x="0" y="3"/>
                    <a:pt x="0" y="3"/>
                    <a:pt x="0" y="3"/>
                  </a:cubicBezTo>
                  <a:cubicBezTo>
                    <a:pt x="0" y="2"/>
                    <a:pt x="0" y="1"/>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6" name="Google Shape;149;p5">
              <a:extLst>
                <a:ext uri="{FF2B5EF4-FFF2-40B4-BE49-F238E27FC236}">
                  <a16:creationId xmlns:a16="http://schemas.microsoft.com/office/drawing/2014/main" id="{91687E4F-33AE-4B5A-96E2-A979A29493DD}"/>
                </a:ext>
              </a:extLst>
            </p:cNvPr>
            <p:cNvSpPr/>
            <p:nvPr/>
          </p:nvSpPr>
          <p:spPr>
            <a:xfrm>
              <a:off x="8420100" y="1693863"/>
              <a:ext cx="22225" cy="9525"/>
            </a:xfrm>
            <a:custGeom>
              <a:avLst/>
              <a:gdLst/>
              <a:ahLst/>
              <a:cxnLst/>
              <a:rect l="l" t="t" r="r" b="b"/>
              <a:pathLst>
                <a:path w="9" h="4" extrusionOk="0">
                  <a:moveTo>
                    <a:pt x="9" y="4"/>
                  </a:moveTo>
                  <a:cubicBezTo>
                    <a:pt x="7" y="4"/>
                    <a:pt x="5" y="3"/>
                    <a:pt x="3" y="2"/>
                  </a:cubicBezTo>
                  <a:cubicBezTo>
                    <a:pt x="2" y="2"/>
                    <a:pt x="1" y="1"/>
                    <a:pt x="0" y="1"/>
                  </a:cubicBezTo>
                  <a:cubicBezTo>
                    <a:pt x="5" y="0"/>
                    <a:pt x="5" y="0"/>
                    <a:pt x="9"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7" name="Google Shape;150;p5">
              <a:extLst>
                <a:ext uri="{FF2B5EF4-FFF2-40B4-BE49-F238E27FC236}">
                  <a16:creationId xmlns:a16="http://schemas.microsoft.com/office/drawing/2014/main" id="{A60336F8-D4D0-4A76-A906-08AC2B7E8645}"/>
                </a:ext>
              </a:extLst>
            </p:cNvPr>
            <p:cNvSpPr/>
            <p:nvPr/>
          </p:nvSpPr>
          <p:spPr>
            <a:xfrm>
              <a:off x="8594725" y="2319338"/>
              <a:ext cx="15875" cy="17463"/>
            </a:xfrm>
            <a:custGeom>
              <a:avLst/>
              <a:gdLst/>
              <a:ahLst/>
              <a:cxnLst/>
              <a:rect l="l" t="t" r="r" b="b"/>
              <a:pathLst>
                <a:path w="6" h="7" extrusionOk="0">
                  <a:moveTo>
                    <a:pt x="6" y="0"/>
                  </a:moveTo>
                  <a:cubicBezTo>
                    <a:pt x="5" y="2"/>
                    <a:pt x="4" y="5"/>
                    <a:pt x="2" y="7"/>
                  </a:cubicBezTo>
                  <a:cubicBezTo>
                    <a:pt x="2" y="6"/>
                    <a:pt x="1" y="6"/>
                    <a:pt x="0" y="5"/>
                  </a:cubicBezTo>
                  <a:cubicBezTo>
                    <a:pt x="2" y="4"/>
                    <a:pt x="4" y="2"/>
                    <a:pt x="6" y="0"/>
                  </a:cubicBezTo>
                  <a:cubicBezTo>
                    <a:pt x="6" y="0"/>
                    <a:pt x="6" y="0"/>
                    <a:pt x="6"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118" name="Google Shape;151;p5">
            <a:extLst>
              <a:ext uri="{FF2B5EF4-FFF2-40B4-BE49-F238E27FC236}">
                <a16:creationId xmlns:a16="http://schemas.microsoft.com/office/drawing/2014/main" id="{36B777F8-7F72-4A89-AEEB-EB8884F299F9}"/>
              </a:ext>
            </a:extLst>
          </p:cNvPr>
          <p:cNvGrpSpPr/>
          <p:nvPr/>
        </p:nvGrpSpPr>
        <p:grpSpPr>
          <a:xfrm rot="-1610096">
            <a:off x="6317092" y="4217990"/>
            <a:ext cx="893763" cy="1530350"/>
            <a:chOff x="5572125" y="4005263"/>
            <a:chExt cx="893763" cy="1530350"/>
          </a:xfrm>
        </p:grpSpPr>
        <p:sp>
          <p:nvSpPr>
            <p:cNvPr id="119" name="Google Shape;152;p5">
              <a:extLst>
                <a:ext uri="{FF2B5EF4-FFF2-40B4-BE49-F238E27FC236}">
                  <a16:creationId xmlns:a16="http://schemas.microsoft.com/office/drawing/2014/main" id="{CB65D0D0-7A63-41DE-B9B1-0C499C6110A2}"/>
                </a:ext>
              </a:extLst>
            </p:cNvPr>
            <p:cNvSpPr/>
            <p:nvPr/>
          </p:nvSpPr>
          <p:spPr>
            <a:xfrm>
              <a:off x="5572125" y="4005263"/>
              <a:ext cx="893763" cy="1530350"/>
            </a:xfrm>
            <a:custGeom>
              <a:avLst/>
              <a:gdLst/>
              <a:ahLst/>
              <a:cxnLst/>
              <a:rect l="l" t="t" r="r" b="b"/>
              <a:pathLst>
                <a:path w="362" h="619" extrusionOk="0">
                  <a:moveTo>
                    <a:pt x="316" y="589"/>
                  </a:moveTo>
                  <a:cubicBezTo>
                    <a:pt x="304" y="594"/>
                    <a:pt x="292" y="601"/>
                    <a:pt x="280" y="604"/>
                  </a:cubicBezTo>
                  <a:cubicBezTo>
                    <a:pt x="262" y="610"/>
                    <a:pt x="244" y="613"/>
                    <a:pt x="225" y="617"/>
                  </a:cubicBezTo>
                  <a:cubicBezTo>
                    <a:pt x="223" y="618"/>
                    <a:pt x="220" y="619"/>
                    <a:pt x="217" y="618"/>
                  </a:cubicBezTo>
                  <a:cubicBezTo>
                    <a:pt x="202" y="613"/>
                    <a:pt x="187" y="617"/>
                    <a:pt x="172" y="616"/>
                  </a:cubicBezTo>
                  <a:cubicBezTo>
                    <a:pt x="167" y="615"/>
                    <a:pt x="161" y="616"/>
                    <a:pt x="156" y="615"/>
                  </a:cubicBezTo>
                  <a:cubicBezTo>
                    <a:pt x="135" y="614"/>
                    <a:pt x="114" y="612"/>
                    <a:pt x="92" y="611"/>
                  </a:cubicBezTo>
                  <a:cubicBezTo>
                    <a:pt x="82" y="610"/>
                    <a:pt x="71" y="609"/>
                    <a:pt x="60" y="608"/>
                  </a:cubicBezTo>
                  <a:cubicBezTo>
                    <a:pt x="45" y="606"/>
                    <a:pt x="31" y="589"/>
                    <a:pt x="32" y="574"/>
                  </a:cubicBezTo>
                  <a:cubicBezTo>
                    <a:pt x="32" y="572"/>
                    <a:pt x="32" y="570"/>
                    <a:pt x="33" y="568"/>
                  </a:cubicBezTo>
                  <a:cubicBezTo>
                    <a:pt x="39" y="552"/>
                    <a:pt x="34" y="537"/>
                    <a:pt x="30" y="521"/>
                  </a:cubicBezTo>
                  <a:cubicBezTo>
                    <a:pt x="28" y="511"/>
                    <a:pt x="27" y="500"/>
                    <a:pt x="25" y="489"/>
                  </a:cubicBezTo>
                  <a:cubicBezTo>
                    <a:pt x="23" y="467"/>
                    <a:pt x="20" y="444"/>
                    <a:pt x="19" y="421"/>
                  </a:cubicBezTo>
                  <a:cubicBezTo>
                    <a:pt x="16" y="382"/>
                    <a:pt x="10" y="342"/>
                    <a:pt x="13" y="302"/>
                  </a:cubicBezTo>
                  <a:cubicBezTo>
                    <a:pt x="14" y="286"/>
                    <a:pt x="13" y="269"/>
                    <a:pt x="13" y="253"/>
                  </a:cubicBezTo>
                  <a:cubicBezTo>
                    <a:pt x="13" y="250"/>
                    <a:pt x="12" y="247"/>
                    <a:pt x="11" y="244"/>
                  </a:cubicBezTo>
                  <a:cubicBezTo>
                    <a:pt x="10" y="242"/>
                    <a:pt x="10" y="239"/>
                    <a:pt x="10" y="237"/>
                  </a:cubicBezTo>
                  <a:cubicBezTo>
                    <a:pt x="10" y="230"/>
                    <a:pt x="11" y="223"/>
                    <a:pt x="10" y="216"/>
                  </a:cubicBezTo>
                  <a:cubicBezTo>
                    <a:pt x="9" y="198"/>
                    <a:pt x="9" y="181"/>
                    <a:pt x="7" y="164"/>
                  </a:cubicBezTo>
                  <a:cubicBezTo>
                    <a:pt x="5" y="155"/>
                    <a:pt x="6" y="148"/>
                    <a:pt x="8" y="141"/>
                  </a:cubicBezTo>
                  <a:cubicBezTo>
                    <a:pt x="8" y="140"/>
                    <a:pt x="8" y="139"/>
                    <a:pt x="8" y="138"/>
                  </a:cubicBezTo>
                  <a:cubicBezTo>
                    <a:pt x="0" y="122"/>
                    <a:pt x="11" y="108"/>
                    <a:pt x="13" y="93"/>
                  </a:cubicBezTo>
                  <a:cubicBezTo>
                    <a:pt x="18" y="62"/>
                    <a:pt x="37" y="39"/>
                    <a:pt x="58" y="16"/>
                  </a:cubicBezTo>
                  <a:cubicBezTo>
                    <a:pt x="60" y="13"/>
                    <a:pt x="64" y="13"/>
                    <a:pt x="68" y="11"/>
                  </a:cubicBezTo>
                  <a:cubicBezTo>
                    <a:pt x="80" y="6"/>
                    <a:pt x="93" y="9"/>
                    <a:pt x="106" y="7"/>
                  </a:cubicBezTo>
                  <a:cubicBezTo>
                    <a:pt x="124" y="5"/>
                    <a:pt x="141" y="3"/>
                    <a:pt x="159" y="1"/>
                  </a:cubicBezTo>
                  <a:cubicBezTo>
                    <a:pt x="161" y="0"/>
                    <a:pt x="162" y="0"/>
                    <a:pt x="164" y="0"/>
                  </a:cubicBezTo>
                  <a:cubicBezTo>
                    <a:pt x="180" y="3"/>
                    <a:pt x="197" y="6"/>
                    <a:pt x="213" y="8"/>
                  </a:cubicBezTo>
                  <a:cubicBezTo>
                    <a:pt x="222" y="10"/>
                    <a:pt x="231" y="11"/>
                    <a:pt x="240" y="13"/>
                  </a:cubicBezTo>
                  <a:cubicBezTo>
                    <a:pt x="242" y="13"/>
                    <a:pt x="244" y="13"/>
                    <a:pt x="245" y="12"/>
                  </a:cubicBezTo>
                  <a:cubicBezTo>
                    <a:pt x="260" y="4"/>
                    <a:pt x="275" y="7"/>
                    <a:pt x="290" y="11"/>
                  </a:cubicBezTo>
                  <a:cubicBezTo>
                    <a:pt x="302" y="15"/>
                    <a:pt x="313" y="22"/>
                    <a:pt x="325" y="26"/>
                  </a:cubicBezTo>
                  <a:cubicBezTo>
                    <a:pt x="332" y="29"/>
                    <a:pt x="335" y="33"/>
                    <a:pt x="337" y="39"/>
                  </a:cubicBezTo>
                  <a:cubicBezTo>
                    <a:pt x="344" y="53"/>
                    <a:pt x="344" y="69"/>
                    <a:pt x="346" y="84"/>
                  </a:cubicBezTo>
                  <a:cubicBezTo>
                    <a:pt x="348" y="104"/>
                    <a:pt x="351" y="124"/>
                    <a:pt x="353" y="144"/>
                  </a:cubicBezTo>
                  <a:cubicBezTo>
                    <a:pt x="358" y="176"/>
                    <a:pt x="362" y="208"/>
                    <a:pt x="360" y="241"/>
                  </a:cubicBezTo>
                  <a:cubicBezTo>
                    <a:pt x="358" y="274"/>
                    <a:pt x="357" y="307"/>
                    <a:pt x="355" y="340"/>
                  </a:cubicBezTo>
                  <a:cubicBezTo>
                    <a:pt x="353" y="377"/>
                    <a:pt x="350" y="415"/>
                    <a:pt x="348" y="453"/>
                  </a:cubicBezTo>
                  <a:cubicBezTo>
                    <a:pt x="347" y="478"/>
                    <a:pt x="348" y="502"/>
                    <a:pt x="348" y="527"/>
                  </a:cubicBezTo>
                  <a:cubicBezTo>
                    <a:pt x="348" y="531"/>
                    <a:pt x="346" y="535"/>
                    <a:pt x="345" y="538"/>
                  </a:cubicBezTo>
                  <a:cubicBezTo>
                    <a:pt x="339" y="554"/>
                    <a:pt x="335" y="570"/>
                    <a:pt x="322" y="582"/>
                  </a:cubicBezTo>
                  <a:cubicBezTo>
                    <a:pt x="320" y="584"/>
                    <a:pt x="318" y="586"/>
                    <a:pt x="316" y="588"/>
                  </a:cubicBezTo>
                  <a:cubicBezTo>
                    <a:pt x="316" y="588"/>
                    <a:pt x="316" y="589"/>
                    <a:pt x="316" y="589"/>
                  </a:cubicBezTo>
                  <a:moveTo>
                    <a:pt x="171" y="535"/>
                  </a:moveTo>
                  <a:cubicBezTo>
                    <a:pt x="171" y="535"/>
                    <a:pt x="171" y="535"/>
                    <a:pt x="171" y="535"/>
                  </a:cubicBezTo>
                  <a:cubicBezTo>
                    <a:pt x="171" y="538"/>
                    <a:pt x="171" y="542"/>
                    <a:pt x="171" y="546"/>
                  </a:cubicBezTo>
                  <a:cubicBezTo>
                    <a:pt x="189" y="546"/>
                    <a:pt x="207" y="549"/>
                    <a:pt x="224" y="544"/>
                  </a:cubicBezTo>
                  <a:cubicBezTo>
                    <a:pt x="225" y="534"/>
                    <a:pt x="226" y="523"/>
                    <a:pt x="226" y="512"/>
                  </a:cubicBezTo>
                  <a:cubicBezTo>
                    <a:pt x="212" y="511"/>
                    <a:pt x="197" y="508"/>
                    <a:pt x="181" y="510"/>
                  </a:cubicBezTo>
                  <a:cubicBezTo>
                    <a:pt x="171" y="512"/>
                    <a:pt x="170" y="511"/>
                    <a:pt x="169" y="521"/>
                  </a:cubicBezTo>
                  <a:cubicBezTo>
                    <a:pt x="169" y="526"/>
                    <a:pt x="170" y="530"/>
                    <a:pt x="171" y="535"/>
                  </a:cubicBezTo>
                  <a:moveTo>
                    <a:pt x="95" y="563"/>
                  </a:moveTo>
                  <a:cubicBezTo>
                    <a:pt x="115" y="564"/>
                    <a:pt x="136" y="565"/>
                    <a:pt x="156" y="566"/>
                  </a:cubicBezTo>
                  <a:cubicBezTo>
                    <a:pt x="158" y="566"/>
                    <a:pt x="160" y="566"/>
                    <a:pt x="162" y="565"/>
                  </a:cubicBezTo>
                  <a:cubicBezTo>
                    <a:pt x="173" y="562"/>
                    <a:pt x="185" y="562"/>
                    <a:pt x="197" y="563"/>
                  </a:cubicBezTo>
                  <a:cubicBezTo>
                    <a:pt x="202" y="563"/>
                    <a:pt x="207" y="564"/>
                    <a:pt x="211" y="563"/>
                  </a:cubicBezTo>
                  <a:cubicBezTo>
                    <a:pt x="230" y="560"/>
                    <a:pt x="248" y="560"/>
                    <a:pt x="267" y="559"/>
                  </a:cubicBezTo>
                  <a:cubicBezTo>
                    <a:pt x="282" y="558"/>
                    <a:pt x="296" y="555"/>
                    <a:pt x="310" y="549"/>
                  </a:cubicBezTo>
                  <a:cubicBezTo>
                    <a:pt x="319" y="544"/>
                    <a:pt x="328" y="537"/>
                    <a:pt x="329" y="525"/>
                  </a:cubicBezTo>
                  <a:cubicBezTo>
                    <a:pt x="332" y="477"/>
                    <a:pt x="334" y="429"/>
                    <a:pt x="337" y="381"/>
                  </a:cubicBezTo>
                  <a:cubicBezTo>
                    <a:pt x="337" y="372"/>
                    <a:pt x="337" y="364"/>
                    <a:pt x="337" y="355"/>
                  </a:cubicBezTo>
                  <a:cubicBezTo>
                    <a:pt x="336" y="341"/>
                    <a:pt x="333" y="327"/>
                    <a:pt x="333" y="313"/>
                  </a:cubicBezTo>
                  <a:cubicBezTo>
                    <a:pt x="334" y="265"/>
                    <a:pt x="336" y="218"/>
                    <a:pt x="337" y="170"/>
                  </a:cubicBezTo>
                  <a:cubicBezTo>
                    <a:pt x="337" y="149"/>
                    <a:pt x="337" y="128"/>
                    <a:pt x="339" y="108"/>
                  </a:cubicBezTo>
                  <a:cubicBezTo>
                    <a:pt x="340" y="81"/>
                    <a:pt x="324" y="64"/>
                    <a:pt x="308" y="46"/>
                  </a:cubicBezTo>
                  <a:cubicBezTo>
                    <a:pt x="308" y="46"/>
                    <a:pt x="307" y="46"/>
                    <a:pt x="307" y="46"/>
                  </a:cubicBezTo>
                  <a:cubicBezTo>
                    <a:pt x="308" y="59"/>
                    <a:pt x="309" y="71"/>
                    <a:pt x="308" y="83"/>
                  </a:cubicBezTo>
                  <a:cubicBezTo>
                    <a:pt x="308" y="88"/>
                    <a:pt x="305" y="93"/>
                    <a:pt x="305" y="98"/>
                  </a:cubicBezTo>
                  <a:cubicBezTo>
                    <a:pt x="305" y="103"/>
                    <a:pt x="306" y="108"/>
                    <a:pt x="307" y="114"/>
                  </a:cubicBezTo>
                  <a:cubicBezTo>
                    <a:pt x="278" y="113"/>
                    <a:pt x="249" y="112"/>
                    <a:pt x="221" y="110"/>
                  </a:cubicBezTo>
                  <a:cubicBezTo>
                    <a:pt x="219" y="115"/>
                    <a:pt x="217" y="118"/>
                    <a:pt x="215" y="124"/>
                  </a:cubicBezTo>
                  <a:cubicBezTo>
                    <a:pt x="213" y="118"/>
                    <a:pt x="211" y="115"/>
                    <a:pt x="209" y="111"/>
                  </a:cubicBezTo>
                  <a:cubicBezTo>
                    <a:pt x="202" y="110"/>
                    <a:pt x="195" y="110"/>
                    <a:pt x="188" y="110"/>
                  </a:cubicBezTo>
                  <a:cubicBezTo>
                    <a:pt x="169" y="109"/>
                    <a:pt x="150" y="110"/>
                    <a:pt x="131" y="109"/>
                  </a:cubicBezTo>
                  <a:cubicBezTo>
                    <a:pt x="108" y="107"/>
                    <a:pt x="85" y="104"/>
                    <a:pt x="62" y="101"/>
                  </a:cubicBezTo>
                  <a:cubicBezTo>
                    <a:pt x="60" y="101"/>
                    <a:pt x="58" y="100"/>
                    <a:pt x="56" y="99"/>
                  </a:cubicBezTo>
                  <a:cubicBezTo>
                    <a:pt x="56" y="99"/>
                    <a:pt x="55" y="97"/>
                    <a:pt x="55" y="96"/>
                  </a:cubicBezTo>
                  <a:cubicBezTo>
                    <a:pt x="58" y="94"/>
                    <a:pt x="60" y="93"/>
                    <a:pt x="62" y="92"/>
                  </a:cubicBezTo>
                  <a:cubicBezTo>
                    <a:pt x="69" y="76"/>
                    <a:pt x="60" y="61"/>
                    <a:pt x="59" y="45"/>
                  </a:cubicBezTo>
                  <a:cubicBezTo>
                    <a:pt x="65" y="44"/>
                    <a:pt x="70" y="43"/>
                    <a:pt x="75" y="43"/>
                  </a:cubicBezTo>
                  <a:cubicBezTo>
                    <a:pt x="112" y="45"/>
                    <a:pt x="149" y="45"/>
                    <a:pt x="186" y="43"/>
                  </a:cubicBezTo>
                  <a:cubicBezTo>
                    <a:pt x="195" y="42"/>
                    <a:pt x="204" y="41"/>
                    <a:pt x="213" y="41"/>
                  </a:cubicBezTo>
                  <a:cubicBezTo>
                    <a:pt x="239" y="42"/>
                    <a:pt x="264" y="43"/>
                    <a:pt x="290" y="44"/>
                  </a:cubicBezTo>
                  <a:cubicBezTo>
                    <a:pt x="294" y="44"/>
                    <a:pt x="298" y="43"/>
                    <a:pt x="302" y="39"/>
                  </a:cubicBezTo>
                  <a:cubicBezTo>
                    <a:pt x="284" y="28"/>
                    <a:pt x="266" y="20"/>
                    <a:pt x="245" y="20"/>
                  </a:cubicBezTo>
                  <a:cubicBezTo>
                    <a:pt x="236" y="20"/>
                    <a:pt x="227" y="20"/>
                    <a:pt x="219" y="19"/>
                  </a:cubicBezTo>
                  <a:cubicBezTo>
                    <a:pt x="209" y="19"/>
                    <a:pt x="200" y="18"/>
                    <a:pt x="191" y="18"/>
                  </a:cubicBezTo>
                  <a:cubicBezTo>
                    <a:pt x="183" y="18"/>
                    <a:pt x="175" y="18"/>
                    <a:pt x="167" y="18"/>
                  </a:cubicBezTo>
                  <a:cubicBezTo>
                    <a:pt x="157" y="18"/>
                    <a:pt x="147" y="17"/>
                    <a:pt x="137" y="17"/>
                  </a:cubicBezTo>
                  <a:cubicBezTo>
                    <a:pt x="125" y="16"/>
                    <a:pt x="113" y="20"/>
                    <a:pt x="100" y="17"/>
                  </a:cubicBezTo>
                  <a:cubicBezTo>
                    <a:pt x="90" y="14"/>
                    <a:pt x="80" y="17"/>
                    <a:pt x="71" y="24"/>
                  </a:cubicBezTo>
                  <a:cubicBezTo>
                    <a:pt x="63" y="31"/>
                    <a:pt x="55" y="38"/>
                    <a:pt x="50" y="48"/>
                  </a:cubicBezTo>
                  <a:cubicBezTo>
                    <a:pt x="44" y="62"/>
                    <a:pt x="40" y="77"/>
                    <a:pt x="40" y="92"/>
                  </a:cubicBezTo>
                  <a:cubicBezTo>
                    <a:pt x="41" y="135"/>
                    <a:pt x="41" y="177"/>
                    <a:pt x="42" y="220"/>
                  </a:cubicBezTo>
                  <a:cubicBezTo>
                    <a:pt x="42" y="222"/>
                    <a:pt x="42" y="226"/>
                    <a:pt x="43" y="227"/>
                  </a:cubicBezTo>
                  <a:cubicBezTo>
                    <a:pt x="47" y="231"/>
                    <a:pt x="46" y="236"/>
                    <a:pt x="45" y="240"/>
                  </a:cubicBezTo>
                  <a:cubicBezTo>
                    <a:pt x="44" y="252"/>
                    <a:pt x="41" y="264"/>
                    <a:pt x="41" y="276"/>
                  </a:cubicBezTo>
                  <a:cubicBezTo>
                    <a:pt x="40" y="320"/>
                    <a:pt x="39" y="364"/>
                    <a:pt x="40" y="408"/>
                  </a:cubicBezTo>
                  <a:cubicBezTo>
                    <a:pt x="41" y="448"/>
                    <a:pt x="43" y="488"/>
                    <a:pt x="46" y="528"/>
                  </a:cubicBezTo>
                  <a:cubicBezTo>
                    <a:pt x="46" y="535"/>
                    <a:pt x="47" y="543"/>
                    <a:pt x="51" y="550"/>
                  </a:cubicBezTo>
                  <a:cubicBezTo>
                    <a:pt x="53" y="554"/>
                    <a:pt x="58" y="557"/>
                    <a:pt x="63" y="560"/>
                  </a:cubicBezTo>
                  <a:cubicBezTo>
                    <a:pt x="64" y="560"/>
                    <a:pt x="68" y="556"/>
                    <a:pt x="71" y="555"/>
                  </a:cubicBezTo>
                  <a:cubicBezTo>
                    <a:pt x="72" y="563"/>
                    <a:pt x="78" y="562"/>
                    <a:pt x="83" y="562"/>
                  </a:cubicBezTo>
                  <a:cubicBezTo>
                    <a:pt x="80" y="541"/>
                    <a:pt x="69" y="522"/>
                    <a:pt x="76" y="499"/>
                  </a:cubicBezTo>
                  <a:cubicBezTo>
                    <a:pt x="68" y="496"/>
                    <a:pt x="64" y="488"/>
                    <a:pt x="65" y="479"/>
                  </a:cubicBezTo>
                  <a:cubicBezTo>
                    <a:pt x="65" y="469"/>
                    <a:pt x="70" y="466"/>
                    <a:pt x="79" y="470"/>
                  </a:cubicBezTo>
                  <a:cubicBezTo>
                    <a:pt x="84" y="473"/>
                    <a:pt x="89" y="476"/>
                    <a:pt x="90" y="483"/>
                  </a:cubicBezTo>
                  <a:cubicBezTo>
                    <a:pt x="90" y="489"/>
                    <a:pt x="92" y="494"/>
                    <a:pt x="93" y="501"/>
                  </a:cubicBezTo>
                  <a:cubicBezTo>
                    <a:pt x="106" y="501"/>
                    <a:pt x="120" y="502"/>
                    <a:pt x="137" y="502"/>
                  </a:cubicBezTo>
                  <a:cubicBezTo>
                    <a:pt x="132" y="498"/>
                    <a:pt x="129" y="497"/>
                    <a:pt x="127" y="494"/>
                  </a:cubicBezTo>
                  <a:cubicBezTo>
                    <a:pt x="124" y="489"/>
                    <a:pt x="121" y="485"/>
                    <a:pt x="121" y="480"/>
                  </a:cubicBezTo>
                  <a:cubicBezTo>
                    <a:pt x="120" y="471"/>
                    <a:pt x="126" y="467"/>
                    <a:pt x="135" y="470"/>
                  </a:cubicBezTo>
                  <a:cubicBezTo>
                    <a:pt x="137" y="472"/>
                    <a:pt x="140" y="473"/>
                    <a:pt x="142" y="475"/>
                  </a:cubicBezTo>
                  <a:cubicBezTo>
                    <a:pt x="155" y="484"/>
                    <a:pt x="155" y="492"/>
                    <a:pt x="143" y="502"/>
                  </a:cubicBezTo>
                  <a:cubicBezTo>
                    <a:pt x="153" y="503"/>
                    <a:pt x="164" y="503"/>
                    <a:pt x="175" y="504"/>
                  </a:cubicBezTo>
                  <a:cubicBezTo>
                    <a:pt x="192" y="504"/>
                    <a:pt x="209" y="505"/>
                    <a:pt x="226" y="505"/>
                  </a:cubicBezTo>
                  <a:cubicBezTo>
                    <a:pt x="246" y="506"/>
                    <a:pt x="266" y="506"/>
                    <a:pt x="287" y="506"/>
                  </a:cubicBezTo>
                  <a:cubicBezTo>
                    <a:pt x="292" y="506"/>
                    <a:pt x="294" y="508"/>
                    <a:pt x="293" y="514"/>
                  </a:cubicBezTo>
                  <a:cubicBezTo>
                    <a:pt x="292" y="518"/>
                    <a:pt x="292" y="522"/>
                    <a:pt x="291" y="526"/>
                  </a:cubicBezTo>
                  <a:cubicBezTo>
                    <a:pt x="291" y="530"/>
                    <a:pt x="293" y="534"/>
                    <a:pt x="292" y="538"/>
                  </a:cubicBezTo>
                  <a:cubicBezTo>
                    <a:pt x="292" y="546"/>
                    <a:pt x="288" y="549"/>
                    <a:pt x="280" y="549"/>
                  </a:cubicBezTo>
                  <a:cubicBezTo>
                    <a:pt x="275" y="549"/>
                    <a:pt x="269" y="549"/>
                    <a:pt x="264" y="549"/>
                  </a:cubicBezTo>
                  <a:cubicBezTo>
                    <a:pt x="249" y="550"/>
                    <a:pt x="235" y="553"/>
                    <a:pt x="221" y="553"/>
                  </a:cubicBezTo>
                  <a:cubicBezTo>
                    <a:pt x="190" y="554"/>
                    <a:pt x="159" y="555"/>
                    <a:pt x="129" y="556"/>
                  </a:cubicBezTo>
                  <a:cubicBezTo>
                    <a:pt x="117" y="556"/>
                    <a:pt x="106" y="556"/>
                    <a:pt x="95" y="563"/>
                  </a:cubicBezTo>
                  <a:moveTo>
                    <a:pt x="218" y="102"/>
                  </a:moveTo>
                  <a:cubicBezTo>
                    <a:pt x="246" y="102"/>
                    <a:pt x="271" y="109"/>
                    <a:pt x="297" y="105"/>
                  </a:cubicBezTo>
                  <a:cubicBezTo>
                    <a:pt x="299" y="99"/>
                    <a:pt x="301" y="93"/>
                    <a:pt x="302" y="87"/>
                  </a:cubicBezTo>
                  <a:cubicBezTo>
                    <a:pt x="304" y="78"/>
                    <a:pt x="304" y="69"/>
                    <a:pt x="302" y="60"/>
                  </a:cubicBezTo>
                  <a:cubicBezTo>
                    <a:pt x="301" y="55"/>
                    <a:pt x="297" y="52"/>
                    <a:pt x="292" y="51"/>
                  </a:cubicBezTo>
                  <a:cubicBezTo>
                    <a:pt x="289" y="51"/>
                    <a:pt x="286" y="51"/>
                    <a:pt x="283" y="51"/>
                  </a:cubicBezTo>
                  <a:cubicBezTo>
                    <a:pt x="268" y="51"/>
                    <a:pt x="253" y="51"/>
                    <a:pt x="238" y="51"/>
                  </a:cubicBezTo>
                  <a:cubicBezTo>
                    <a:pt x="233" y="51"/>
                    <a:pt x="227" y="53"/>
                    <a:pt x="220" y="53"/>
                  </a:cubicBezTo>
                  <a:cubicBezTo>
                    <a:pt x="220" y="70"/>
                    <a:pt x="219" y="85"/>
                    <a:pt x="218" y="102"/>
                  </a:cubicBezTo>
                  <a:moveTo>
                    <a:pt x="137" y="56"/>
                  </a:moveTo>
                  <a:cubicBezTo>
                    <a:pt x="135" y="70"/>
                    <a:pt x="135" y="85"/>
                    <a:pt x="136" y="99"/>
                  </a:cubicBezTo>
                  <a:cubicBezTo>
                    <a:pt x="162" y="101"/>
                    <a:pt x="187" y="102"/>
                    <a:pt x="212" y="104"/>
                  </a:cubicBezTo>
                  <a:cubicBezTo>
                    <a:pt x="214" y="86"/>
                    <a:pt x="215" y="70"/>
                    <a:pt x="212" y="54"/>
                  </a:cubicBezTo>
                  <a:cubicBezTo>
                    <a:pt x="186" y="55"/>
                    <a:pt x="162" y="55"/>
                    <a:pt x="137" y="56"/>
                  </a:cubicBezTo>
                  <a:moveTo>
                    <a:pt x="163" y="510"/>
                  </a:moveTo>
                  <a:cubicBezTo>
                    <a:pt x="153" y="509"/>
                    <a:pt x="145" y="509"/>
                    <a:pt x="137" y="509"/>
                  </a:cubicBezTo>
                  <a:cubicBezTo>
                    <a:pt x="121" y="509"/>
                    <a:pt x="106" y="509"/>
                    <a:pt x="90" y="510"/>
                  </a:cubicBezTo>
                  <a:cubicBezTo>
                    <a:pt x="80" y="511"/>
                    <a:pt x="78" y="514"/>
                    <a:pt x="80" y="524"/>
                  </a:cubicBezTo>
                  <a:cubicBezTo>
                    <a:pt x="82" y="530"/>
                    <a:pt x="84" y="536"/>
                    <a:pt x="85" y="541"/>
                  </a:cubicBezTo>
                  <a:cubicBezTo>
                    <a:pt x="87" y="552"/>
                    <a:pt x="89" y="553"/>
                    <a:pt x="99" y="552"/>
                  </a:cubicBezTo>
                  <a:cubicBezTo>
                    <a:pt x="112" y="551"/>
                    <a:pt x="125" y="550"/>
                    <a:pt x="139" y="549"/>
                  </a:cubicBezTo>
                  <a:cubicBezTo>
                    <a:pt x="146" y="549"/>
                    <a:pt x="153" y="548"/>
                    <a:pt x="162" y="547"/>
                  </a:cubicBezTo>
                  <a:cubicBezTo>
                    <a:pt x="162" y="535"/>
                    <a:pt x="163" y="523"/>
                    <a:pt x="163" y="510"/>
                  </a:cubicBezTo>
                  <a:moveTo>
                    <a:pt x="69" y="53"/>
                  </a:moveTo>
                  <a:cubicBezTo>
                    <a:pt x="70" y="67"/>
                    <a:pt x="71" y="80"/>
                    <a:pt x="72" y="94"/>
                  </a:cubicBezTo>
                  <a:cubicBezTo>
                    <a:pt x="90" y="96"/>
                    <a:pt x="108" y="98"/>
                    <a:pt x="125" y="100"/>
                  </a:cubicBezTo>
                  <a:cubicBezTo>
                    <a:pt x="129" y="87"/>
                    <a:pt x="130" y="75"/>
                    <a:pt x="128" y="63"/>
                  </a:cubicBezTo>
                  <a:cubicBezTo>
                    <a:pt x="128" y="58"/>
                    <a:pt x="127" y="54"/>
                    <a:pt x="121" y="54"/>
                  </a:cubicBezTo>
                  <a:cubicBezTo>
                    <a:pt x="104" y="53"/>
                    <a:pt x="87" y="53"/>
                    <a:pt x="69" y="53"/>
                  </a:cubicBezTo>
                  <a:moveTo>
                    <a:pt x="231" y="545"/>
                  </a:moveTo>
                  <a:cubicBezTo>
                    <a:pt x="247" y="543"/>
                    <a:pt x="260" y="542"/>
                    <a:pt x="274" y="539"/>
                  </a:cubicBezTo>
                  <a:cubicBezTo>
                    <a:pt x="286" y="537"/>
                    <a:pt x="286" y="536"/>
                    <a:pt x="284" y="524"/>
                  </a:cubicBezTo>
                  <a:cubicBezTo>
                    <a:pt x="283" y="516"/>
                    <a:pt x="282" y="514"/>
                    <a:pt x="274" y="514"/>
                  </a:cubicBezTo>
                  <a:cubicBezTo>
                    <a:pt x="261" y="513"/>
                    <a:pt x="248" y="513"/>
                    <a:pt x="235" y="513"/>
                  </a:cubicBezTo>
                  <a:cubicBezTo>
                    <a:pt x="233" y="523"/>
                    <a:pt x="232" y="533"/>
                    <a:pt x="231" y="545"/>
                  </a:cubicBezTo>
                  <a:moveTo>
                    <a:pt x="230" y="571"/>
                  </a:moveTo>
                  <a:cubicBezTo>
                    <a:pt x="229" y="570"/>
                    <a:pt x="229" y="569"/>
                    <a:pt x="228" y="569"/>
                  </a:cubicBezTo>
                  <a:cubicBezTo>
                    <a:pt x="219" y="576"/>
                    <a:pt x="209" y="583"/>
                    <a:pt x="201" y="591"/>
                  </a:cubicBezTo>
                  <a:cubicBezTo>
                    <a:pt x="192" y="600"/>
                    <a:pt x="178" y="597"/>
                    <a:pt x="169" y="609"/>
                  </a:cubicBezTo>
                  <a:cubicBezTo>
                    <a:pt x="178" y="609"/>
                    <a:pt x="185" y="609"/>
                    <a:pt x="189" y="609"/>
                  </a:cubicBezTo>
                  <a:cubicBezTo>
                    <a:pt x="194" y="604"/>
                    <a:pt x="197" y="600"/>
                    <a:pt x="201" y="597"/>
                  </a:cubicBezTo>
                  <a:cubicBezTo>
                    <a:pt x="211" y="589"/>
                    <a:pt x="222" y="582"/>
                    <a:pt x="230" y="571"/>
                  </a:cubicBezTo>
                  <a:moveTo>
                    <a:pt x="235" y="574"/>
                  </a:moveTo>
                  <a:cubicBezTo>
                    <a:pt x="222" y="585"/>
                    <a:pt x="208" y="594"/>
                    <a:pt x="199" y="608"/>
                  </a:cubicBezTo>
                  <a:cubicBezTo>
                    <a:pt x="203" y="608"/>
                    <a:pt x="207" y="607"/>
                    <a:pt x="209" y="605"/>
                  </a:cubicBezTo>
                  <a:cubicBezTo>
                    <a:pt x="214" y="602"/>
                    <a:pt x="218" y="597"/>
                    <a:pt x="223" y="593"/>
                  </a:cubicBezTo>
                  <a:cubicBezTo>
                    <a:pt x="228" y="588"/>
                    <a:pt x="234" y="583"/>
                    <a:pt x="235" y="574"/>
                  </a:cubicBezTo>
                  <a:moveTo>
                    <a:pt x="346" y="338"/>
                  </a:moveTo>
                  <a:cubicBezTo>
                    <a:pt x="351" y="326"/>
                    <a:pt x="353" y="270"/>
                    <a:pt x="349" y="258"/>
                  </a:cubicBezTo>
                  <a:cubicBezTo>
                    <a:pt x="348" y="284"/>
                    <a:pt x="347" y="310"/>
                    <a:pt x="346" y="338"/>
                  </a:cubicBezTo>
                  <a:moveTo>
                    <a:pt x="292" y="563"/>
                  </a:moveTo>
                  <a:cubicBezTo>
                    <a:pt x="277" y="573"/>
                    <a:pt x="268" y="589"/>
                    <a:pt x="256" y="601"/>
                  </a:cubicBezTo>
                  <a:cubicBezTo>
                    <a:pt x="259" y="601"/>
                    <a:pt x="262" y="601"/>
                    <a:pt x="263" y="599"/>
                  </a:cubicBezTo>
                  <a:cubicBezTo>
                    <a:pt x="265" y="593"/>
                    <a:pt x="269" y="589"/>
                    <a:pt x="275" y="586"/>
                  </a:cubicBezTo>
                  <a:cubicBezTo>
                    <a:pt x="283" y="581"/>
                    <a:pt x="290" y="574"/>
                    <a:pt x="292" y="563"/>
                  </a:cubicBezTo>
                  <a:moveTo>
                    <a:pt x="239" y="600"/>
                  </a:moveTo>
                  <a:cubicBezTo>
                    <a:pt x="236" y="599"/>
                    <a:pt x="233" y="598"/>
                    <a:pt x="230" y="597"/>
                  </a:cubicBezTo>
                  <a:cubicBezTo>
                    <a:pt x="246" y="587"/>
                    <a:pt x="246" y="587"/>
                    <a:pt x="248" y="580"/>
                  </a:cubicBezTo>
                  <a:cubicBezTo>
                    <a:pt x="237" y="587"/>
                    <a:pt x="227" y="594"/>
                    <a:pt x="220" y="605"/>
                  </a:cubicBezTo>
                  <a:cubicBezTo>
                    <a:pt x="234" y="607"/>
                    <a:pt x="234" y="607"/>
                    <a:pt x="239" y="600"/>
                  </a:cubicBezTo>
                  <a:moveTo>
                    <a:pt x="327" y="57"/>
                  </a:moveTo>
                  <a:cubicBezTo>
                    <a:pt x="323" y="43"/>
                    <a:pt x="315" y="32"/>
                    <a:pt x="300" y="28"/>
                  </a:cubicBezTo>
                  <a:cubicBezTo>
                    <a:pt x="309" y="38"/>
                    <a:pt x="318" y="47"/>
                    <a:pt x="327" y="57"/>
                  </a:cubicBezTo>
                  <a:moveTo>
                    <a:pt x="129" y="478"/>
                  </a:moveTo>
                  <a:cubicBezTo>
                    <a:pt x="126" y="484"/>
                    <a:pt x="131" y="487"/>
                    <a:pt x="135" y="491"/>
                  </a:cubicBezTo>
                  <a:cubicBezTo>
                    <a:pt x="138" y="493"/>
                    <a:pt x="140" y="494"/>
                    <a:pt x="144" y="491"/>
                  </a:cubicBezTo>
                  <a:cubicBezTo>
                    <a:pt x="140" y="485"/>
                    <a:pt x="138" y="477"/>
                    <a:pt x="129" y="478"/>
                  </a:cubicBezTo>
                  <a:moveTo>
                    <a:pt x="73" y="477"/>
                  </a:moveTo>
                  <a:cubicBezTo>
                    <a:pt x="69" y="484"/>
                    <a:pt x="72" y="489"/>
                    <a:pt x="78" y="493"/>
                  </a:cubicBezTo>
                  <a:cubicBezTo>
                    <a:pt x="84" y="480"/>
                    <a:pt x="84" y="480"/>
                    <a:pt x="73" y="477"/>
                  </a:cubicBezTo>
                  <a:moveTo>
                    <a:pt x="63" y="591"/>
                  </a:moveTo>
                  <a:cubicBezTo>
                    <a:pt x="57" y="590"/>
                    <a:pt x="53" y="584"/>
                    <a:pt x="46" y="587"/>
                  </a:cubicBezTo>
                  <a:cubicBezTo>
                    <a:pt x="53" y="600"/>
                    <a:pt x="54" y="600"/>
                    <a:pt x="63" y="591"/>
                  </a:cubicBezTo>
                  <a:moveTo>
                    <a:pt x="178" y="581"/>
                  </a:moveTo>
                  <a:cubicBezTo>
                    <a:pt x="183" y="577"/>
                    <a:pt x="187" y="574"/>
                    <a:pt x="190" y="571"/>
                  </a:cubicBezTo>
                  <a:cubicBezTo>
                    <a:pt x="190" y="571"/>
                    <a:pt x="190" y="570"/>
                    <a:pt x="189" y="570"/>
                  </a:cubicBezTo>
                  <a:cubicBezTo>
                    <a:pt x="184" y="570"/>
                    <a:pt x="179" y="571"/>
                    <a:pt x="172" y="571"/>
                  </a:cubicBezTo>
                  <a:cubicBezTo>
                    <a:pt x="175" y="575"/>
                    <a:pt x="177" y="578"/>
                    <a:pt x="178" y="581"/>
                  </a:cubicBezTo>
                  <a:moveTo>
                    <a:pt x="147" y="583"/>
                  </a:moveTo>
                  <a:cubicBezTo>
                    <a:pt x="152" y="580"/>
                    <a:pt x="158" y="578"/>
                    <a:pt x="165" y="574"/>
                  </a:cubicBezTo>
                  <a:cubicBezTo>
                    <a:pt x="154" y="569"/>
                    <a:pt x="151" y="577"/>
                    <a:pt x="147" y="583"/>
                  </a:cubicBezTo>
                  <a:moveTo>
                    <a:pt x="141" y="604"/>
                  </a:moveTo>
                  <a:cubicBezTo>
                    <a:pt x="141" y="605"/>
                    <a:pt x="142" y="606"/>
                    <a:pt x="142" y="606"/>
                  </a:cubicBezTo>
                  <a:cubicBezTo>
                    <a:pt x="152" y="602"/>
                    <a:pt x="158" y="597"/>
                    <a:pt x="162" y="589"/>
                  </a:cubicBezTo>
                  <a:cubicBezTo>
                    <a:pt x="154" y="595"/>
                    <a:pt x="147" y="599"/>
                    <a:pt x="141" y="604"/>
                  </a:cubicBezTo>
                  <a:moveTo>
                    <a:pt x="30" y="232"/>
                  </a:moveTo>
                  <a:cubicBezTo>
                    <a:pt x="36" y="224"/>
                    <a:pt x="36" y="222"/>
                    <a:pt x="31" y="212"/>
                  </a:cubicBezTo>
                  <a:cubicBezTo>
                    <a:pt x="31" y="218"/>
                    <a:pt x="30" y="224"/>
                    <a:pt x="30" y="232"/>
                  </a:cubicBezTo>
                  <a:moveTo>
                    <a:pt x="31" y="376"/>
                  </a:moveTo>
                  <a:cubicBezTo>
                    <a:pt x="30" y="376"/>
                    <a:pt x="29" y="376"/>
                    <a:pt x="27" y="376"/>
                  </a:cubicBezTo>
                  <a:cubicBezTo>
                    <a:pt x="27" y="381"/>
                    <a:pt x="27" y="387"/>
                    <a:pt x="26" y="392"/>
                  </a:cubicBezTo>
                  <a:cubicBezTo>
                    <a:pt x="27" y="392"/>
                    <a:pt x="28" y="392"/>
                    <a:pt x="29" y="392"/>
                  </a:cubicBezTo>
                  <a:cubicBezTo>
                    <a:pt x="29" y="387"/>
                    <a:pt x="30" y="381"/>
                    <a:pt x="31" y="376"/>
                  </a:cubicBezTo>
                  <a:moveTo>
                    <a:pt x="29" y="169"/>
                  </a:moveTo>
                  <a:cubicBezTo>
                    <a:pt x="30" y="165"/>
                    <a:pt x="31" y="160"/>
                    <a:pt x="31" y="156"/>
                  </a:cubicBezTo>
                  <a:cubicBezTo>
                    <a:pt x="27" y="163"/>
                    <a:pt x="27" y="163"/>
                    <a:pt x="29" y="169"/>
                  </a:cubicBezTo>
                  <a:moveTo>
                    <a:pt x="328" y="36"/>
                  </a:moveTo>
                  <a:cubicBezTo>
                    <a:pt x="327" y="37"/>
                    <a:pt x="326" y="37"/>
                    <a:pt x="325" y="38"/>
                  </a:cubicBezTo>
                  <a:cubicBezTo>
                    <a:pt x="327" y="42"/>
                    <a:pt x="330" y="47"/>
                    <a:pt x="332" y="51"/>
                  </a:cubicBezTo>
                  <a:cubicBezTo>
                    <a:pt x="333" y="51"/>
                    <a:pt x="334" y="51"/>
                    <a:pt x="334" y="50"/>
                  </a:cubicBezTo>
                  <a:cubicBezTo>
                    <a:pt x="332" y="46"/>
                    <a:pt x="330" y="41"/>
                    <a:pt x="328" y="36"/>
                  </a:cubicBezTo>
                  <a:moveTo>
                    <a:pt x="241" y="577"/>
                  </a:moveTo>
                  <a:cubicBezTo>
                    <a:pt x="241" y="577"/>
                    <a:pt x="242" y="578"/>
                    <a:pt x="242" y="579"/>
                  </a:cubicBezTo>
                  <a:cubicBezTo>
                    <a:pt x="245" y="576"/>
                    <a:pt x="248" y="574"/>
                    <a:pt x="252" y="570"/>
                  </a:cubicBezTo>
                  <a:cubicBezTo>
                    <a:pt x="243" y="568"/>
                    <a:pt x="242" y="573"/>
                    <a:pt x="241" y="577"/>
                  </a:cubicBezTo>
                  <a:moveTo>
                    <a:pt x="116" y="577"/>
                  </a:moveTo>
                  <a:cubicBezTo>
                    <a:pt x="110" y="576"/>
                    <a:pt x="110" y="576"/>
                    <a:pt x="106" y="582"/>
                  </a:cubicBezTo>
                  <a:cubicBezTo>
                    <a:pt x="111" y="580"/>
                    <a:pt x="113" y="578"/>
                    <a:pt x="116" y="577"/>
                  </a:cubicBezTo>
                  <a:moveTo>
                    <a:pt x="29" y="435"/>
                  </a:moveTo>
                  <a:cubicBezTo>
                    <a:pt x="30" y="435"/>
                    <a:pt x="31" y="435"/>
                    <a:pt x="32" y="435"/>
                  </a:cubicBezTo>
                  <a:cubicBezTo>
                    <a:pt x="32" y="430"/>
                    <a:pt x="32" y="424"/>
                    <a:pt x="33" y="419"/>
                  </a:cubicBezTo>
                  <a:cubicBezTo>
                    <a:pt x="32" y="419"/>
                    <a:pt x="31" y="419"/>
                    <a:pt x="30" y="419"/>
                  </a:cubicBezTo>
                  <a:cubicBezTo>
                    <a:pt x="29" y="424"/>
                    <a:pt x="29" y="430"/>
                    <a:pt x="29" y="435"/>
                  </a:cubicBezTo>
                  <a:moveTo>
                    <a:pt x="157" y="7"/>
                  </a:moveTo>
                  <a:cubicBezTo>
                    <a:pt x="157" y="8"/>
                    <a:pt x="157" y="9"/>
                    <a:pt x="157" y="10"/>
                  </a:cubicBezTo>
                  <a:cubicBezTo>
                    <a:pt x="161" y="10"/>
                    <a:pt x="166" y="10"/>
                    <a:pt x="170" y="11"/>
                  </a:cubicBezTo>
                  <a:cubicBezTo>
                    <a:pt x="170" y="10"/>
                    <a:pt x="170" y="9"/>
                    <a:pt x="170" y="8"/>
                  </a:cubicBezTo>
                  <a:cubicBezTo>
                    <a:pt x="166" y="8"/>
                    <a:pt x="161" y="7"/>
                    <a:pt x="157" y="7"/>
                  </a:cubicBezTo>
                  <a:moveTo>
                    <a:pt x="262" y="579"/>
                  </a:moveTo>
                  <a:cubicBezTo>
                    <a:pt x="257" y="579"/>
                    <a:pt x="254" y="581"/>
                    <a:pt x="254" y="587"/>
                  </a:cubicBezTo>
                  <a:cubicBezTo>
                    <a:pt x="257" y="584"/>
                    <a:pt x="259" y="582"/>
                    <a:pt x="262" y="579"/>
                  </a:cubicBezTo>
                  <a:moveTo>
                    <a:pt x="117" y="605"/>
                  </a:moveTo>
                  <a:cubicBezTo>
                    <a:pt x="112" y="596"/>
                    <a:pt x="110" y="601"/>
                    <a:pt x="107" y="605"/>
                  </a:cubicBezTo>
                  <a:cubicBezTo>
                    <a:pt x="110" y="605"/>
                    <a:pt x="112" y="605"/>
                    <a:pt x="117" y="605"/>
                  </a:cubicBezTo>
                  <a:moveTo>
                    <a:pt x="89" y="593"/>
                  </a:moveTo>
                  <a:cubicBezTo>
                    <a:pt x="88" y="592"/>
                    <a:pt x="88" y="592"/>
                    <a:pt x="88" y="591"/>
                  </a:cubicBezTo>
                  <a:cubicBezTo>
                    <a:pt x="85" y="594"/>
                    <a:pt x="81" y="597"/>
                    <a:pt x="78" y="600"/>
                  </a:cubicBezTo>
                  <a:cubicBezTo>
                    <a:pt x="78" y="600"/>
                    <a:pt x="79" y="600"/>
                    <a:pt x="79" y="601"/>
                  </a:cubicBezTo>
                  <a:cubicBezTo>
                    <a:pt x="82" y="598"/>
                    <a:pt x="85" y="595"/>
                    <a:pt x="89" y="593"/>
                  </a:cubicBezTo>
                  <a:moveTo>
                    <a:pt x="349" y="247"/>
                  </a:moveTo>
                  <a:cubicBezTo>
                    <a:pt x="350" y="247"/>
                    <a:pt x="351" y="247"/>
                    <a:pt x="352" y="247"/>
                  </a:cubicBezTo>
                  <a:cubicBezTo>
                    <a:pt x="352" y="244"/>
                    <a:pt x="352" y="241"/>
                    <a:pt x="352" y="238"/>
                  </a:cubicBezTo>
                  <a:cubicBezTo>
                    <a:pt x="351" y="238"/>
                    <a:pt x="351" y="238"/>
                    <a:pt x="350" y="238"/>
                  </a:cubicBezTo>
                  <a:cubicBezTo>
                    <a:pt x="350" y="241"/>
                    <a:pt x="350" y="244"/>
                    <a:pt x="349" y="247"/>
                  </a:cubicBezTo>
                  <a:moveTo>
                    <a:pt x="94" y="578"/>
                  </a:moveTo>
                  <a:cubicBezTo>
                    <a:pt x="94" y="578"/>
                    <a:pt x="94" y="577"/>
                    <a:pt x="94" y="576"/>
                  </a:cubicBezTo>
                  <a:cubicBezTo>
                    <a:pt x="91" y="576"/>
                    <a:pt x="89" y="576"/>
                    <a:pt x="87" y="576"/>
                  </a:cubicBezTo>
                  <a:cubicBezTo>
                    <a:pt x="87" y="577"/>
                    <a:pt x="87" y="577"/>
                    <a:pt x="87" y="578"/>
                  </a:cubicBezTo>
                  <a:cubicBezTo>
                    <a:pt x="89" y="578"/>
                    <a:pt x="91" y="578"/>
                    <a:pt x="94" y="57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0" name="Google Shape;153;p5">
              <a:extLst>
                <a:ext uri="{FF2B5EF4-FFF2-40B4-BE49-F238E27FC236}">
                  <a16:creationId xmlns:a16="http://schemas.microsoft.com/office/drawing/2014/main" id="{1CC58F0D-D69F-4DFF-BE15-49E605985594}"/>
                </a:ext>
              </a:extLst>
            </p:cNvPr>
            <p:cNvSpPr/>
            <p:nvPr/>
          </p:nvSpPr>
          <p:spPr>
            <a:xfrm>
              <a:off x="6426200" y="4641850"/>
              <a:ext cx="17463" cy="198438"/>
            </a:xfrm>
            <a:custGeom>
              <a:avLst/>
              <a:gdLst/>
              <a:ahLst/>
              <a:cxnLst/>
              <a:rect l="l" t="t" r="r" b="b"/>
              <a:pathLst>
                <a:path w="7" h="80" extrusionOk="0">
                  <a:moveTo>
                    <a:pt x="0" y="80"/>
                  </a:moveTo>
                  <a:cubicBezTo>
                    <a:pt x="1" y="52"/>
                    <a:pt x="2" y="26"/>
                    <a:pt x="3" y="0"/>
                  </a:cubicBezTo>
                  <a:cubicBezTo>
                    <a:pt x="7" y="12"/>
                    <a:pt x="5" y="68"/>
                    <a:pt x="0" y="8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1" name="Google Shape;154;p5">
              <a:extLst>
                <a:ext uri="{FF2B5EF4-FFF2-40B4-BE49-F238E27FC236}">
                  <a16:creationId xmlns:a16="http://schemas.microsoft.com/office/drawing/2014/main" id="{0D9367D1-038B-4BB5-8D12-645E88932B05}"/>
                </a:ext>
              </a:extLst>
            </p:cNvPr>
            <p:cNvSpPr/>
            <p:nvPr/>
          </p:nvSpPr>
          <p:spPr>
            <a:xfrm>
              <a:off x="5635625" y="4933950"/>
              <a:ext cx="12700" cy="39688"/>
            </a:xfrm>
            <a:custGeom>
              <a:avLst/>
              <a:gdLst/>
              <a:ahLst/>
              <a:cxnLst/>
              <a:rect l="l" t="t" r="r" b="b"/>
              <a:pathLst>
                <a:path w="5" h="16" extrusionOk="0">
                  <a:moveTo>
                    <a:pt x="5" y="0"/>
                  </a:moveTo>
                  <a:cubicBezTo>
                    <a:pt x="4" y="5"/>
                    <a:pt x="3" y="11"/>
                    <a:pt x="3" y="16"/>
                  </a:cubicBezTo>
                  <a:cubicBezTo>
                    <a:pt x="2" y="16"/>
                    <a:pt x="1" y="16"/>
                    <a:pt x="0" y="16"/>
                  </a:cubicBezTo>
                  <a:cubicBezTo>
                    <a:pt x="1" y="11"/>
                    <a:pt x="1" y="5"/>
                    <a:pt x="1" y="0"/>
                  </a:cubicBezTo>
                  <a:cubicBezTo>
                    <a:pt x="3" y="0"/>
                    <a:pt x="4" y="0"/>
                    <a:pt x="5"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2" name="Google Shape;155;p5">
              <a:extLst>
                <a:ext uri="{FF2B5EF4-FFF2-40B4-BE49-F238E27FC236}">
                  <a16:creationId xmlns:a16="http://schemas.microsoft.com/office/drawing/2014/main" id="{C460C070-4B6F-4AD0-A9DD-78BE3FED4BC6}"/>
                </a:ext>
              </a:extLst>
            </p:cNvPr>
            <p:cNvSpPr/>
            <p:nvPr/>
          </p:nvSpPr>
          <p:spPr>
            <a:xfrm>
              <a:off x="5638800" y="4391025"/>
              <a:ext cx="9525" cy="31750"/>
            </a:xfrm>
            <a:custGeom>
              <a:avLst/>
              <a:gdLst/>
              <a:ahLst/>
              <a:cxnLst/>
              <a:rect l="l" t="t" r="r" b="b"/>
              <a:pathLst>
                <a:path w="4" h="13" extrusionOk="0">
                  <a:moveTo>
                    <a:pt x="2" y="13"/>
                  </a:moveTo>
                  <a:cubicBezTo>
                    <a:pt x="0" y="7"/>
                    <a:pt x="0" y="7"/>
                    <a:pt x="4" y="0"/>
                  </a:cubicBezTo>
                  <a:cubicBezTo>
                    <a:pt x="4" y="4"/>
                    <a:pt x="3" y="9"/>
                    <a:pt x="2" y="1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3" name="Google Shape;156;p5">
              <a:extLst>
                <a:ext uri="{FF2B5EF4-FFF2-40B4-BE49-F238E27FC236}">
                  <a16:creationId xmlns:a16="http://schemas.microsoft.com/office/drawing/2014/main" id="{A04E582D-01AD-4962-9D94-CF855E1B35EE}"/>
                </a:ext>
              </a:extLst>
            </p:cNvPr>
            <p:cNvSpPr/>
            <p:nvPr/>
          </p:nvSpPr>
          <p:spPr>
            <a:xfrm>
              <a:off x="5834063" y="5429250"/>
              <a:ext cx="23813" cy="14288"/>
            </a:xfrm>
            <a:custGeom>
              <a:avLst/>
              <a:gdLst/>
              <a:ahLst/>
              <a:cxnLst/>
              <a:rect l="l" t="t" r="r" b="b"/>
              <a:pathLst>
                <a:path w="10" h="6" extrusionOk="0">
                  <a:moveTo>
                    <a:pt x="10" y="1"/>
                  </a:moveTo>
                  <a:cubicBezTo>
                    <a:pt x="7" y="2"/>
                    <a:pt x="5" y="4"/>
                    <a:pt x="0" y="6"/>
                  </a:cubicBezTo>
                  <a:cubicBezTo>
                    <a:pt x="4" y="0"/>
                    <a:pt x="4" y="0"/>
                    <a:pt x="10" y="1"/>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4" name="Google Shape;157;p5">
              <a:extLst>
                <a:ext uri="{FF2B5EF4-FFF2-40B4-BE49-F238E27FC236}">
                  <a16:creationId xmlns:a16="http://schemas.microsoft.com/office/drawing/2014/main" id="{CCD9BD66-9B56-46D3-BFC5-0AF1C0230297}"/>
                </a:ext>
              </a:extLst>
            </p:cNvPr>
            <p:cNvSpPr/>
            <p:nvPr/>
          </p:nvSpPr>
          <p:spPr>
            <a:xfrm>
              <a:off x="5643563" y="5040313"/>
              <a:ext cx="9525" cy="39688"/>
            </a:xfrm>
            <a:custGeom>
              <a:avLst/>
              <a:gdLst/>
              <a:ahLst/>
              <a:cxnLst/>
              <a:rect l="l" t="t" r="r" b="b"/>
              <a:pathLst>
                <a:path w="4" h="16" extrusionOk="0">
                  <a:moveTo>
                    <a:pt x="0" y="16"/>
                  </a:moveTo>
                  <a:cubicBezTo>
                    <a:pt x="0" y="11"/>
                    <a:pt x="0" y="5"/>
                    <a:pt x="1" y="0"/>
                  </a:cubicBezTo>
                  <a:cubicBezTo>
                    <a:pt x="2" y="0"/>
                    <a:pt x="3" y="0"/>
                    <a:pt x="4" y="0"/>
                  </a:cubicBezTo>
                  <a:cubicBezTo>
                    <a:pt x="3" y="5"/>
                    <a:pt x="3" y="11"/>
                    <a:pt x="3" y="16"/>
                  </a:cubicBezTo>
                  <a:cubicBezTo>
                    <a:pt x="2" y="16"/>
                    <a:pt x="1" y="16"/>
                    <a:pt x="0" y="16"/>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5" name="Google Shape;158;p5">
              <a:extLst>
                <a:ext uri="{FF2B5EF4-FFF2-40B4-BE49-F238E27FC236}">
                  <a16:creationId xmlns:a16="http://schemas.microsoft.com/office/drawing/2014/main" id="{B4184DA7-F177-4F02-90E2-1134E09E1D1F}"/>
                </a:ext>
              </a:extLst>
            </p:cNvPr>
            <p:cNvSpPr/>
            <p:nvPr/>
          </p:nvSpPr>
          <p:spPr>
            <a:xfrm>
              <a:off x="5959475" y="4022725"/>
              <a:ext cx="31750" cy="9525"/>
            </a:xfrm>
            <a:custGeom>
              <a:avLst/>
              <a:gdLst/>
              <a:ahLst/>
              <a:cxnLst/>
              <a:rect l="l" t="t" r="r" b="b"/>
              <a:pathLst>
                <a:path w="13" h="4" extrusionOk="0">
                  <a:moveTo>
                    <a:pt x="0" y="0"/>
                  </a:moveTo>
                  <a:cubicBezTo>
                    <a:pt x="4" y="0"/>
                    <a:pt x="9" y="1"/>
                    <a:pt x="13" y="1"/>
                  </a:cubicBezTo>
                  <a:cubicBezTo>
                    <a:pt x="13" y="2"/>
                    <a:pt x="13" y="3"/>
                    <a:pt x="13" y="4"/>
                  </a:cubicBezTo>
                  <a:cubicBezTo>
                    <a:pt x="9" y="3"/>
                    <a:pt x="4" y="3"/>
                    <a:pt x="0" y="3"/>
                  </a:cubicBezTo>
                  <a:cubicBezTo>
                    <a:pt x="0" y="2"/>
                    <a:pt x="0" y="1"/>
                    <a:pt x="0"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6" name="Google Shape;159;p5">
              <a:extLst>
                <a:ext uri="{FF2B5EF4-FFF2-40B4-BE49-F238E27FC236}">
                  <a16:creationId xmlns:a16="http://schemas.microsoft.com/office/drawing/2014/main" id="{05D35453-30F4-40B0-A951-69F513AEA368}"/>
                </a:ext>
              </a:extLst>
            </p:cNvPr>
            <p:cNvSpPr/>
            <p:nvPr/>
          </p:nvSpPr>
          <p:spPr>
            <a:xfrm>
              <a:off x="6199188" y="5435600"/>
              <a:ext cx="19050" cy="20638"/>
            </a:xfrm>
            <a:custGeom>
              <a:avLst/>
              <a:gdLst/>
              <a:ahLst/>
              <a:cxnLst/>
              <a:rect l="l" t="t" r="r" b="b"/>
              <a:pathLst>
                <a:path w="8" h="8" extrusionOk="0">
                  <a:moveTo>
                    <a:pt x="8" y="0"/>
                  </a:moveTo>
                  <a:cubicBezTo>
                    <a:pt x="5" y="3"/>
                    <a:pt x="3" y="5"/>
                    <a:pt x="0" y="8"/>
                  </a:cubicBezTo>
                  <a:cubicBezTo>
                    <a:pt x="0" y="2"/>
                    <a:pt x="3" y="0"/>
                    <a:pt x="8"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7" name="Google Shape;160;p5">
              <a:extLst>
                <a:ext uri="{FF2B5EF4-FFF2-40B4-BE49-F238E27FC236}">
                  <a16:creationId xmlns:a16="http://schemas.microsoft.com/office/drawing/2014/main" id="{BDAF759D-7356-476A-A7A9-FE4EC4C1930C}"/>
                </a:ext>
              </a:extLst>
            </p:cNvPr>
            <p:cNvSpPr/>
            <p:nvPr/>
          </p:nvSpPr>
          <p:spPr>
            <a:xfrm>
              <a:off x="5835650" y="5478463"/>
              <a:ext cx="25400" cy="22225"/>
            </a:xfrm>
            <a:custGeom>
              <a:avLst/>
              <a:gdLst/>
              <a:ahLst/>
              <a:cxnLst/>
              <a:rect l="l" t="t" r="r" b="b"/>
              <a:pathLst>
                <a:path w="10" h="9" extrusionOk="0">
                  <a:moveTo>
                    <a:pt x="10" y="9"/>
                  </a:moveTo>
                  <a:cubicBezTo>
                    <a:pt x="5" y="9"/>
                    <a:pt x="3" y="9"/>
                    <a:pt x="0" y="9"/>
                  </a:cubicBezTo>
                  <a:cubicBezTo>
                    <a:pt x="3" y="5"/>
                    <a:pt x="5" y="0"/>
                    <a:pt x="10" y="9"/>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8" name="Google Shape;161;p5">
              <a:extLst>
                <a:ext uri="{FF2B5EF4-FFF2-40B4-BE49-F238E27FC236}">
                  <a16:creationId xmlns:a16="http://schemas.microsoft.com/office/drawing/2014/main" id="{C55BAB3F-C8D0-4C0F-927D-9EC951DD1381}"/>
                </a:ext>
              </a:extLst>
            </p:cNvPr>
            <p:cNvSpPr/>
            <p:nvPr/>
          </p:nvSpPr>
          <p:spPr>
            <a:xfrm>
              <a:off x="5764213" y="5465763"/>
              <a:ext cx="26988" cy="25400"/>
            </a:xfrm>
            <a:custGeom>
              <a:avLst/>
              <a:gdLst/>
              <a:ahLst/>
              <a:cxnLst/>
              <a:rect l="l" t="t" r="r" b="b"/>
              <a:pathLst>
                <a:path w="11" h="10" extrusionOk="0">
                  <a:moveTo>
                    <a:pt x="11" y="2"/>
                  </a:moveTo>
                  <a:cubicBezTo>
                    <a:pt x="7" y="4"/>
                    <a:pt x="4" y="7"/>
                    <a:pt x="1" y="10"/>
                  </a:cubicBezTo>
                  <a:cubicBezTo>
                    <a:pt x="1" y="9"/>
                    <a:pt x="0" y="9"/>
                    <a:pt x="0" y="9"/>
                  </a:cubicBezTo>
                  <a:cubicBezTo>
                    <a:pt x="3" y="6"/>
                    <a:pt x="7" y="3"/>
                    <a:pt x="10" y="0"/>
                  </a:cubicBezTo>
                  <a:cubicBezTo>
                    <a:pt x="10" y="1"/>
                    <a:pt x="11" y="1"/>
                    <a:pt x="11" y="2"/>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9" name="Google Shape;162;p5">
              <a:extLst>
                <a:ext uri="{FF2B5EF4-FFF2-40B4-BE49-F238E27FC236}">
                  <a16:creationId xmlns:a16="http://schemas.microsoft.com/office/drawing/2014/main" id="{2881FF2E-B59F-4A47-9571-352FCAA98F30}"/>
                </a:ext>
              </a:extLst>
            </p:cNvPr>
            <p:cNvSpPr/>
            <p:nvPr/>
          </p:nvSpPr>
          <p:spPr>
            <a:xfrm>
              <a:off x="6434138" y="4592638"/>
              <a:ext cx="6350" cy="22225"/>
            </a:xfrm>
            <a:custGeom>
              <a:avLst/>
              <a:gdLst/>
              <a:ahLst/>
              <a:cxnLst/>
              <a:rect l="l" t="t" r="r" b="b"/>
              <a:pathLst>
                <a:path w="3" h="9" extrusionOk="0">
                  <a:moveTo>
                    <a:pt x="0" y="9"/>
                  </a:moveTo>
                  <a:cubicBezTo>
                    <a:pt x="1" y="6"/>
                    <a:pt x="1" y="3"/>
                    <a:pt x="1" y="0"/>
                  </a:cubicBezTo>
                  <a:cubicBezTo>
                    <a:pt x="2" y="0"/>
                    <a:pt x="2" y="0"/>
                    <a:pt x="3" y="0"/>
                  </a:cubicBezTo>
                  <a:cubicBezTo>
                    <a:pt x="3" y="3"/>
                    <a:pt x="3" y="6"/>
                    <a:pt x="3" y="9"/>
                  </a:cubicBezTo>
                  <a:cubicBezTo>
                    <a:pt x="2" y="9"/>
                    <a:pt x="1" y="9"/>
                    <a:pt x="0" y="9"/>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0" name="Google Shape;163;p5">
              <a:extLst>
                <a:ext uri="{FF2B5EF4-FFF2-40B4-BE49-F238E27FC236}">
                  <a16:creationId xmlns:a16="http://schemas.microsoft.com/office/drawing/2014/main" id="{B256FD8B-C2BD-449F-A9AE-A9C8E6E622B1}"/>
                </a:ext>
              </a:extLst>
            </p:cNvPr>
            <p:cNvSpPr/>
            <p:nvPr/>
          </p:nvSpPr>
          <p:spPr>
            <a:xfrm>
              <a:off x="5786438" y="5429250"/>
              <a:ext cx="17463" cy="4763"/>
            </a:xfrm>
            <a:custGeom>
              <a:avLst/>
              <a:gdLst/>
              <a:ahLst/>
              <a:cxnLst/>
              <a:rect l="l" t="t" r="r" b="b"/>
              <a:pathLst>
                <a:path w="7" h="2" extrusionOk="0">
                  <a:moveTo>
                    <a:pt x="7" y="2"/>
                  </a:moveTo>
                  <a:cubicBezTo>
                    <a:pt x="4" y="2"/>
                    <a:pt x="2" y="2"/>
                    <a:pt x="0" y="2"/>
                  </a:cubicBezTo>
                  <a:cubicBezTo>
                    <a:pt x="0" y="1"/>
                    <a:pt x="0" y="1"/>
                    <a:pt x="0" y="0"/>
                  </a:cubicBezTo>
                  <a:cubicBezTo>
                    <a:pt x="2" y="0"/>
                    <a:pt x="4" y="0"/>
                    <a:pt x="7" y="0"/>
                  </a:cubicBezTo>
                  <a:cubicBezTo>
                    <a:pt x="7" y="1"/>
                    <a:pt x="7" y="2"/>
                    <a:pt x="7" y="2"/>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1" name="Google Shape;164;p5">
              <a:extLst>
                <a:ext uri="{FF2B5EF4-FFF2-40B4-BE49-F238E27FC236}">
                  <a16:creationId xmlns:a16="http://schemas.microsoft.com/office/drawing/2014/main" id="{73F8CDF1-6979-45FA-9499-98E59CCDBF69}"/>
                </a:ext>
              </a:extLst>
            </p:cNvPr>
            <p:cNvSpPr/>
            <p:nvPr/>
          </p:nvSpPr>
          <p:spPr>
            <a:xfrm>
              <a:off x="5715000" y="4303713"/>
              <a:ext cx="661988" cy="252413"/>
            </a:xfrm>
            <a:custGeom>
              <a:avLst/>
              <a:gdLst/>
              <a:ahLst/>
              <a:cxnLst/>
              <a:rect l="l" t="t" r="r" b="b"/>
              <a:pathLst>
                <a:path w="268" h="102" extrusionOk="0">
                  <a:moveTo>
                    <a:pt x="265" y="97"/>
                  </a:moveTo>
                  <a:cubicBezTo>
                    <a:pt x="243" y="97"/>
                    <a:pt x="223" y="97"/>
                    <a:pt x="202" y="97"/>
                  </a:cubicBezTo>
                  <a:cubicBezTo>
                    <a:pt x="193" y="97"/>
                    <a:pt x="184" y="96"/>
                    <a:pt x="175" y="96"/>
                  </a:cubicBezTo>
                  <a:cubicBezTo>
                    <a:pt x="152" y="97"/>
                    <a:pt x="130" y="98"/>
                    <a:pt x="108" y="98"/>
                  </a:cubicBezTo>
                  <a:cubicBezTo>
                    <a:pt x="80" y="99"/>
                    <a:pt x="52" y="99"/>
                    <a:pt x="24" y="100"/>
                  </a:cubicBezTo>
                  <a:cubicBezTo>
                    <a:pt x="19" y="100"/>
                    <a:pt x="15" y="101"/>
                    <a:pt x="10" y="101"/>
                  </a:cubicBezTo>
                  <a:cubicBezTo>
                    <a:pt x="6" y="102"/>
                    <a:pt x="3" y="100"/>
                    <a:pt x="2" y="96"/>
                  </a:cubicBezTo>
                  <a:cubicBezTo>
                    <a:pt x="1" y="92"/>
                    <a:pt x="0" y="88"/>
                    <a:pt x="1" y="84"/>
                  </a:cubicBezTo>
                  <a:cubicBezTo>
                    <a:pt x="3" y="62"/>
                    <a:pt x="5" y="40"/>
                    <a:pt x="7" y="18"/>
                  </a:cubicBezTo>
                  <a:cubicBezTo>
                    <a:pt x="8" y="15"/>
                    <a:pt x="8" y="12"/>
                    <a:pt x="9" y="9"/>
                  </a:cubicBezTo>
                  <a:cubicBezTo>
                    <a:pt x="11" y="5"/>
                    <a:pt x="16" y="0"/>
                    <a:pt x="20" y="2"/>
                  </a:cubicBezTo>
                  <a:cubicBezTo>
                    <a:pt x="32" y="8"/>
                    <a:pt x="45" y="4"/>
                    <a:pt x="57" y="5"/>
                  </a:cubicBezTo>
                  <a:cubicBezTo>
                    <a:pt x="78" y="7"/>
                    <a:pt x="99" y="6"/>
                    <a:pt x="120" y="6"/>
                  </a:cubicBezTo>
                  <a:cubicBezTo>
                    <a:pt x="141" y="7"/>
                    <a:pt x="162" y="8"/>
                    <a:pt x="183" y="8"/>
                  </a:cubicBezTo>
                  <a:cubicBezTo>
                    <a:pt x="192" y="8"/>
                    <a:pt x="200" y="7"/>
                    <a:pt x="208" y="6"/>
                  </a:cubicBezTo>
                  <a:cubicBezTo>
                    <a:pt x="213" y="6"/>
                    <a:pt x="217" y="7"/>
                    <a:pt x="221" y="7"/>
                  </a:cubicBezTo>
                  <a:cubicBezTo>
                    <a:pt x="233" y="9"/>
                    <a:pt x="244" y="9"/>
                    <a:pt x="254" y="4"/>
                  </a:cubicBezTo>
                  <a:cubicBezTo>
                    <a:pt x="262" y="0"/>
                    <a:pt x="265" y="2"/>
                    <a:pt x="265" y="11"/>
                  </a:cubicBezTo>
                  <a:cubicBezTo>
                    <a:pt x="266" y="29"/>
                    <a:pt x="267" y="47"/>
                    <a:pt x="267" y="66"/>
                  </a:cubicBezTo>
                  <a:cubicBezTo>
                    <a:pt x="268" y="76"/>
                    <a:pt x="266" y="87"/>
                    <a:pt x="265" y="97"/>
                  </a:cubicBezTo>
                  <a:moveTo>
                    <a:pt x="258" y="13"/>
                  </a:moveTo>
                  <a:cubicBezTo>
                    <a:pt x="253" y="13"/>
                    <a:pt x="249" y="14"/>
                    <a:pt x="246" y="14"/>
                  </a:cubicBezTo>
                  <a:cubicBezTo>
                    <a:pt x="235" y="15"/>
                    <a:pt x="224" y="16"/>
                    <a:pt x="214" y="16"/>
                  </a:cubicBezTo>
                  <a:cubicBezTo>
                    <a:pt x="181" y="15"/>
                    <a:pt x="149" y="14"/>
                    <a:pt x="117" y="13"/>
                  </a:cubicBezTo>
                  <a:cubicBezTo>
                    <a:pt x="101" y="13"/>
                    <a:pt x="86" y="13"/>
                    <a:pt x="70" y="13"/>
                  </a:cubicBezTo>
                  <a:cubicBezTo>
                    <a:pt x="57" y="13"/>
                    <a:pt x="43" y="12"/>
                    <a:pt x="30" y="12"/>
                  </a:cubicBezTo>
                  <a:cubicBezTo>
                    <a:pt x="17" y="13"/>
                    <a:pt x="15" y="15"/>
                    <a:pt x="14" y="28"/>
                  </a:cubicBezTo>
                  <a:cubicBezTo>
                    <a:pt x="12" y="46"/>
                    <a:pt x="10" y="63"/>
                    <a:pt x="9" y="81"/>
                  </a:cubicBezTo>
                  <a:cubicBezTo>
                    <a:pt x="8" y="92"/>
                    <a:pt x="9" y="93"/>
                    <a:pt x="20" y="93"/>
                  </a:cubicBezTo>
                  <a:cubicBezTo>
                    <a:pt x="47" y="93"/>
                    <a:pt x="74" y="93"/>
                    <a:pt x="101" y="92"/>
                  </a:cubicBezTo>
                  <a:cubicBezTo>
                    <a:pt x="111" y="92"/>
                    <a:pt x="121" y="91"/>
                    <a:pt x="131" y="90"/>
                  </a:cubicBezTo>
                  <a:cubicBezTo>
                    <a:pt x="142" y="90"/>
                    <a:pt x="153" y="88"/>
                    <a:pt x="164" y="89"/>
                  </a:cubicBezTo>
                  <a:cubicBezTo>
                    <a:pt x="192" y="91"/>
                    <a:pt x="220" y="89"/>
                    <a:pt x="248" y="89"/>
                  </a:cubicBezTo>
                  <a:cubicBezTo>
                    <a:pt x="251" y="89"/>
                    <a:pt x="254" y="88"/>
                    <a:pt x="258" y="87"/>
                  </a:cubicBezTo>
                  <a:cubicBezTo>
                    <a:pt x="262" y="62"/>
                    <a:pt x="259" y="39"/>
                    <a:pt x="258" y="1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2" name="Google Shape;165;p5">
              <a:extLst>
                <a:ext uri="{FF2B5EF4-FFF2-40B4-BE49-F238E27FC236}">
                  <a16:creationId xmlns:a16="http://schemas.microsoft.com/office/drawing/2014/main" id="{37B6910C-2549-4D31-AB5F-F6768C3B8169}"/>
                </a:ext>
              </a:extLst>
            </p:cNvPr>
            <p:cNvSpPr/>
            <p:nvPr/>
          </p:nvSpPr>
          <p:spPr>
            <a:xfrm>
              <a:off x="5705475" y="5021263"/>
              <a:ext cx="320675" cy="152400"/>
            </a:xfrm>
            <a:custGeom>
              <a:avLst/>
              <a:gdLst/>
              <a:ahLst/>
              <a:cxnLst/>
              <a:rect l="l" t="t" r="r" b="b"/>
              <a:pathLst>
                <a:path w="130" h="62" extrusionOk="0">
                  <a:moveTo>
                    <a:pt x="7" y="0"/>
                  </a:moveTo>
                  <a:cubicBezTo>
                    <a:pt x="11" y="0"/>
                    <a:pt x="14" y="1"/>
                    <a:pt x="17" y="2"/>
                  </a:cubicBezTo>
                  <a:cubicBezTo>
                    <a:pt x="25" y="2"/>
                    <a:pt x="33" y="4"/>
                    <a:pt x="40" y="3"/>
                  </a:cubicBezTo>
                  <a:cubicBezTo>
                    <a:pt x="48" y="1"/>
                    <a:pt x="55" y="1"/>
                    <a:pt x="63" y="4"/>
                  </a:cubicBezTo>
                  <a:cubicBezTo>
                    <a:pt x="63" y="13"/>
                    <a:pt x="63" y="23"/>
                    <a:pt x="63" y="33"/>
                  </a:cubicBezTo>
                  <a:cubicBezTo>
                    <a:pt x="63" y="33"/>
                    <a:pt x="64" y="33"/>
                    <a:pt x="65" y="33"/>
                  </a:cubicBezTo>
                  <a:cubicBezTo>
                    <a:pt x="66" y="27"/>
                    <a:pt x="66" y="21"/>
                    <a:pt x="67" y="15"/>
                  </a:cubicBezTo>
                  <a:cubicBezTo>
                    <a:pt x="68" y="4"/>
                    <a:pt x="72" y="2"/>
                    <a:pt x="83" y="3"/>
                  </a:cubicBezTo>
                  <a:cubicBezTo>
                    <a:pt x="98" y="4"/>
                    <a:pt x="113" y="5"/>
                    <a:pt x="129" y="5"/>
                  </a:cubicBezTo>
                  <a:cubicBezTo>
                    <a:pt x="129" y="5"/>
                    <a:pt x="130" y="7"/>
                    <a:pt x="130" y="8"/>
                  </a:cubicBezTo>
                  <a:cubicBezTo>
                    <a:pt x="128" y="26"/>
                    <a:pt x="127" y="43"/>
                    <a:pt x="126" y="62"/>
                  </a:cubicBezTo>
                  <a:cubicBezTo>
                    <a:pt x="105" y="58"/>
                    <a:pt x="85" y="55"/>
                    <a:pt x="64" y="51"/>
                  </a:cubicBezTo>
                  <a:cubicBezTo>
                    <a:pt x="59" y="55"/>
                    <a:pt x="52" y="59"/>
                    <a:pt x="43" y="57"/>
                  </a:cubicBezTo>
                  <a:cubicBezTo>
                    <a:pt x="31" y="55"/>
                    <a:pt x="19" y="54"/>
                    <a:pt x="7" y="52"/>
                  </a:cubicBezTo>
                  <a:cubicBezTo>
                    <a:pt x="3" y="51"/>
                    <a:pt x="0" y="49"/>
                    <a:pt x="0" y="44"/>
                  </a:cubicBezTo>
                  <a:cubicBezTo>
                    <a:pt x="2" y="30"/>
                    <a:pt x="5" y="15"/>
                    <a:pt x="7" y="0"/>
                  </a:cubicBezTo>
                  <a:moveTo>
                    <a:pt x="88" y="49"/>
                  </a:moveTo>
                  <a:cubicBezTo>
                    <a:pt x="96" y="51"/>
                    <a:pt x="104" y="53"/>
                    <a:pt x="112" y="54"/>
                  </a:cubicBezTo>
                  <a:cubicBezTo>
                    <a:pt x="117" y="55"/>
                    <a:pt x="120" y="53"/>
                    <a:pt x="120" y="48"/>
                  </a:cubicBezTo>
                  <a:cubicBezTo>
                    <a:pt x="121" y="36"/>
                    <a:pt x="121" y="25"/>
                    <a:pt x="122" y="14"/>
                  </a:cubicBezTo>
                  <a:cubicBezTo>
                    <a:pt x="115" y="10"/>
                    <a:pt x="111" y="12"/>
                    <a:pt x="107" y="17"/>
                  </a:cubicBezTo>
                  <a:cubicBezTo>
                    <a:pt x="105" y="22"/>
                    <a:pt x="104" y="25"/>
                    <a:pt x="107" y="30"/>
                  </a:cubicBezTo>
                  <a:cubicBezTo>
                    <a:pt x="111" y="37"/>
                    <a:pt x="109" y="42"/>
                    <a:pt x="101" y="42"/>
                  </a:cubicBezTo>
                  <a:cubicBezTo>
                    <a:pt x="94" y="42"/>
                    <a:pt x="92" y="46"/>
                    <a:pt x="88" y="50"/>
                  </a:cubicBezTo>
                  <a:cubicBezTo>
                    <a:pt x="83" y="42"/>
                    <a:pt x="93" y="38"/>
                    <a:pt x="93" y="33"/>
                  </a:cubicBezTo>
                  <a:cubicBezTo>
                    <a:pt x="91" y="28"/>
                    <a:pt x="89" y="25"/>
                    <a:pt x="89" y="21"/>
                  </a:cubicBezTo>
                  <a:cubicBezTo>
                    <a:pt x="89" y="18"/>
                    <a:pt x="92" y="15"/>
                    <a:pt x="95" y="10"/>
                  </a:cubicBezTo>
                  <a:cubicBezTo>
                    <a:pt x="89" y="10"/>
                    <a:pt x="83" y="9"/>
                    <a:pt x="79" y="11"/>
                  </a:cubicBezTo>
                  <a:cubicBezTo>
                    <a:pt x="70" y="16"/>
                    <a:pt x="74" y="27"/>
                    <a:pt x="72" y="36"/>
                  </a:cubicBezTo>
                  <a:cubicBezTo>
                    <a:pt x="70" y="42"/>
                    <a:pt x="74" y="45"/>
                    <a:pt x="79" y="48"/>
                  </a:cubicBezTo>
                  <a:cubicBezTo>
                    <a:pt x="82" y="49"/>
                    <a:pt x="85" y="49"/>
                    <a:pt x="88" y="49"/>
                  </a:cubicBezTo>
                  <a:moveTo>
                    <a:pt x="55" y="10"/>
                  </a:moveTo>
                  <a:cubicBezTo>
                    <a:pt x="43" y="10"/>
                    <a:pt x="33" y="9"/>
                    <a:pt x="22" y="9"/>
                  </a:cubicBezTo>
                  <a:cubicBezTo>
                    <a:pt x="17" y="9"/>
                    <a:pt x="13" y="10"/>
                    <a:pt x="12" y="16"/>
                  </a:cubicBezTo>
                  <a:cubicBezTo>
                    <a:pt x="10" y="25"/>
                    <a:pt x="8" y="34"/>
                    <a:pt x="6" y="44"/>
                  </a:cubicBezTo>
                  <a:cubicBezTo>
                    <a:pt x="18" y="46"/>
                    <a:pt x="28" y="49"/>
                    <a:pt x="38" y="50"/>
                  </a:cubicBezTo>
                  <a:cubicBezTo>
                    <a:pt x="47" y="52"/>
                    <a:pt x="53" y="49"/>
                    <a:pt x="55" y="42"/>
                  </a:cubicBezTo>
                  <a:cubicBezTo>
                    <a:pt x="58" y="31"/>
                    <a:pt x="58" y="20"/>
                    <a:pt x="55" y="1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3" name="Google Shape;166;p5">
              <a:extLst>
                <a:ext uri="{FF2B5EF4-FFF2-40B4-BE49-F238E27FC236}">
                  <a16:creationId xmlns:a16="http://schemas.microsoft.com/office/drawing/2014/main" id="{24911D9D-993E-4CCB-9575-CC019DD760A0}"/>
                </a:ext>
              </a:extLst>
            </p:cNvPr>
            <p:cNvSpPr/>
            <p:nvPr/>
          </p:nvSpPr>
          <p:spPr>
            <a:xfrm>
              <a:off x="6083300" y="5035550"/>
              <a:ext cx="246063" cy="195263"/>
            </a:xfrm>
            <a:custGeom>
              <a:avLst/>
              <a:gdLst/>
              <a:ahLst/>
              <a:cxnLst/>
              <a:rect l="l" t="t" r="r" b="b"/>
              <a:pathLst>
                <a:path w="100" h="79" extrusionOk="0">
                  <a:moveTo>
                    <a:pt x="5" y="74"/>
                  </a:moveTo>
                  <a:cubicBezTo>
                    <a:pt x="4" y="72"/>
                    <a:pt x="3" y="70"/>
                    <a:pt x="3" y="68"/>
                  </a:cubicBezTo>
                  <a:cubicBezTo>
                    <a:pt x="2" y="47"/>
                    <a:pt x="0" y="26"/>
                    <a:pt x="7" y="5"/>
                  </a:cubicBezTo>
                  <a:cubicBezTo>
                    <a:pt x="8" y="0"/>
                    <a:pt x="12" y="0"/>
                    <a:pt x="16" y="0"/>
                  </a:cubicBezTo>
                  <a:cubicBezTo>
                    <a:pt x="32" y="1"/>
                    <a:pt x="47" y="2"/>
                    <a:pt x="63" y="2"/>
                  </a:cubicBezTo>
                  <a:cubicBezTo>
                    <a:pt x="71" y="2"/>
                    <a:pt x="80" y="1"/>
                    <a:pt x="89" y="0"/>
                  </a:cubicBezTo>
                  <a:cubicBezTo>
                    <a:pt x="95" y="0"/>
                    <a:pt x="97" y="2"/>
                    <a:pt x="96" y="9"/>
                  </a:cubicBezTo>
                  <a:cubicBezTo>
                    <a:pt x="94" y="13"/>
                    <a:pt x="93" y="18"/>
                    <a:pt x="93" y="23"/>
                  </a:cubicBezTo>
                  <a:cubicBezTo>
                    <a:pt x="93" y="33"/>
                    <a:pt x="94" y="42"/>
                    <a:pt x="95" y="52"/>
                  </a:cubicBezTo>
                  <a:cubicBezTo>
                    <a:pt x="96" y="57"/>
                    <a:pt x="97" y="63"/>
                    <a:pt x="98" y="68"/>
                  </a:cubicBezTo>
                  <a:cubicBezTo>
                    <a:pt x="100" y="75"/>
                    <a:pt x="96" y="79"/>
                    <a:pt x="90" y="77"/>
                  </a:cubicBezTo>
                  <a:cubicBezTo>
                    <a:pt x="74" y="72"/>
                    <a:pt x="58" y="74"/>
                    <a:pt x="42" y="74"/>
                  </a:cubicBezTo>
                  <a:cubicBezTo>
                    <a:pt x="34" y="73"/>
                    <a:pt x="25" y="71"/>
                    <a:pt x="16" y="76"/>
                  </a:cubicBezTo>
                  <a:cubicBezTo>
                    <a:pt x="14" y="77"/>
                    <a:pt x="9" y="75"/>
                    <a:pt x="5" y="74"/>
                  </a:cubicBezTo>
                  <a:moveTo>
                    <a:pt x="19" y="62"/>
                  </a:moveTo>
                  <a:cubicBezTo>
                    <a:pt x="36" y="64"/>
                    <a:pt x="50" y="65"/>
                    <a:pt x="64" y="67"/>
                  </a:cubicBezTo>
                  <a:cubicBezTo>
                    <a:pt x="73" y="68"/>
                    <a:pt x="81" y="68"/>
                    <a:pt x="89" y="64"/>
                  </a:cubicBezTo>
                  <a:cubicBezTo>
                    <a:pt x="90" y="48"/>
                    <a:pt x="91" y="31"/>
                    <a:pt x="85" y="16"/>
                  </a:cubicBezTo>
                  <a:cubicBezTo>
                    <a:pt x="71" y="14"/>
                    <a:pt x="57" y="12"/>
                    <a:pt x="42" y="11"/>
                  </a:cubicBezTo>
                  <a:cubicBezTo>
                    <a:pt x="17" y="8"/>
                    <a:pt x="18" y="7"/>
                    <a:pt x="12" y="33"/>
                  </a:cubicBezTo>
                  <a:cubicBezTo>
                    <a:pt x="10" y="44"/>
                    <a:pt x="8" y="56"/>
                    <a:pt x="19" y="62"/>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4" name="Google Shape;167;p5">
              <a:extLst>
                <a:ext uri="{FF2B5EF4-FFF2-40B4-BE49-F238E27FC236}">
                  <a16:creationId xmlns:a16="http://schemas.microsoft.com/office/drawing/2014/main" id="{843A660B-D756-4F17-A5E1-AB6D6F67EFE4}"/>
                </a:ext>
              </a:extLst>
            </p:cNvPr>
            <p:cNvSpPr/>
            <p:nvPr/>
          </p:nvSpPr>
          <p:spPr>
            <a:xfrm>
              <a:off x="6111875" y="4613275"/>
              <a:ext cx="257175" cy="179388"/>
            </a:xfrm>
            <a:custGeom>
              <a:avLst/>
              <a:gdLst/>
              <a:ahLst/>
              <a:cxnLst/>
              <a:rect l="l" t="t" r="r" b="b"/>
              <a:pathLst>
                <a:path w="104" h="73" extrusionOk="0">
                  <a:moveTo>
                    <a:pt x="104" y="73"/>
                  </a:moveTo>
                  <a:cubicBezTo>
                    <a:pt x="88" y="72"/>
                    <a:pt x="76" y="72"/>
                    <a:pt x="64" y="72"/>
                  </a:cubicBezTo>
                  <a:cubicBezTo>
                    <a:pt x="46" y="72"/>
                    <a:pt x="28" y="72"/>
                    <a:pt x="10" y="71"/>
                  </a:cubicBezTo>
                  <a:cubicBezTo>
                    <a:pt x="1" y="71"/>
                    <a:pt x="0" y="69"/>
                    <a:pt x="2" y="61"/>
                  </a:cubicBezTo>
                  <a:cubicBezTo>
                    <a:pt x="4" y="56"/>
                    <a:pt x="5" y="51"/>
                    <a:pt x="6" y="46"/>
                  </a:cubicBezTo>
                  <a:cubicBezTo>
                    <a:pt x="8" y="36"/>
                    <a:pt x="11" y="27"/>
                    <a:pt x="3" y="17"/>
                  </a:cubicBezTo>
                  <a:cubicBezTo>
                    <a:pt x="7" y="15"/>
                    <a:pt x="10" y="13"/>
                    <a:pt x="13" y="12"/>
                  </a:cubicBezTo>
                  <a:cubicBezTo>
                    <a:pt x="28" y="9"/>
                    <a:pt x="42" y="6"/>
                    <a:pt x="57" y="4"/>
                  </a:cubicBezTo>
                  <a:cubicBezTo>
                    <a:pt x="68" y="2"/>
                    <a:pt x="80" y="1"/>
                    <a:pt x="92" y="0"/>
                  </a:cubicBezTo>
                  <a:cubicBezTo>
                    <a:pt x="97" y="0"/>
                    <a:pt x="98" y="3"/>
                    <a:pt x="98" y="7"/>
                  </a:cubicBezTo>
                  <a:cubicBezTo>
                    <a:pt x="98" y="14"/>
                    <a:pt x="98" y="20"/>
                    <a:pt x="98" y="27"/>
                  </a:cubicBezTo>
                  <a:cubicBezTo>
                    <a:pt x="98" y="33"/>
                    <a:pt x="99" y="40"/>
                    <a:pt x="98" y="46"/>
                  </a:cubicBezTo>
                  <a:cubicBezTo>
                    <a:pt x="97" y="55"/>
                    <a:pt x="96" y="63"/>
                    <a:pt x="104" y="73"/>
                  </a:cubicBezTo>
                  <a:moveTo>
                    <a:pt x="89" y="63"/>
                  </a:moveTo>
                  <a:cubicBezTo>
                    <a:pt x="89" y="48"/>
                    <a:pt x="89" y="34"/>
                    <a:pt x="89" y="21"/>
                  </a:cubicBezTo>
                  <a:cubicBezTo>
                    <a:pt x="89" y="15"/>
                    <a:pt x="86" y="13"/>
                    <a:pt x="81" y="13"/>
                  </a:cubicBezTo>
                  <a:cubicBezTo>
                    <a:pt x="68" y="14"/>
                    <a:pt x="54" y="14"/>
                    <a:pt x="40" y="15"/>
                  </a:cubicBezTo>
                  <a:cubicBezTo>
                    <a:pt x="34" y="16"/>
                    <a:pt x="27" y="19"/>
                    <a:pt x="25" y="26"/>
                  </a:cubicBezTo>
                  <a:cubicBezTo>
                    <a:pt x="21" y="37"/>
                    <a:pt x="17" y="49"/>
                    <a:pt x="13" y="61"/>
                  </a:cubicBezTo>
                  <a:cubicBezTo>
                    <a:pt x="39" y="66"/>
                    <a:pt x="63" y="64"/>
                    <a:pt x="89" y="6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5" name="Google Shape;168;p5">
              <a:extLst>
                <a:ext uri="{FF2B5EF4-FFF2-40B4-BE49-F238E27FC236}">
                  <a16:creationId xmlns:a16="http://schemas.microsoft.com/office/drawing/2014/main" id="{9CDFA890-003D-4C84-B154-4C1F1E228426}"/>
                </a:ext>
              </a:extLst>
            </p:cNvPr>
            <p:cNvSpPr/>
            <p:nvPr/>
          </p:nvSpPr>
          <p:spPr>
            <a:xfrm>
              <a:off x="5924550" y="4637088"/>
              <a:ext cx="155575" cy="171450"/>
            </a:xfrm>
            <a:custGeom>
              <a:avLst/>
              <a:gdLst/>
              <a:ahLst/>
              <a:cxnLst/>
              <a:rect l="l" t="t" r="r" b="b"/>
              <a:pathLst>
                <a:path w="63" h="69" extrusionOk="0">
                  <a:moveTo>
                    <a:pt x="4" y="68"/>
                  </a:moveTo>
                  <a:cubicBezTo>
                    <a:pt x="1" y="62"/>
                    <a:pt x="0" y="56"/>
                    <a:pt x="1" y="48"/>
                  </a:cubicBezTo>
                  <a:cubicBezTo>
                    <a:pt x="3" y="40"/>
                    <a:pt x="2" y="31"/>
                    <a:pt x="1" y="22"/>
                  </a:cubicBezTo>
                  <a:cubicBezTo>
                    <a:pt x="0" y="14"/>
                    <a:pt x="2" y="10"/>
                    <a:pt x="12" y="8"/>
                  </a:cubicBezTo>
                  <a:cubicBezTo>
                    <a:pt x="27" y="4"/>
                    <a:pt x="42" y="3"/>
                    <a:pt x="57" y="0"/>
                  </a:cubicBezTo>
                  <a:cubicBezTo>
                    <a:pt x="57" y="0"/>
                    <a:pt x="58" y="1"/>
                    <a:pt x="60" y="1"/>
                  </a:cubicBezTo>
                  <a:cubicBezTo>
                    <a:pt x="60" y="4"/>
                    <a:pt x="60" y="8"/>
                    <a:pt x="59" y="11"/>
                  </a:cubicBezTo>
                  <a:cubicBezTo>
                    <a:pt x="54" y="25"/>
                    <a:pt x="54" y="39"/>
                    <a:pt x="59" y="53"/>
                  </a:cubicBezTo>
                  <a:cubicBezTo>
                    <a:pt x="63" y="64"/>
                    <a:pt x="59" y="69"/>
                    <a:pt x="47" y="69"/>
                  </a:cubicBezTo>
                  <a:cubicBezTo>
                    <a:pt x="33" y="68"/>
                    <a:pt x="19" y="68"/>
                    <a:pt x="4" y="68"/>
                  </a:cubicBezTo>
                  <a:moveTo>
                    <a:pt x="51" y="45"/>
                  </a:moveTo>
                  <a:cubicBezTo>
                    <a:pt x="40" y="51"/>
                    <a:pt x="31" y="53"/>
                    <a:pt x="21" y="47"/>
                  </a:cubicBezTo>
                  <a:cubicBezTo>
                    <a:pt x="24" y="41"/>
                    <a:pt x="27" y="36"/>
                    <a:pt x="30" y="30"/>
                  </a:cubicBezTo>
                  <a:cubicBezTo>
                    <a:pt x="26" y="29"/>
                    <a:pt x="23" y="28"/>
                    <a:pt x="20" y="26"/>
                  </a:cubicBezTo>
                  <a:cubicBezTo>
                    <a:pt x="22" y="25"/>
                    <a:pt x="23" y="24"/>
                    <a:pt x="24" y="23"/>
                  </a:cubicBezTo>
                  <a:cubicBezTo>
                    <a:pt x="27" y="23"/>
                    <a:pt x="32" y="22"/>
                    <a:pt x="34" y="23"/>
                  </a:cubicBezTo>
                  <a:cubicBezTo>
                    <a:pt x="36" y="24"/>
                    <a:pt x="36" y="29"/>
                    <a:pt x="36" y="33"/>
                  </a:cubicBezTo>
                  <a:cubicBezTo>
                    <a:pt x="35" y="36"/>
                    <a:pt x="34" y="40"/>
                    <a:pt x="32" y="45"/>
                  </a:cubicBezTo>
                  <a:cubicBezTo>
                    <a:pt x="39" y="43"/>
                    <a:pt x="44" y="42"/>
                    <a:pt x="50" y="41"/>
                  </a:cubicBezTo>
                  <a:cubicBezTo>
                    <a:pt x="50" y="31"/>
                    <a:pt x="50" y="22"/>
                    <a:pt x="50" y="12"/>
                  </a:cubicBezTo>
                  <a:cubicBezTo>
                    <a:pt x="43" y="13"/>
                    <a:pt x="37" y="12"/>
                    <a:pt x="31" y="13"/>
                  </a:cubicBezTo>
                  <a:cubicBezTo>
                    <a:pt x="25" y="14"/>
                    <a:pt x="19" y="15"/>
                    <a:pt x="13" y="18"/>
                  </a:cubicBezTo>
                  <a:cubicBezTo>
                    <a:pt x="11" y="19"/>
                    <a:pt x="8" y="24"/>
                    <a:pt x="8" y="26"/>
                  </a:cubicBezTo>
                  <a:cubicBezTo>
                    <a:pt x="9" y="37"/>
                    <a:pt x="10" y="47"/>
                    <a:pt x="12" y="57"/>
                  </a:cubicBezTo>
                  <a:cubicBezTo>
                    <a:pt x="26" y="57"/>
                    <a:pt x="38" y="57"/>
                    <a:pt x="52" y="56"/>
                  </a:cubicBezTo>
                  <a:cubicBezTo>
                    <a:pt x="52" y="52"/>
                    <a:pt x="52" y="49"/>
                    <a:pt x="51" y="45"/>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6" name="Google Shape;169;p5">
              <a:extLst>
                <a:ext uri="{FF2B5EF4-FFF2-40B4-BE49-F238E27FC236}">
                  <a16:creationId xmlns:a16="http://schemas.microsoft.com/office/drawing/2014/main" id="{0025121B-C427-408F-AC0B-520A2A7A4E98}"/>
                </a:ext>
              </a:extLst>
            </p:cNvPr>
            <p:cNvSpPr/>
            <p:nvPr/>
          </p:nvSpPr>
          <p:spPr>
            <a:xfrm>
              <a:off x="5705475" y="4652963"/>
              <a:ext cx="196850" cy="173038"/>
            </a:xfrm>
            <a:custGeom>
              <a:avLst/>
              <a:gdLst/>
              <a:ahLst/>
              <a:cxnLst/>
              <a:rect l="l" t="t" r="r" b="b"/>
              <a:pathLst>
                <a:path w="80" h="70" extrusionOk="0">
                  <a:moveTo>
                    <a:pt x="12" y="7"/>
                  </a:moveTo>
                  <a:cubicBezTo>
                    <a:pt x="24" y="3"/>
                    <a:pt x="34" y="0"/>
                    <a:pt x="46" y="4"/>
                  </a:cubicBezTo>
                  <a:cubicBezTo>
                    <a:pt x="51" y="6"/>
                    <a:pt x="58" y="5"/>
                    <a:pt x="64" y="6"/>
                  </a:cubicBezTo>
                  <a:cubicBezTo>
                    <a:pt x="67" y="6"/>
                    <a:pt x="70" y="6"/>
                    <a:pt x="73" y="7"/>
                  </a:cubicBezTo>
                  <a:cubicBezTo>
                    <a:pt x="77" y="8"/>
                    <a:pt x="80" y="11"/>
                    <a:pt x="77" y="14"/>
                  </a:cubicBezTo>
                  <a:cubicBezTo>
                    <a:pt x="70" y="21"/>
                    <a:pt x="73" y="30"/>
                    <a:pt x="72" y="38"/>
                  </a:cubicBezTo>
                  <a:cubicBezTo>
                    <a:pt x="72" y="47"/>
                    <a:pt x="73" y="57"/>
                    <a:pt x="73" y="68"/>
                  </a:cubicBezTo>
                  <a:cubicBezTo>
                    <a:pt x="69" y="69"/>
                    <a:pt x="65" y="70"/>
                    <a:pt x="62" y="69"/>
                  </a:cubicBezTo>
                  <a:cubicBezTo>
                    <a:pt x="47" y="64"/>
                    <a:pt x="33" y="67"/>
                    <a:pt x="18" y="68"/>
                  </a:cubicBezTo>
                  <a:cubicBezTo>
                    <a:pt x="15" y="69"/>
                    <a:pt x="11" y="68"/>
                    <a:pt x="8" y="67"/>
                  </a:cubicBezTo>
                  <a:cubicBezTo>
                    <a:pt x="2" y="64"/>
                    <a:pt x="0" y="60"/>
                    <a:pt x="3" y="54"/>
                  </a:cubicBezTo>
                  <a:cubicBezTo>
                    <a:pt x="8" y="44"/>
                    <a:pt x="7" y="33"/>
                    <a:pt x="7" y="23"/>
                  </a:cubicBezTo>
                  <a:cubicBezTo>
                    <a:pt x="7" y="18"/>
                    <a:pt x="11" y="12"/>
                    <a:pt x="12" y="7"/>
                  </a:cubicBezTo>
                  <a:moveTo>
                    <a:pt x="16" y="60"/>
                  </a:moveTo>
                  <a:cubicBezTo>
                    <a:pt x="33" y="60"/>
                    <a:pt x="49" y="59"/>
                    <a:pt x="66" y="58"/>
                  </a:cubicBezTo>
                  <a:cubicBezTo>
                    <a:pt x="66" y="44"/>
                    <a:pt x="66" y="30"/>
                    <a:pt x="67" y="14"/>
                  </a:cubicBezTo>
                  <a:cubicBezTo>
                    <a:pt x="49" y="17"/>
                    <a:pt x="34" y="19"/>
                    <a:pt x="18" y="21"/>
                  </a:cubicBezTo>
                  <a:cubicBezTo>
                    <a:pt x="16" y="35"/>
                    <a:pt x="11" y="46"/>
                    <a:pt x="16" y="60"/>
                  </a:cubicBezTo>
                  <a:moveTo>
                    <a:pt x="19" y="14"/>
                  </a:moveTo>
                  <a:cubicBezTo>
                    <a:pt x="34" y="14"/>
                    <a:pt x="34" y="14"/>
                    <a:pt x="40" y="10"/>
                  </a:cubicBezTo>
                  <a:cubicBezTo>
                    <a:pt x="33" y="8"/>
                    <a:pt x="26" y="7"/>
                    <a:pt x="19" y="14"/>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7" name="Google Shape;170;p5">
              <a:extLst>
                <a:ext uri="{FF2B5EF4-FFF2-40B4-BE49-F238E27FC236}">
                  <a16:creationId xmlns:a16="http://schemas.microsoft.com/office/drawing/2014/main" id="{93BCE8BF-C1F1-45EF-BF53-042E16839CB6}"/>
                </a:ext>
              </a:extLst>
            </p:cNvPr>
            <p:cNvSpPr/>
            <p:nvPr/>
          </p:nvSpPr>
          <p:spPr>
            <a:xfrm>
              <a:off x="5707063" y="4838700"/>
              <a:ext cx="177800" cy="142875"/>
            </a:xfrm>
            <a:custGeom>
              <a:avLst/>
              <a:gdLst/>
              <a:ahLst/>
              <a:cxnLst/>
              <a:rect l="l" t="t" r="r" b="b"/>
              <a:pathLst>
                <a:path w="72" h="58" extrusionOk="0">
                  <a:moveTo>
                    <a:pt x="0" y="56"/>
                  </a:moveTo>
                  <a:cubicBezTo>
                    <a:pt x="1" y="40"/>
                    <a:pt x="2" y="27"/>
                    <a:pt x="3" y="13"/>
                  </a:cubicBezTo>
                  <a:cubicBezTo>
                    <a:pt x="4" y="11"/>
                    <a:pt x="5" y="8"/>
                    <a:pt x="6" y="5"/>
                  </a:cubicBezTo>
                  <a:cubicBezTo>
                    <a:pt x="7" y="2"/>
                    <a:pt x="10" y="0"/>
                    <a:pt x="14" y="1"/>
                  </a:cubicBezTo>
                  <a:cubicBezTo>
                    <a:pt x="26" y="2"/>
                    <a:pt x="38" y="3"/>
                    <a:pt x="50" y="3"/>
                  </a:cubicBezTo>
                  <a:cubicBezTo>
                    <a:pt x="54" y="3"/>
                    <a:pt x="59" y="1"/>
                    <a:pt x="64" y="1"/>
                  </a:cubicBezTo>
                  <a:cubicBezTo>
                    <a:pt x="66" y="0"/>
                    <a:pt x="69" y="0"/>
                    <a:pt x="70" y="1"/>
                  </a:cubicBezTo>
                  <a:cubicBezTo>
                    <a:pt x="71" y="2"/>
                    <a:pt x="72" y="6"/>
                    <a:pt x="71" y="7"/>
                  </a:cubicBezTo>
                  <a:cubicBezTo>
                    <a:pt x="65" y="21"/>
                    <a:pt x="63" y="35"/>
                    <a:pt x="63" y="49"/>
                  </a:cubicBezTo>
                  <a:cubicBezTo>
                    <a:pt x="63" y="57"/>
                    <a:pt x="61" y="58"/>
                    <a:pt x="53" y="58"/>
                  </a:cubicBezTo>
                  <a:cubicBezTo>
                    <a:pt x="41" y="58"/>
                    <a:pt x="28" y="58"/>
                    <a:pt x="15" y="58"/>
                  </a:cubicBezTo>
                  <a:cubicBezTo>
                    <a:pt x="11" y="58"/>
                    <a:pt x="6" y="57"/>
                    <a:pt x="0" y="56"/>
                  </a:cubicBezTo>
                  <a:moveTo>
                    <a:pt x="45" y="8"/>
                  </a:moveTo>
                  <a:cubicBezTo>
                    <a:pt x="35" y="8"/>
                    <a:pt x="27" y="8"/>
                    <a:pt x="19" y="8"/>
                  </a:cubicBezTo>
                  <a:cubicBezTo>
                    <a:pt x="17" y="8"/>
                    <a:pt x="14" y="10"/>
                    <a:pt x="13" y="12"/>
                  </a:cubicBezTo>
                  <a:cubicBezTo>
                    <a:pt x="6" y="22"/>
                    <a:pt x="4" y="34"/>
                    <a:pt x="9" y="45"/>
                  </a:cubicBezTo>
                  <a:cubicBezTo>
                    <a:pt x="10" y="48"/>
                    <a:pt x="14" y="51"/>
                    <a:pt x="16" y="52"/>
                  </a:cubicBezTo>
                  <a:cubicBezTo>
                    <a:pt x="27" y="52"/>
                    <a:pt x="39" y="51"/>
                    <a:pt x="50" y="50"/>
                  </a:cubicBezTo>
                  <a:cubicBezTo>
                    <a:pt x="54" y="50"/>
                    <a:pt x="57" y="46"/>
                    <a:pt x="57" y="41"/>
                  </a:cubicBezTo>
                  <a:cubicBezTo>
                    <a:pt x="58" y="33"/>
                    <a:pt x="60" y="26"/>
                    <a:pt x="61" y="19"/>
                  </a:cubicBezTo>
                  <a:cubicBezTo>
                    <a:pt x="61" y="16"/>
                    <a:pt x="61" y="14"/>
                    <a:pt x="61" y="11"/>
                  </a:cubicBezTo>
                  <a:cubicBezTo>
                    <a:pt x="57" y="10"/>
                    <a:pt x="53" y="9"/>
                    <a:pt x="48" y="8"/>
                  </a:cubicBezTo>
                  <a:cubicBezTo>
                    <a:pt x="50" y="18"/>
                    <a:pt x="37" y="27"/>
                    <a:pt x="51" y="35"/>
                  </a:cubicBezTo>
                  <a:cubicBezTo>
                    <a:pt x="45" y="39"/>
                    <a:pt x="39" y="42"/>
                    <a:pt x="34" y="45"/>
                  </a:cubicBezTo>
                  <a:cubicBezTo>
                    <a:pt x="33" y="42"/>
                    <a:pt x="33" y="40"/>
                    <a:pt x="32" y="38"/>
                  </a:cubicBezTo>
                  <a:cubicBezTo>
                    <a:pt x="28" y="38"/>
                    <a:pt x="24" y="37"/>
                    <a:pt x="19" y="37"/>
                  </a:cubicBezTo>
                  <a:cubicBezTo>
                    <a:pt x="22" y="29"/>
                    <a:pt x="22" y="21"/>
                    <a:pt x="33" y="17"/>
                  </a:cubicBezTo>
                  <a:cubicBezTo>
                    <a:pt x="32" y="22"/>
                    <a:pt x="31" y="26"/>
                    <a:pt x="31" y="29"/>
                  </a:cubicBezTo>
                  <a:cubicBezTo>
                    <a:pt x="40" y="25"/>
                    <a:pt x="39" y="16"/>
                    <a:pt x="45" y="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8" name="Google Shape;171;p5">
              <a:extLst>
                <a:ext uri="{FF2B5EF4-FFF2-40B4-BE49-F238E27FC236}">
                  <a16:creationId xmlns:a16="http://schemas.microsoft.com/office/drawing/2014/main" id="{57EFDC72-DCA8-4B51-98DC-24FD0BC1C392}"/>
                </a:ext>
              </a:extLst>
            </p:cNvPr>
            <p:cNvSpPr/>
            <p:nvPr/>
          </p:nvSpPr>
          <p:spPr>
            <a:xfrm>
              <a:off x="6122988" y="4826000"/>
              <a:ext cx="231775" cy="168275"/>
            </a:xfrm>
            <a:custGeom>
              <a:avLst/>
              <a:gdLst/>
              <a:ahLst/>
              <a:cxnLst/>
              <a:rect l="l" t="t" r="r" b="b"/>
              <a:pathLst>
                <a:path w="94" h="68" extrusionOk="0">
                  <a:moveTo>
                    <a:pt x="3" y="2"/>
                  </a:moveTo>
                  <a:cubicBezTo>
                    <a:pt x="6" y="2"/>
                    <a:pt x="8" y="0"/>
                    <a:pt x="9" y="1"/>
                  </a:cubicBezTo>
                  <a:cubicBezTo>
                    <a:pt x="36" y="8"/>
                    <a:pt x="64" y="4"/>
                    <a:pt x="91" y="4"/>
                  </a:cubicBezTo>
                  <a:cubicBezTo>
                    <a:pt x="92" y="14"/>
                    <a:pt x="93" y="23"/>
                    <a:pt x="94" y="32"/>
                  </a:cubicBezTo>
                  <a:cubicBezTo>
                    <a:pt x="94" y="45"/>
                    <a:pt x="92" y="57"/>
                    <a:pt x="86" y="68"/>
                  </a:cubicBezTo>
                  <a:cubicBezTo>
                    <a:pt x="72" y="67"/>
                    <a:pt x="59" y="65"/>
                    <a:pt x="45" y="64"/>
                  </a:cubicBezTo>
                  <a:cubicBezTo>
                    <a:pt x="35" y="63"/>
                    <a:pt x="24" y="62"/>
                    <a:pt x="13" y="62"/>
                  </a:cubicBezTo>
                  <a:cubicBezTo>
                    <a:pt x="3" y="62"/>
                    <a:pt x="0" y="60"/>
                    <a:pt x="1" y="50"/>
                  </a:cubicBezTo>
                  <a:cubicBezTo>
                    <a:pt x="1" y="34"/>
                    <a:pt x="3" y="18"/>
                    <a:pt x="3" y="2"/>
                  </a:cubicBezTo>
                  <a:moveTo>
                    <a:pt x="6" y="52"/>
                  </a:moveTo>
                  <a:cubicBezTo>
                    <a:pt x="10" y="54"/>
                    <a:pt x="11" y="55"/>
                    <a:pt x="13" y="55"/>
                  </a:cubicBezTo>
                  <a:cubicBezTo>
                    <a:pt x="32" y="57"/>
                    <a:pt x="52" y="59"/>
                    <a:pt x="72" y="61"/>
                  </a:cubicBezTo>
                  <a:cubicBezTo>
                    <a:pt x="78" y="62"/>
                    <a:pt x="83" y="58"/>
                    <a:pt x="85" y="51"/>
                  </a:cubicBezTo>
                  <a:cubicBezTo>
                    <a:pt x="88" y="42"/>
                    <a:pt x="90" y="32"/>
                    <a:pt x="87" y="22"/>
                  </a:cubicBezTo>
                  <a:cubicBezTo>
                    <a:pt x="84" y="11"/>
                    <a:pt x="82" y="10"/>
                    <a:pt x="71" y="10"/>
                  </a:cubicBezTo>
                  <a:cubicBezTo>
                    <a:pt x="55" y="9"/>
                    <a:pt x="38" y="9"/>
                    <a:pt x="21" y="8"/>
                  </a:cubicBezTo>
                  <a:cubicBezTo>
                    <a:pt x="13" y="8"/>
                    <a:pt x="11" y="9"/>
                    <a:pt x="10" y="17"/>
                  </a:cubicBezTo>
                  <a:cubicBezTo>
                    <a:pt x="8" y="28"/>
                    <a:pt x="7" y="40"/>
                    <a:pt x="6" y="52"/>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9" name="Google Shape;172;p5">
              <a:extLst>
                <a:ext uri="{FF2B5EF4-FFF2-40B4-BE49-F238E27FC236}">
                  <a16:creationId xmlns:a16="http://schemas.microsoft.com/office/drawing/2014/main" id="{DF7F59EC-9C8B-4976-BCE2-B0E432197539}"/>
                </a:ext>
              </a:extLst>
            </p:cNvPr>
            <p:cNvSpPr/>
            <p:nvPr/>
          </p:nvSpPr>
          <p:spPr>
            <a:xfrm>
              <a:off x="5910263" y="4826000"/>
              <a:ext cx="160338" cy="174625"/>
            </a:xfrm>
            <a:custGeom>
              <a:avLst/>
              <a:gdLst/>
              <a:ahLst/>
              <a:cxnLst/>
              <a:rect l="l" t="t" r="r" b="b"/>
              <a:pathLst>
                <a:path w="65" h="71" extrusionOk="0">
                  <a:moveTo>
                    <a:pt x="65" y="0"/>
                  </a:moveTo>
                  <a:cubicBezTo>
                    <a:pt x="63" y="18"/>
                    <a:pt x="62" y="34"/>
                    <a:pt x="60" y="50"/>
                  </a:cubicBezTo>
                  <a:cubicBezTo>
                    <a:pt x="58" y="66"/>
                    <a:pt x="50" y="71"/>
                    <a:pt x="35" y="67"/>
                  </a:cubicBezTo>
                  <a:cubicBezTo>
                    <a:pt x="24" y="65"/>
                    <a:pt x="14" y="64"/>
                    <a:pt x="3" y="70"/>
                  </a:cubicBezTo>
                  <a:cubicBezTo>
                    <a:pt x="2" y="66"/>
                    <a:pt x="0" y="64"/>
                    <a:pt x="0" y="61"/>
                  </a:cubicBezTo>
                  <a:cubicBezTo>
                    <a:pt x="1" y="48"/>
                    <a:pt x="2" y="35"/>
                    <a:pt x="3" y="22"/>
                  </a:cubicBezTo>
                  <a:cubicBezTo>
                    <a:pt x="4" y="14"/>
                    <a:pt x="8" y="8"/>
                    <a:pt x="15" y="8"/>
                  </a:cubicBezTo>
                  <a:cubicBezTo>
                    <a:pt x="30" y="8"/>
                    <a:pt x="44" y="3"/>
                    <a:pt x="59" y="0"/>
                  </a:cubicBezTo>
                  <a:cubicBezTo>
                    <a:pt x="61" y="0"/>
                    <a:pt x="63" y="0"/>
                    <a:pt x="65" y="0"/>
                  </a:cubicBezTo>
                  <a:moveTo>
                    <a:pt x="54" y="8"/>
                  </a:moveTo>
                  <a:cubicBezTo>
                    <a:pt x="42" y="11"/>
                    <a:pt x="31" y="12"/>
                    <a:pt x="21" y="15"/>
                  </a:cubicBezTo>
                  <a:cubicBezTo>
                    <a:pt x="17" y="16"/>
                    <a:pt x="12" y="20"/>
                    <a:pt x="11" y="23"/>
                  </a:cubicBezTo>
                  <a:cubicBezTo>
                    <a:pt x="9" y="35"/>
                    <a:pt x="6" y="47"/>
                    <a:pt x="8" y="57"/>
                  </a:cubicBezTo>
                  <a:cubicBezTo>
                    <a:pt x="18" y="58"/>
                    <a:pt x="26" y="61"/>
                    <a:pt x="36" y="61"/>
                  </a:cubicBezTo>
                  <a:cubicBezTo>
                    <a:pt x="46" y="62"/>
                    <a:pt x="51" y="59"/>
                    <a:pt x="53" y="51"/>
                  </a:cubicBezTo>
                  <a:cubicBezTo>
                    <a:pt x="57" y="37"/>
                    <a:pt x="56" y="24"/>
                    <a:pt x="54" y="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0" name="Google Shape;173;p5">
              <a:extLst>
                <a:ext uri="{FF2B5EF4-FFF2-40B4-BE49-F238E27FC236}">
                  <a16:creationId xmlns:a16="http://schemas.microsoft.com/office/drawing/2014/main" id="{5DE9DF2C-260A-4815-8080-93D347DCFE99}"/>
                </a:ext>
              </a:extLst>
            </p:cNvPr>
            <p:cNvSpPr/>
            <p:nvPr/>
          </p:nvSpPr>
          <p:spPr>
            <a:xfrm>
              <a:off x="5813425" y="5287963"/>
              <a:ext cx="79375" cy="69850"/>
            </a:xfrm>
            <a:custGeom>
              <a:avLst/>
              <a:gdLst/>
              <a:ahLst/>
              <a:cxnLst/>
              <a:rect l="l" t="t" r="r" b="b"/>
              <a:pathLst>
                <a:path w="32" h="28" extrusionOk="0">
                  <a:moveTo>
                    <a:pt x="29" y="2"/>
                  </a:moveTo>
                  <a:cubicBezTo>
                    <a:pt x="30" y="9"/>
                    <a:pt x="31" y="14"/>
                    <a:pt x="32" y="20"/>
                  </a:cubicBezTo>
                  <a:cubicBezTo>
                    <a:pt x="25" y="26"/>
                    <a:pt x="12" y="28"/>
                    <a:pt x="5" y="23"/>
                  </a:cubicBezTo>
                  <a:cubicBezTo>
                    <a:pt x="1" y="20"/>
                    <a:pt x="0" y="16"/>
                    <a:pt x="2" y="12"/>
                  </a:cubicBezTo>
                  <a:cubicBezTo>
                    <a:pt x="6" y="5"/>
                    <a:pt x="20" y="0"/>
                    <a:pt x="29" y="2"/>
                  </a:cubicBezTo>
                  <a:moveTo>
                    <a:pt x="9" y="16"/>
                  </a:moveTo>
                  <a:cubicBezTo>
                    <a:pt x="12" y="20"/>
                    <a:pt x="15" y="21"/>
                    <a:pt x="19" y="18"/>
                  </a:cubicBezTo>
                  <a:cubicBezTo>
                    <a:pt x="23" y="16"/>
                    <a:pt x="24" y="13"/>
                    <a:pt x="22" y="8"/>
                  </a:cubicBezTo>
                  <a:cubicBezTo>
                    <a:pt x="13" y="10"/>
                    <a:pt x="13" y="10"/>
                    <a:pt x="9" y="16"/>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1" name="Google Shape;174;p5">
              <a:extLst>
                <a:ext uri="{FF2B5EF4-FFF2-40B4-BE49-F238E27FC236}">
                  <a16:creationId xmlns:a16="http://schemas.microsoft.com/office/drawing/2014/main" id="{E77E464A-9007-4356-A188-99192B33C7AD}"/>
                </a:ext>
              </a:extLst>
            </p:cNvPr>
            <p:cNvSpPr/>
            <p:nvPr/>
          </p:nvSpPr>
          <p:spPr>
            <a:xfrm>
              <a:off x="5994400" y="5283200"/>
              <a:ext cx="95250" cy="63500"/>
            </a:xfrm>
            <a:custGeom>
              <a:avLst/>
              <a:gdLst/>
              <a:ahLst/>
              <a:cxnLst/>
              <a:rect l="l" t="t" r="r" b="b"/>
              <a:pathLst>
                <a:path w="39" h="26" extrusionOk="0">
                  <a:moveTo>
                    <a:pt x="0" y="18"/>
                  </a:moveTo>
                  <a:cubicBezTo>
                    <a:pt x="0" y="9"/>
                    <a:pt x="7" y="10"/>
                    <a:pt x="13" y="10"/>
                  </a:cubicBezTo>
                  <a:cubicBezTo>
                    <a:pt x="15" y="6"/>
                    <a:pt x="16" y="3"/>
                    <a:pt x="18" y="0"/>
                  </a:cubicBezTo>
                  <a:cubicBezTo>
                    <a:pt x="21" y="2"/>
                    <a:pt x="23" y="4"/>
                    <a:pt x="25" y="6"/>
                  </a:cubicBezTo>
                  <a:cubicBezTo>
                    <a:pt x="28" y="5"/>
                    <a:pt x="32" y="5"/>
                    <a:pt x="39" y="3"/>
                  </a:cubicBezTo>
                  <a:cubicBezTo>
                    <a:pt x="36" y="8"/>
                    <a:pt x="36" y="12"/>
                    <a:pt x="34" y="13"/>
                  </a:cubicBezTo>
                  <a:cubicBezTo>
                    <a:pt x="29" y="14"/>
                    <a:pt x="26" y="17"/>
                    <a:pt x="23" y="21"/>
                  </a:cubicBezTo>
                  <a:cubicBezTo>
                    <a:pt x="19" y="26"/>
                    <a:pt x="18" y="18"/>
                    <a:pt x="17" y="17"/>
                  </a:cubicBezTo>
                  <a:cubicBezTo>
                    <a:pt x="10" y="17"/>
                    <a:pt x="5" y="17"/>
                    <a:pt x="0" y="18"/>
                  </a:cubicBezTo>
                  <a:cubicBezTo>
                    <a:pt x="0" y="18"/>
                    <a:pt x="0" y="18"/>
                    <a:pt x="0" y="1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2" name="Google Shape;175;p5">
              <a:extLst>
                <a:ext uri="{FF2B5EF4-FFF2-40B4-BE49-F238E27FC236}">
                  <a16:creationId xmlns:a16="http://schemas.microsoft.com/office/drawing/2014/main" id="{CACBDC7A-F2C0-4983-9B5F-C780430EB45E}"/>
                </a:ext>
              </a:extLst>
            </p:cNvPr>
            <p:cNvSpPr/>
            <p:nvPr/>
          </p:nvSpPr>
          <p:spPr>
            <a:xfrm>
              <a:off x="6191250" y="5289550"/>
              <a:ext cx="47625" cy="30163"/>
            </a:xfrm>
            <a:custGeom>
              <a:avLst/>
              <a:gdLst/>
              <a:ahLst/>
              <a:cxnLst/>
              <a:rect l="l" t="t" r="r" b="b"/>
              <a:pathLst>
                <a:path w="19" h="12" extrusionOk="0">
                  <a:moveTo>
                    <a:pt x="19" y="7"/>
                  </a:moveTo>
                  <a:cubicBezTo>
                    <a:pt x="12" y="12"/>
                    <a:pt x="6" y="11"/>
                    <a:pt x="0" y="12"/>
                  </a:cubicBezTo>
                  <a:cubicBezTo>
                    <a:pt x="2" y="2"/>
                    <a:pt x="8" y="0"/>
                    <a:pt x="19" y="7"/>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3" name="Google Shape;176;p5">
              <a:extLst>
                <a:ext uri="{FF2B5EF4-FFF2-40B4-BE49-F238E27FC236}">
                  <a16:creationId xmlns:a16="http://schemas.microsoft.com/office/drawing/2014/main" id="{7B57856C-66DF-4BB5-8D41-F93449A7DC73}"/>
                </a:ext>
              </a:extLst>
            </p:cNvPr>
            <p:cNvSpPr/>
            <p:nvPr/>
          </p:nvSpPr>
          <p:spPr>
            <a:xfrm>
              <a:off x="5969000" y="4346575"/>
              <a:ext cx="153988" cy="169863"/>
            </a:xfrm>
            <a:custGeom>
              <a:avLst/>
              <a:gdLst/>
              <a:ahLst/>
              <a:cxnLst/>
              <a:rect l="l" t="t" r="r" b="b"/>
              <a:pathLst>
                <a:path w="62" h="69" extrusionOk="0">
                  <a:moveTo>
                    <a:pt x="42" y="9"/>
                  </a:moveTo>
                  <a:cubicBezTo>
                    <a:pt x="47" y="18"/>
                    <a:pt x="53" y="26"/>
                    <a:pt x="57" y="36"/>
                  </a:cubicBezTo>
                  <a:cubicBezTo>
                    <a:pt x="62" y="49"/>
                    <a:pt x="59" y="54"/>
                    <a:pt x="47" y="61"/>
                  </a:cubicBezTo>
                  <a:cubicBezTo>
                    <a:pt x="36" y="69"/>
                    <a:pt x="24" y="66"/>
                    <a:pt x="13" y="65"/>
                  </a:cubicBezTo>
                  <a:cubicBezTo>
                    <a:pt x="7" y="65"/>
                    <a:pt x="4" y="59"/>
                    <a:pt x="3" y="54"/>
                  </a:cubicBezTo>
                  <a:cubicBezTo>
                    <a:pt x="0" y="36"/>
                    <a:pt x="5" y="20"/>
                    <a:pt x="17" y="6"/>
                  </a:cubicBezTo>
                  <a:cubicBezTo>
                    <a:pt x="23" y="0"/>
                    <a:pt x="36" y="2"/>
                    <a:pt x="42" y="9"/>
                  </a:cubicBezTo>
                  <a:moveTo>
                    <a:pt x="41" y="20"/>
                  </a:moveTo>
                  <a:cubicBezTo>
                    <a:pt x="41" y="20"/>
                    <a:pt x="41" y="20"/>
                    <a:pt x="40" y="20"/>
                  </a:cubicBezTo>
                  <a:cubicBezTo>
                    <a:pt x="39" y="18"/>
                    <a:pt x="38" y="16"/>
                    <a:pt x="36" y="14"/>
                  </a:cubicBezTo>
                  <a:cubicBezTo>
                    <a:pt x="30" y="8"/>
                    <a:pt x="21" y="8"/>
                    <a:pt x="17" y="15"/>
                  </a:cubicBezTo>
                  <a:cubicBezTo>
                    <a:pt x="10" y="26"/>
                    <a:pt x="7" y="38"/>
                    <a:pt x="10" y="51"/>
                  </a:cubicBezTo>
                  <a:cubicBezTo>
                    <a:pt x="11" y="56"/>
                    <a:pt x="14" y="59"/>
                    <a:pt x="20" y="59"/>
                  </a:cubicBezTo>
                  <a:cubicBezTo>
                    <a:pt x="27" y="58"/>
                    <a:pt x="35" y="58"/>
                    <a:pt x="43" y="56"/>
                  </a:cubicBezTo>
                  <a:cubicBezTo>
                    <a:pt x="52" y="53"/>
                    <a:pt x="55" y="49"/>
                    <a:pt x="51" y="40"/>
                  </a:cubicBezTo>
                  <a:cubicBezTo>
                    <a:pt x="49" y="33"/>
                    <a:pt x="44" y="26"/>
                    <a:pt x="41" y="2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4" name="Google Shape;177;p5">
              <a:extLst>
                <a:ext uri="{FF2B5EF4-FFF2-40B4-BE49-F238E27FC236}">
                  <a16:creationId xmlns:a16="http://schemas.microsoft.com/office/drawing/2014/main" id="{89A36B27-B687-40BD-886D-97C5E52A7579}"/>
                </a:ext>
              </a:extLst>
            </p:cNvPr>
            <p:cNvSpPr/>
            <p:nvPr/>
          </p:nvSpPr>
          <p:spPr>
            <a:xfrm>
              <a:off x="6203950" y="4373563"/>
              <a:ext cx="107950" cy="142875"/>
            </a:xfrm>
            <a:custGeom>
              <a:avLst/>
              <a:gdLst/>
              <a:ahLst/>
              <a:cxnLst/>
              <a:rect l="l" t="t" r="r" b="b"/>
              <a:pathLst>
                <a:path w="44" h="58" extrusionOk="0">
                  <a:moveTo>
                    <a:pt x="16" y="7"/>
                  </a:moveTo>
                  <a:cubicBezTo>
                    <a:pt x="25" y="0"/>
                    <a:pt x="29" y="1"/>
                    <a:pt x="35" y="11"/>
                  </a:cubicBezTo>
                  <a:cubicBezTo>
                    <a:pt x="44" y="26"/>
                    <a:pt x="43" y="37"/>
                    <a:pt x="30" y="50"/>
                  </a:cubicBezTo>
                  <a:cubicBezTo>
                    <a:pt x="25" y="54"/>
                    <a:pt x="20" y="58"/>
                    <a:pt x="13" y="55"/>
                  </a:cubicBezTo>
                  <a:cubicBezTo>
                    <a:pt x="6" y="53"/>
                    <a:pt x="3" y="46"/>
                    <a:pt x="2" y="39"/>
                  </a:cubicBezTo>
                  <a:cubicBezTo>
                    <a:pt x="0" y="30"/>
                    <a:pt x="8" y="14"/>
                    <a:pt x="16" y="7"/>
                  </a:cubicBezTo>
                  <a:moveTo>
                    <a:pt x="26" y="46"/>
                  </a:moveTo>
                  <a:cubicBezTo>
                    <a:pt x="33" y="41"/>
                    <a:pt x="36" y="29"/>
                    <a:pt x="32" y="21"/>
                  </a:cubicBezTo>
                  <a:cubicBezTo>
                    <a:pt x="30" y="16"/>
                    <a:pt x="26" y="15"/>
                    <a:pt x="22" y="14"/>
                  </a:cubicBezTo>
                  <a:cubicBezTo>
                    <a:pt x="18" y="13"/>
                    <a:pt x="15" y="16"/>
                    <a:pt x="13" y="20"/>
                  </a:cubicBezTo>
                  <a:cubicBezTo>
                    <a:pt x="9" y="26"/>
                    <a:pt x="8" y="33"/>
                    <a:pt x="10" y="41"/>
                  </a:cubicBezTo>
                  <a:cubicBezTo>
                    <a:pt x="12" y="49"/>
                    <a:pt x="19" y="51"/>
                    <a:pt x="26" y="46"/>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5" name="Google Shape;178;p5">
              <a:extLst>
                <a:ext uri="{FF2B5EF4-FFF2-40B4-BE49-F238E27FC236}">
                  <a16:creationId xmlns:a16="http://schemas.microsoft.com/office/drawing/2014/main" id="{43BE92CA-6A16-447D-8D10-92A109A75955}"/>
                </a:ext>
              </a:extLst>
            </p:cNvPr>
            <p:cNvSpPr/>
            <p:nvPr/>
          </p:nvSpPr>
          <p:spPr>
            <a:xfrm>
              <a:off x="6145213" y="4454525"/>
              <a:ext cx="49213" cy="52388"/>
            </a:xfrm>
            <a:custGeom>
              <a:avLst/>
              <a:gdLst/>
              <a:ahLst/>
              <a:cxnLst/>
              <a:rect l="l" t="t" r="r" b="b"/>
              <a:pathLst>
                <a:path w="20" h="21" extrusionOk="0">
                  <a:moveTo>
                    <a:pt x="10" y="0"/>
                  </a:moveTo>
                  <a:cubicBezTo>
                    <a:pt x="14" y="4"/>
                    <a:pt x="17" y="8"/>
                    <a:pt x="20" y="11"/>
                  </a:cubicBezTo>
                  <a:cubicBezTo>
                    <a:pt x="20" y="18"/>
                    <a:pt x="16" y="21"/>
                    <a:pt x="9" y="21"/>
                  </a:cubicBezTo>
                  <a:cubicBezTo>
                    <a:pt x="7" y="21"/>
                    <a:pt x="3" y="18"/>
                    <a:pt x="2" y="15"/>
                  </a:cubicBezTo>
                  <a:cubicBezTo>
                    <a:pt x="0" y="10"/>
                    <a:pt x="2" y="6"/>
                    <a:pt x="10"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6" name="Google Shape;179;p5">
              <a:extLst>
                <a:ext uri="{FF2B5EF4-FFF2-40B4-BE49-F238E27FC236}">
                  <a16:creationId xmlns:a16="http://schemas.microsoft.com/office/drawing/2014/main" id="{AD7EC3C8-DFC8-4CE8-B569-972602830D3D}"/>
                </a:ext>
              </a:extLst>
            </p:cNvPr>
            <p:cNvSpPr/>
            <p:nvPr/>
          </p:nvSpPr>
          <p:spPr>
            <a:xfrm>
              <a:off x="5751513" y="5053013"/>
              <a:ext cx="53975" cy="79375"/>
            </a:xfrm>
            <a:custGeom>
              <a:avLst/>
              <a:gdLst/>
              <a:ahLst/>
              <a:cxnLst/>
              <a:rect l="l" t="t" r="r" b="b"/>
              <a:pathLst>
                <a:path w="22" h="32" extrusionOk="0">
                  <a:moveTo>
                    <a:pt x="0" y="10"/>
                  </a:moveTo>
                  <a:cubicBezTo>
                    <a:pt x="5" y="2"/>
                    <a:pt x="10" y="0"/>
                    <a:pt x="15" y="2"/>
                  </a:cubicBezTo>
                  <a:cubicBezTo>
                    <a:pt x="20" y="3"/>
                    <a:pt x="22" y="8"/>
                    <a:pt x="21" y="14"/>
                  </a:cubicBezTo>
                  <a:cubicBezTo>
                    <a:pt x="20" y="21"/>
                    <a:pt x="17" y="28"/>
                    <a:pt x="8" y="32"/>
                  </a:cubicBezTo>
                  <a:cubicBezTo>
                    <a:pt x="10" y="24"/>
                    <a:pt x="12" y="17"/>
                    <a:pt x="14" y="9"/>
                  </a:cubicBezTo>
                  <a:cubicBezTo>
                    <a:pt x="9" y="9"/>
                    <a:pt x="5" y="9"/>
                    <a:pt x="0" y="1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7" name="Google Shape;180;p5">
              <a:extLst>
                <a:ext uri="{FF2B5EF4-FFF2-40B4-BE49-F238E27FC236}">
                  <a16:creationId xmlns:a16="http://schemas.microsoft.com/office/drawing/2014/main" id="{84C19630-3037-458A-AA91-6BD0257B1124}"/>
                </a:ext>
              </a:extLst>
            </p:cNvPr>
            <p:cNvSpPr/>
            <p:nvPr/>
          </p:nvSpPr>
          <p:spPr>
            <a:xfrm>
              <a:off x="6184900" y="5080000"/>
              <a:ext cx="63500" cy="106363"/>
            </a:xfrm>
            <a:custGeom>
              <a:avLst/>
              <a:gdLst/>
              <a:ahLst/>
              <a:cxnLst/>
              <a:rect l="l" t="t" r="r" b="b"/>
              <a:pathLst>
                <a:path w="26" h="43" extrusionOk="0">
                  <a:moveTo>
                    <a:pt x="10" y="43"/>
                  </a:moveTo>
                  <a:cubicBezTo>
                    <a:pt x="11" y="37"/>
                    <a:pt x="12" y="34"/>
                    <a:pt x="13" y="30"/>
                  </a:cubicBezTo>
                  <a:cubicBezTo>
                    <a:pt x="11" y="30"/>
                    <a:pt x="10" y="29"/>
                    <a:pt x="9" y="29"/>
                  </a:cubicBezTo>
                  <a:cubicBezTo>
                    <a:pt x="4" y="28"/>
                    <a:pt x="0" y="25"/>
                    <a:pt x="0" y="20"/>
                  </a:cubicBezTo>
                  <a:cubicBezTo>
                    <a:pt x="0" y="14"/>
                    <a:pt x="1" y="7"/>
                    <a:pt x="7" y="4"/>
                  </a:cubicBezTo>
                  <a:cubicBezTo>
                    <a:pt x="12" y="0"/>
                    <a:pt x="22" y="3"/>
                    <a:pt x="24" y="11"/>
                  </a:cubicBezTo>
                  <a:cubicBezTo>
                    <a:pt x="25" y="14"/>
                    <a:pt x="26" y="18"/>
                    <a:pt x="24" y="21"/>
                  </a:cubicBezTo>
                  <a:cubicBezTo>
                    <a:pt x="22" y="28"/>
                    <a:pt x="19" y="34"/>
                    <a:pt x="16" y="41"/>
                  </a:cubicBezTo>
                  <a:cubicBezTo>
                    <a:pt x="15" y="42"/>
                    <a:pt x="13" y="42"/>
                    <a:pt x="10" y="43"/>
                  </a:cubicBezTo>
                  <a:moveTo>
                    <a:pt x="16" y="23"/>
                  </a:moveTo>
                  <a:cubicBezTo>
                    <a:pt x="15" y="17"/>
                    <a:pt x="15" y="14"/>
                    <a:pt x="14" y="10"/>
                  </a:cubicBezTo>
                  <a:cubicBezTo>
                    <a:pt x="14" y="9"/>
                    <a:pt x="11" y="9"/>
                    <a:pt x="9" y="9"/>
                  </a:cubicBezTo>
                  <a:cubicBezTo>
                    <a:pt x="6" y="10"/>
                    <a:pt x="4" y="17"/>
                    <a:pt x="7" y="19"/>
                  </a:cubicBezTo>
                  <a:cubicBezTo>
                    <a:pt x="8" y="21"/>
                    <a:pt x="11" y="21"/>
                    <a:pt x="16" y="2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8" name="Google Shape;181;p5">
              <a:extLst>
                <a:ext uri="{FF2B5EF4-FFF2-40B4-BE49-F238E27FC236}">
                  <a16:creationId xmlns:a16="http://schemas.microsoft.com/office/drawing/2014/main" id="{AAA84E46-BF26-45F9-8B7E-6ECB96DD764C}"/>
                </a:ext>
              </a:extLst>
            </p:cNvPr>
            <p:cNvSpPr/>
            <p:nvPr/>
          </p:nvSpPr>
          <p:spPr>
            <a:xfrm>
              <a:off x="6216650" y="4659313"/>
              <a:ext cx="68263" cy="106363"/>
            </a:xfrm>
            <a:custGeom>
              <a:avLst/>
              <a:gdLst/>
              <a:ahLst/>
              <a:cxnLst/>
              <a:rect l="l" t="t" r="r" b="b"/>
              <a:pathLst>
                <a:path w="28" h="43" extrusionOk="0">
                  <a:moveTo>
                    <a:pt x="0" y="38"/>
                  </a:moveTo>
                  <a:cubicBezTo>
                    <a:pt x="6" y="36"/>
                    <a:pt x="11" y="34"/>
                    <a:pt x="18" y="32"/>
                  </a:cubicBezTo>
                  <a:cubicBezTo>
                    <a:pt x="15" y="27"/>
                    <a:pt x="11" y="24"/>
                    <a:pt x="10" y="21"/>
                  </a:cubicBezTo>
                  <a:cubicBezTo>
                    <a:pt x="10" y="17"/>
                    <a:pt x="14" y="14"/>
                    <a:pt x="16" y="10"/>
                  </a:cubicBezTo>
                  <a:cubicBezTo>
                    <a:pt x="13" y="8"/>
                    <a:pt x="11" y="6"/>
                    <a:pt x="8" y="3"/>
                  </a:cubicBezTo>
                  <a:cubicBezTo>
                    <a:pt x="13" y="0"/>
                    <a:pt x="20" y="0"/>
                    <a:pt x="23" y="4"/>
                  </a:cubicBezTo>
                  <a:cubicBezTo>
                    <a:pt x="28" y="10"/>
                    <a:pt x="21" y="14"/>
                    <a:pt x="19" y="19"/>
                  </a:cubicBezTo>
                  <a:cubicBezTo>
                    <a:pt x="26" y="26"/>
                    <a:pt x="27" y="29"/>
                    <a:pt x="24" y="34"/>
                  </a:cubicBezTo>
                  <a:cubicBezTo>
                    <a:pt x="21" y="41"/>
                    <a:pt x="12" y="43"/>
                    <a:pt x="0" y="38"/>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9" name="Google Shape;182;p5">
              <a:extLst>
                <a:ext uri="{FF2B5EF4-FFF2-40B4-BE49-F238E27FC236}">
                  <a16:creationId xmlns:a16="http://schemas.microsoft.com/office/drawing/2014/main" id="{40189E3E-60D4-47F7-ABC2-BCA82EFB2A59}"/>
                </a:ext>
              </a:extLst>
            </p:cNvPr>
            <p:cNvSpPr/>
            <p:nvPr/>
          </p:nvSpPr>
          <p:spPr>
            <a:xfrm>
              <a:off x="5803900" y="4716463"/>
              <a:ext cx="17463" cy="60325"/>
            </a:xfrm>
            <a:custGeom>
              <a:avLst/>
              <a:gdLst/>
              <a:ahLst/>
              <a:cxnLst/>
              <a:rect l="l" t="t" r="r" b="b"/>
              <a:pathLst>
                <a:path w="7" h="24" extrusionOk="0">
                  <a:moveTo>
                    <a:pt x="6" y="0"/>
                  </a:moveTo>
                  <a:cubicBezTo>
                    <a:pt x="6" y="7"/>
                    <a:pt x="7" y="14"/>
                    <a:pt x="7" y="20"/>
                  </a:cubicBezTo>
                  <a:cubicBezTo>
                    <a:pt x="7" y="22"/>
                    <a:pt x="5" y="23"/>
                    <a:pt x="3" y="24"/>
                  </a:cubicBezTo>
                  <a:cubicBezTo>
                    <a:pt x="2" y="23"/>
                    <a:pt x="0" y="21"/>
                    <a:pt x="0" y="19"/>
                  </a:cubicBezTo>
                  <a:cubicBezTo>
                    <a:pt x="0" y="13"/>
                    <a:pt x="1" y="6"/>
                    <a:pt x="2" y="0"/>
                  </a:cubicBezTo>
                  <a:cubicBezTo>
                    <a:pt x="3" y="0"/>
                    <a:pt x="4" y="0"/>
                    <a:pt x="6" y="0"/>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0" name="Google Shape;183;p5">
              <a:extLst>
                <a:ext uri="{FF2B5EF4-FFF2-40B4-BE49-F238E27FC236}">
                  <a16:creationId xmlns:a16="http://schemas.microsoft.com/office/drawing/2014/main" id="{C3BC503E-AE94-4C24-B8D0-87158B281B3C}"/>
                </a:ext>
              </a:extLst>
            </p:cNvPr>
            <p:cNvSpPr/>
            <p:nvPr/>
          </p:nvSpPr>
          <p:spPr>
            <a:xfrm>
              <a:off x="6203950" y="4860925"/>
              <a:ext cx="58738" cy="93663"/>
            </a:xfrm>
            <a:custGeom>
              <a:avLst/>
              <a:gdLst/>
              <a:ahLst/>
              <a:cxnLst/>
              <a:rect l="l" t="t" r="r" b="b"/>
              <a:pathLst>
                <a:path w="24" h="38" extrusionOk="0">
                  <a:moveTo>
                    <a:pt x="9" y="17"/>
                  </a:moveTo>
                  <a:cubicBezTo>
                    <a:pt x="14" y="22"/>
                    <a:pt x="18" y="24"/>
                    <a:pt x="21" y="28"/>
                  </a:cubicBezTo>
                  <a:cubicBezTo>
                    <a:pt x="22" y="30"/>
                    <a:pt x="21" y="34"/>
                    <a:pt x="20" y="36"/>
                  </a:cubicBezTo>
                  <a:cubicBezTo>
                    <a:pt x="18" y="38"/>
                    <a:pt x="14" y="37"/>
                    <a:pt x="12" y="37"/>
                  </a:cubicBezTo>
                  <a:cubicBezTo>
                    <a:pt x="8" y="35"/>
                    <a:pt x="5" y="33"/>
                    <a:pt x="0" y="30"/>
                  </a:cubicBezTo>
                  <a:cubicBezTo>
                    <a:pt x="3" y="18"/>
                    <a:pt x="4" y="3"/>
                    <a:pt x="24" y="0"/>
                  </a:cubicBezTo>
                  <a:cubicBezTo>
                    <a:pt x="24" y="11"/>
                    <a:pt x="8" y="8"/>
                    <a:pt x="9" y="17"/>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1" name="Google Shape;184;p5">
              <a:extLst>
                <a:ext uri="{FF2B5EF4-FFF2-40B4-BE49-F238E27FC236}">
                  <a16:creationId xmlns:a16="http://schemas.microsoft.com/office/drawing/2014/main" id="{5A1376A6-0B76-43BA-8C8D-D5D8133DCF96}"/>
                </a:ext>
              </a:extLst>
            </p:cNvPr>
            <p:cNvSpPr/>
            <p:nvPr/>
          </p:nvSpPr>
          <p:spPr>
            <a:xfrm>
              <a:off x="5949950" y="4865688"/>
              <a:ext cx="80963" cy="95250"/>
            </a:xfrm>
            <a:custGeom>
              <a:avLst/>
              <a:gdLst/>
              <a:ahLst/>
              <a:cxnLst/>
              <a:rect l="l" t="t" r="r" b="b"/>
              <a:pathLst>
                <a:path w="33" h="39" extrusionOk="0">
                  <a:moveTo>
                    <a:pt x="0" y="33"/>
                  </a:moveTo>
                  <a:cubicBezTo>
                    <a:pt x="5" y="30"/>
                    <a:pt x="13" y="35"/>
                    <a:pt x="17" y="26"/>
                  </a:cubicBezTo>
                  <a:cubicBezTo>
                    <a:pt x="14" y="24"/>
                    <a:pt x="11" y="22"/>
                    <a:pt x="8" y="20"/>
                  </a:cubicBezTo>
                  <a:cubicBezTo>
                    <a:pt x="4" y="16"/>
                    <a:pt x="4" y="10"/>
                    <a:pt x="8" y="8"/>
                  </a:cubicBezTo>
                  <a:cubicBezTo>
                    <a:pt x="14" y="4"/>
                    <a:pt x="21" y="3"/>
                    <a:pt x="28" y="1"/>
                  </a:cubicBezTo>
                  <a:cubicBezTo>
                    <a:pt x="29" y="0"/>
                    <a:pt x="30" y="2"/>
                    <a:pt x="33" y="4"/>
                  </a:cubicBezTo>
                  <a:cubicBezTo>
                    <a:pt x="26" y="7"/>
                    <a:pt x="21" y="9"/>
                    <a:pt x="14" y="11"/>
                  </a:cubicBezTo>
                  <a:cubicBezTo>
                    <a:pt x="18" y="15"/>
                    <a:pt x="20" y="17"/>
                    <a:pt x="23" y="19"/>
                  </a:cubicBezTo>
                  <a:cubicBezTo>
                    <a:pt x="26" y="22"/>
                    <a:pt x="27" y="26"/>
                    <a:pt x="24" y="30"/>
                  </a:cubicBezTo>
                  <a:cubicBezTo>
                    <a:pt x="21" y="33"/>
                    <a:pt x="16" y="37"/>
                    <a:pt x="12" y="38"/>
                  </a:cubicBezTo>
                  <a:cubicBezTo>
                    <a:pt x="8" y="39"/>
                    <a:pt x="4" y="37"/>
                    <a:pt x="0" y="37"/>
                  </a:cubicBezTo>
                  <a:cubicBezTo>
                    <a:pt x="0" y="36"/>
                    <a:pt x="0" y="35"/>
                    <a:pt x="0" y="33"/>
                  </a:cubicBezTo>
                </a:path>
              </a:pathLst>
            </a:custGeom>
            <a:solidFill>
              <a:srgbClr val="F2F2F2">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152" name="Google Shape;185;p5">
            <a:extLst>
              <a:ext uri="{FF2B5EF4-FFF2-40B4-BE49-F238E27FC236}">
                <a16:creationId xmlns:a16="http://schemas.microsoft.com/office/drawing/2014/main" id="{40872B70-745C-4E35-A6F0-1BCFA89BB3FE}"/>
              </a:ext>
            </a:extLst>
          </p:cNvPr>
          <p:cNvGrpSpPr/>
          <p:nvPr/>
        </p:nvGrpSpPr>
        <p:grpSpPr>
          <a:xfrm>
            <a:off x="7315200" y="3382965"/>
            <a:ext cx="1203326" cy="1352550"/>
            <a:chOff x="6372225" y="1893888"/>
            <a:chExt cx="1203326" cy="1352550"/>
          </a:xfrm>
        </p:grpSpPr>
        <p:sp>
          <p:nvSpPr>
            <p:cNvPr id="153" name="Google Shape;186;p5">
              <a:extLst>
                <a:ext uri="{FF2B5EF4-FFF2-40B4-BE49-F238E27FC236}">
                  <a16:creationId xmlns:a16="http://schemas.microsoft.com/office/drawing/2014/main" id="{E5116FD5-789D-42EC-8A16-C738979CEFB4}"/>
                </a:ext>
              </a:extLst>
            </p:cNvPr>
            <p:cNvSpPr/>
            <p:nvPr/>
          </p:nvSpPr>
          <p:spPr>
            <a:xfrm>
              <a:off x="6821488" y="1893888"/>
              <a:ext cx="754063" cy="1352550"/>
            </a:xfrm>
            <a:custGeom>
              <a:avLst/>
              <a:gdLst/>
              <a:ahLst/>
              <a:cxnLst/>
              <a:rect l="l" t="t" r="r" b="b"/>
              <a:pathLst>
                <a:path w="305" h="547" extrusionOk="0">
                  <a:moveTo>
                    <a:pt x="210" y="490"/>
                  </a:moveTo>
                  <a:cubicBezTo>
                    <a:pt x="214" y="498"/>
                    <a:pt x="218" y="504"/>
                    <a:pt x="222" y="512"/>
                  </a:cubicBezTo>
                  <a:cubicBezTo>
                    <a:pt x="220" y="514"/>
                    <a:pt x="218" y="515"/>
                    <a:pt x="215" y="517"/>
                  </a:cubicBezTo>
                  <a:cubicBezTo>
                    <a:pt x="207" y="525"/>
                    <a:pt x="198" y="533"/>
                    <a:pt x="189" y="540"/>
                  </a:cubicBezTo>
                  <a:cubicBezTo>
                    <a:pt x="186" y="542"/>
                    <a:pt x="182" y="542"/>
                    <a:pt x="178" y="543"/>
                  </a:cubicBezTo>
                  <a:cubicBezTo>
                    <a:pt x="174" y="544"/>
                    <a:pt x="172" y="541"/>
                    <a:pt x="169" y="538"/>
                  </a:cubicBezTo>
                  <a:cubicBezTo>
                    <a:pt x="164" y="533"/>
                    <a:pt x="162" y="527"/>
                    <a:pt x="161" y="519"/>
                  </a:cubicBezTo>
                  <a:cubicBezTo>
                    <a:pt x="154" y="521"/>
                    <a:pt x="149" y="522"/>
                    <a:pt x="144" y="524"/>
                  </a:cubicBezTo>
                  <a:cubicBezTo>
                    <a:pt x="137" y="527"/>
                    <a:pt x="138" y="534"/>
                    <a:pt x="138" y="539"/>
                  </a:cubicBezTo>
                  <a:cubicBezTo>
                    <a:pt x="138" y="543"/>
                    <a:pt x="137" y="545"/>
                    <a:pt x="134" y="547"/>
                  </a:cubicBezTo>
                  <a:cubicBezTo>
                    <a:pt x="133" y="547"/>
                    <a:pt x="131" y="547"/>
                    <a:pt x="130" y="547"/>
                  </a:cubicBezTo>
                  <a:cubicBezTo>
                    <a:pt x="117" y="544"/>
                    <a:pt x="104" y="541"/>
                    <a:pt x="92" y="537"/>
                  </a:cubicBezTo>
                  <a:cubicBezTo>
                    <a:pt x="83" y="535"/>
                    <a:pt x="81" y="527"/>
                    <a:pt x="76" y="522"/>
                  </a:cubicBezTo>
                  <a:cubicBezTo>
                    <a:pt x="75" y="520"/>
                    <a:pt x="77" y="517"/>
                    <a:pt x="77" y="515"/>
                  </a:cubicBezTo>
                  <a:cubicBezTo>
                    <a:pt x="77" y="510"/>
                    <a:pt x="79" y="504"/>
                    <a:pt x="77" y="500"/>
                  </a:cubicBezTo>
                  <a:cubicBezTo>
                    <a:pt x="72" y="491"/>
                    <a:pt x="66" y="483"/>
                    <a:pt x="59" y="475"/>
                  </a:cubicBezTo>
                  <a:cubicBezTo>
                    <a:pt x="58" y="474"/>
                    <a:pt x="56" y="474"/>
                    <a:pt x="54" y="474"/>
                  </a:cubicBezTo>
                  <a:cubicBezTo>
                    <a:pt x="51" y="474"/>
                    <a:pt x="47" y="475"/>
                    <a:pt x="44" y="476"/>
                  </a:cubicBezTo>
                  <a:cubicBezTo>
                    <a:pt x="41" y="477"/>
                    <a:pt x="37" y="481"/>
                    <a:pt x="34" y="478"/>
                  </a:cubicBezTo>
                  <a:cubicBezTo>
                    <a:pt x="31" y="475"/>
                    <a:pt x="28" y="471"/>
                    <a:pt x="29" y="466"/>
                  </a:cubicBezTo>
                  <a:cubicBezTo>
                    <a:pt x="31" y="455"/>
                    <a:pt x="28" y="445"/>
                    <a:pt x="26" y="435"/>
                  </a:cubicBezTo>
                  <a:cubicBezTo>
                    <a:pt x="25" y="433"/>
                    <a:pt x="25" y="430"/>
                    <a:pt x="24" y="429"/>
                  </a:cubicBezTo>
                  <a:cubicBezTo>
                    <a:pt x="18" y="422"/>
                    <a:pt x="21" y="416"/>
                    <a:pt x="23" y="409"/>
                  </a:cubicBezTo>
                  <a:cubicBezTo>
                    <a:pt x="24" y="406"/>
                    <a:pt x="26" y="402"/>
                    <a:pt x="28" y="398"/>
                  </a:cubicBezTo>
                  <a:cubicBezTo>
                    <a:pt x="36" y="396"/>
                    <a:pt x="44" y="394"/>
                    <a:pt x="53" y="391"/>
                  </a:cubicBezTo>
                  <a:cubicBezTo>
                    <a:pt x="52" y="389"/>
                    <a:pt x="50" y="387"/>
                    <a:pt x="49" y="386"/>
                  </a:cubicBezTo>
                  <a:cubicBezTo>
                    <a:pt x="53" y="378"/>
                    <a:pt x="57" y="370"/>
                    <a:pt x="61" y="362"/>
                  </a:cubicBezTo>
                  <a:cubicBezTo>
                    <a:pt x="64" y="356"/>
                    <a:pt x="64" y="350"/>
                    <a:pt x="58" y="345"/>
                  </a:cubicBezTo>
                  <a:cubicBezTo>
                    <a:pt x="53" y="339"/>
                    <a:pt x="53" y="336"/>
                    <a:pt x="57" y="331"/>
                  </a:cubicBezTo>
                  <a:cubicBezTo>
                    <a:pt x="57" y="330"/>
                    <a:pt x="58" y="329"/>
                    <a:pt x="59" y="328"/>
                  </a:cubicBezTo>
                  <a:cubicBezTo>
                    <a:pt x="67" y="323"/>
                    <a:pt x="76" y="317"/>
                    <a:pt x="84" y="311"/>
                  </a:cubicBezTo>
                  <a:cubicBezTo>
                    <a:pt x="85" y="310"/>
                    <a:pt x="86" y="310"/>
                    <a:pt x="87" y="309"/>
                  </a:cubicBezTo>
                  <a:cubicBezTo>
                    <a:pt x="93" y="314"/>
                    <a:pt x="98" y="311"/>
                    <a:pt x="104" y="309"/>
                  </a:cubicBezTo>
                  <a:cubicBezTo>
                    <a:pt x="94" y="298"/>
                    <a:pt x="83" y="291"/>
                    <a:pt x="69" y="286"/>
                  </a:cubicBezTo>
                  <a:cubicBezTo>
                    <a:pt x="68" y="286"/>
                    <a:pt x="67" y="285"/>
                    <a:pt x="67" y="286"/>
                  </a:cubicBezTo>
                  <a:cubicBezTo>
                    <a:pt x="57" y="288"/>
                    <a:pt x="54" y="281"/>
                    <a:pt x="50" y="275"/>
                  </a:cubicBezTo>
                  <a:cubicBezTo>
                    <a:pt x="44" y="266"/>
                    <a:pt x="42" y="256"/>
                    <a:pt x="47" y="246"/>
                  </a:cubicBezTo>
                  <a:cubicBezTo>
                    <a:pt x="49" y="243"/>
                    <a:pt x="49" y="241"/>
                    <a:pt x="47" y="238"/>
                  </a:cubicBezTo>
                  <a:cubicBezTo>
                    <a:pt x="45" y="239"/>
                    <a:pt x="43" y="240"/>
                    <a:pt x="40" y="241"/>
                  </a:cubicBezTo>
                  <a:cubicBezTo>
                    <a:pt x="37" y="220"/>
                    <a:pt x="34" y="199"/>
                    <a:pt x="31" y="178"/>
                  </a:cubicBezTo>
                  <a:cubicBezTo>
                    <a:pt x="23" y="177"/>
                    <a:pt x="14" y="177"/>
                    <a:pt x="5" y="176"/>
                  </a:cubicBezTo>
                  <a:cubicBezTo>
                    <a:pt x="1" y="176"/>
                    <a:pt x="0" y="174"/>
                    <a:pt x="1" y="171"/>
                  </a:cubicBezTo>
                  <a:cubicBezTo>
                    <a:pt x="1" y="168"/>
                    <a:pt x="2" y="165"/>
                    <a:pt x="2" y="162"/>
                  </a:cubicBezTo>
                  <a:cubicBezTo>
                    <a:pt x="8" y="137"/>
                    <a:pt x="12" y="112"/>
                    <a:pt x="22" y="89"/>
                  </a:cubicBezTo>
                  <a:cubicBezTo>
                    <a:pt x="25" y="83"/>
                    <a:pt x="28" y="77"/>
                    <a:pt x="33" y="73"/>
                  </a:cubicBezTo>
                  <a:cubicBezTo>
                    <a:pt x="36" y="70"/>
                    <a:pt x="41" y="64"/>
                    <a:pt x="48" y="69"/>
                  </a:cubicBezTo>
                  <a:cubicBezTo>
                    <a:pt x="51" y="71"/>
                    <a:pt x="57" y="68"/>
                    <a:pt x="61" y="66"/>
                  </a:cubicBezTo>
                  <a:cubicBezTo>
                    <a:pt x="73" y="59"/>
                    <a:pt x="85" y="51"/>
                    <a:pt x="98" y="44"/>
                  </a:cubicBezTo>
                  <a:cubicBezTo>
                    <a:pt x="102" y="42"/>
                    <a:pt x="104" y="39"/>
                    <a:pt x="104" y="34"/>
                  </a:cubicBezTo>
                  <a:cubicBezTo>
                    <a:pt x="103" y="29"/>
                    <a:pt x="104" y="24"/>
                    <a:pt x="103" y="18"/>
                  </a:cubicBezTo>
                  <a:cubicBezTo>
                    <a:pt x="103" y="14"/>
                    <a:pt x="105" y="11"/>
                    <a:pt x="109" y="9"/>
                  </a:cubicBezTo>
                  <a:cubicBezTo>
                    <a:pt x="118" y="7"/>
                    <a:pt x="127" y="4"/>
                    <a:pt x="137" y="5"/>
                  </a:cubicBezTo>
                  <a:cubicBezTo>
                    <a:pt x="149" y="6"/>
                    <a:pt x="161" y="5"/>
                    <a:pt x="173" y="2"/>
                  </a:cubicBezTo>
                  <a:cubicBezTo>
                    <a:pt x="178" y="0"/>
                    <a:pt x="192" y="7"/>
                    <a:pt x="194" y="12"/>
                  </a:cubicBezTo>
                  <a:cubicBezTo>
                    <a:pt x="195" y="13"/>
                    <a:pt x="195" y="14"/>
                    <a:pt x="195" y="15"/>
                  </a:cubicBezTo>
                  <a:cubicBezTo>
                    <a:pt x="194" y="19"/>
                    <a:pt x="194" y="22"/>
                    <a:pt x="194" y="26"/>
                  </a:cubicBezTo>
                  <a:cubicBezTo>
                    <a:pt x="191" y="40"/>
                    <a:pt x="199" y="47"/>
                    <a:pt x="211" y="53"/>
                  </a:cubicBezTo>
                  <a:cubicBezTo>
                    <a:pt x="222" y="43"/>
                    <a:pt x="233" y="33"/>
                    <a:pt x="244" y="23"/>
                  </a:cubicBezTo>
                  <a:cubicBezTo>
                    <a:pt x="248" y="23"/>
                    <a:pt x="251" y="26"/>
                    <a:pt x="252" y="30"/>
                  </a:cubicBezTo>
                  <a:cubicBezTo>
                    <a:pt x="259" y="51"/>
                    <a:pt x="273" y="68"/>
                    <a:pt x="286" y="86"/>
                  </a:cubicBezTo>
                  <a:cubicBezTo>
                    <a:pt x="287" y="88"/>
                    <a:pt x="288" y="90"/>
                    <a:pt x="288" y="91"/>
                  </a:cubicBezTo>
                  <a:cubicBezTo>
                    <a:pt x="288" y="98"/>
                    <a:pt x="288" y="106"/>
                    <a:pt x="286" y="112"/>
                  </a:cubicBezTo>
                  <a:cubicBezTo>
                    <a:pt x="284" y="119"/>
                    <a:pt x="279" y="125"/>
                    <a:pt x="272" y="128"/>
                  </a:cubicBezTo>
                  <a:cubicBezTo>
                    <a:pt x="271" y="147"/>
                    <a:pt x="270" y="166"/>
                    <a:pt x="269" y="186"/>
                  </a:cubicBezTo>
                  <a:cubicBezTo>
                    <a:pt x="278" y="189"/>
                    <a:pt x="285" y="192"/>
                    <a:pt x="293" y="195"/>
                  </a:cubicBezTo>
                  <a:cubicBezTo>
                    <a:pt x="300" y="197"/>
                    <a:pt x="305" y="205"/>
                    <a:pt x="303" y="212"/>
                  </a:cubicBezTo>
                  <a:cubicBezTo>
                    <a:pt x="303" y="214"/>
                    <a:pt x="301" y="216"/>
                    <a:pt x="299" y="217"/>
                  </a:cubicBezTo>
                  <a:cubicBezTo>
                    <a:pt x="294" y="223"/>
                    <a:pt x="289" y="230"/>
                    <a:pt x="286" y="238"/>
                  </a:cubicBezTo>
                  <a:cubicBezTo>
                    <a:pt x="285" y="244"/>
                    <a:pt x="282" y="249"/>
                    <a:pt x="278" y="253"/>
                  </a:cubicBezTo>
                  <a:cubicBezTo>
                    <a:pt x="271" y="261"/>
                    <a:pt x="267" y="270"/>
                    <a:pt x="265" y="281"/>
                  </a:cubicBezTo>
                  <a:cubicBezTo>
                    <a:pt x="257" y="278"/>
                    <a:pt x="249" y="278"/>
                    <a:pt x="242" y="282"/>
                  </a:cubicBezTo>
                  <a:cubicBezTo>
                    <a:pt x="240" y="283"/>
                    <a:pt x="237" y="283"/>
                    <a:pt x="235" y="282"/>
                  </a:cubicBezTo>
                  <a:cubicBezTo>
                    <a:pt x="230" y="280"/>
                    <a:pt x="226" y="277"/>
                    <a:pt x="220" y="274"/>
                  </a:cubicBezTo>
                  <a:cubicBezTo>
                    <a:pt x="220" y="274"/>
                    <a:pt x="219" y="275"/>
                    <a:pt x="218" y="275"/>
                  </a:cubicBezTo>
                  <a:cubicBezTo>
                    <a:pt x="204" y="284"/>
                    <a:pt x="189" y="287"/>
                    <a:pt x="174" y="291"/>
                  </a:cubicBezTo>
                  <a:cubicBezTo>
                    <a:pt x="168" y="292"/>
                    <a:pt x="162" y="292"/>
                    <a:pt x="156" y="293"/>
                  </a:cubicBezTo>
                  <a:cubicBezTo>
                    <a:pt x="147" y="295"/>
                    <a:pt x="138" y="297"/>
                    <a:pt x="129" y="298"/>
                  </a:cubicBezTo>
                  <a:cubicBezTo>
                    <a:pt x="125" y="298"/>
                    <a:pt x="123" y="300"/>
                    <a:pt x="122" y="305"/>
                  </a:cubicBezTo>
                  <a:cubicBezTo>
                    <a:pt x="122" y="305"/>
                    <a:pt x="122" y="306"/>
                    <a:pt x="122" y="306"/>
                  </a:cubicBezTo>
                  <a:cubicBezTo>
                    <a:pt x="120" y="316"/>
                    <a:pt x="117" y="318"/>
                    <a:pt x="107" y="315"/>
                  </a:cubicBezTo>
                  <a:cubicBezTo>
                    <a:pt x="106" y="322"/>
                    <a:pt x="119" y="324"/>
                    <a:pt x="112" y="334"/>
                  </a:cubicBezTo>
                  <a:cubicBezTo>
                    <a:pt x="119" y="333"/>
                    <a:pt x="123" y="333"/>
                    <a:pt x="128" y="332"/>
                  </a:cubicBezTo>
                  <a:cubicBezTo>
                    <a:pt x="136" y="329"/>
                    <a:pt x="145" y="330"/>
                    <a:pt x="154" y="332"/>
                  </a:cubicBezTo>
                  <a:cubicBezTo>
                    <a:pt x="160" y="334"/>
                    <a:pt x="166" y="337"/>
                    <a:pt x="172" y="339"/>
                  </a:cubicBezTo>
                  <a:cubicBezTo>
                    <a:pt x="180" y="337"/>
                    <a:pt x="178" y="325"/>
                    <a:pt x="185" y="323"/>
                  </a:cubicBezTo>
                  <a:cubicBezTo>
                    <a:pt x="193" y="327"/>
                    <a:pt x="200" y="330"/>
                    <a:pt x="207" y="334"/>
                  </a:cubicBezTo>
                  <a:cubicBezTo>
                    <a:pt x="212" y="337"/>
                    <a:pt x="218" y="340"/>
                    <a:pt x="222" y="345"/>
                  </a:cubicBezTo>
                  <a:cubicBezTo>
                    <a:pt x="227" y="350"/>
                    <a:pt x="230" y="357"/>
                    <a:pt x="227" y="364"/>
                  </a:cubicBezTo>
                  <a:cubicBezTo>
                    <a:pt x="226" y="367"/>
                    <a:pt x="225" y="370"/>
                    <a:pt x="223" y="373"/>
                  </a:cubicBezTo>
                  <a:cubicBezTo>
                    <a:pt x="218" y="380"/>
                    <a:pt x="219" y="387"/>
                    <a:pt x="223" y="395"/>
                  </a:cubicBezTo>
                  <a:cubicBezTo>
                    <a:pt x="226" y="401"/>
                    <a:pt x="228" y="407"/>
                    <a:pt x="229" y="413"/>
                  </a:cubicBezTo>
                  <a:cubicBezTo>
                    <a:pt x="229" y="419"/>
                    <a:pt x="232" y="421"/>
                    <a:pt x="237" y="422"/>
                  </a:cubicBezTo>
                  <a:cubicBezTo>
                    <a:pt x="241" y="422"/>
                    <a:pt x="244" y="422"/>
                    <a:pt x="247" y="422"/>
                  </a:cubicBezTo>
                  <a:cubicBezTo>
                    <a:pt x="249" y="425"/>
                    <a:pt x="252" y="427"/>
                    <a:pt x="253" y="430"/>
                  </a:cubicBezTo>
                  <a:cubicBezTo>
                    <a:pt x="254" y="432"/>
                    <a:pt x="255" y="435"/>
                    <a:pt x="254" y="437"/>
                  </a:cubicBezTo>
                  <a:cubicBezTo>
                    <a:pt x="251" y="448"/>
                    <a:pt x="250" y="458"/>
                    <a:pt x="250" y="469"/>
                  </a:cubicBezTo>
                  <a:cubicBezTo>
                    <a:pt x="250" y="478"/>
                    <a:pt x="247" y="484"/>
                    <a:pt x="238" y="487"/>
                  </a:cubicBezTo>
                  <a:cubicBezTo>
                    <a:pt x="236" y="488"/>
                    <a:pt x="233" y="488"/>
                    <a:pt x="232" y="487"/>
                  </a:cubicBezTo>
                  <a:cubicBezTo>
                    <a:pt x="224" y="482"/>
                    <a:pt x="218" y="485"/>
                    <a:pt x="210" y="490"/>
                  </a:cubicBezTo>
                  <a:moveTo>
                    <a:pt x="57" y="97"/>
                  </a:moveTo>
                  <a:cubicBezTo>
                    <a:pt x="55" y="99"/>
                    <a:pt x="55" y="99"/>
                    <a:pt x="55" y="99"/>
                  </a:cubicBezTo>
                  <a:cubicBezTo>
                    <a:pt x="54" y="97"/>
                    <a:pt x="53" y="95"/>
                    <a:pt x="52" y="93"/>
                  </a:cubicBezTo>
                  <a:cubicBezTo>
                    <a:pt x="46" y="87"/>
                    <a:pt x="33" y="89"/>
                    <a:pt x="30" y="97"/>
                  </a:cubicBezTo>
                  <a:cubicBezTo>
                    <a:pt x="23" y="116"/>
                    <a:pt x="16" y="136"/>
                    <a:pt x="9" y="156"/>
                  </a:cubicBezTo>
                  <a:cubicBezTo>
                    <a:pt x="8" y="158"/>
                    <a:pt x="8" y="161"/>
                    <a:pt x="8" y="164"/>
                  </a:cubicBezTo>
                  <a:cubicBezTo>
                    <a:pt x="14" y="165"/>
                    <a:pt x="20" y="165"/>
                    <a:pt x="25" y="165"/>
                  </a:cubicBezTo>
                  <a:cubicBezTo>
                    <a:pt x="30" y="166"/>
                    <a:pt x="36" y="167"/>
                    <a:pt x="41" y="167"/>
                  </a:cubicBezTo>
                  <a:cubicBezTo>
                    <a:pt x="46" y="167"/>
                    <a:pt x="48" y="169"/>
                    <a:pt x="48" y="173"/>
                  </a:cubicBezTo>
                  <a:cubicBezTo>
                    <a:pt x="47" y="176"/>
                    <a:pt x="46" y="179"/>
                    <a:pt x="46" y="181"/>
                  </a:cubicBezTo>
                  <a:cubicBezTo>
                    <a:pt x="45" y="184"/>
                    <a:pt x="44" y="187"/>
                    <a:pt x="45" y="189"/>
                  </a:cubicBezTo>
                  <a:cubicBezTo>
                    <a:pt x="46" y="200"/>
                    <a:pt x="49" y="210"/>
                    <a:pt x="56" y="219"/>
                  </a:cubicBezTo>
                  <a:cubicBezTo>
                    <a:pt x="61" y="225"/>
                    <a:pt x="67" y="231"/>
                    <a:pt x="69" y="240"/>
                  </a:cubicBezTo>
                  <a:cubicBezTo>
                    <a:pt x="69" y="241"/>
                    <a:pt x="71" y="242"/>
                    <a:pt x="72" y="243"/>
                  </a:cubicBezTo>
                  <a:cubicBezTo>
                    <a:pt x="78" y="250"/>
                    <a:pt x="77" y="256"/>
                    <a:pt x="70" y="262"/>
                  </a:cubicBezTo>
                  <a:cubicBezTo>
                    <a:pt x="65" y="266"/>
                    <a:pt x="62" y="271"/>
                    <a:pt x="63" y="277"/>
                  </a:cubicBezTo>
                  <a:cubicBezTo>
                    <a:pt x="65" y="278"/>
                    <a:pt x="66" y="279"/>
                    <a:pt x="67" y="280"/>
                  </a:cubicBezTo>
                  <a:cubicBezTo>
                    <a:pt x="80" y="285"/>
                    <a:pt x="92" y="290"/>
                    <a:pt x="102" y="299"/>
                  </a:cubicBezTo>
                  <a:cubicBezTo>
                    <a:pt x="104" y="301"/>
                    <a:pt x="106" y="303"/>
                    <a:pt x="109" y="304"/>
                  </a:cubicBezTo>
                  <a:cubicBezTo>
                    <a:pt x="111" y="304"/>
                    <a:pt x="114" y="304"/>
                    <a:pt x="115" y="303"/>
                  </a:cubicBezTo>
                  <a:cubicBezTo>
                    <a:pt x="119" y="298"/>
                    <a:pt x="124" y="292"/>
                    <a:pt x="124" y="286"/>
                  </a:cubicBezTo>
                  <a:cubicBezTo>
                    <a:pt x="124" y="279"/>
                    <a:pt x="128" y="276"/>
                    <a:pt x="131" y="273"/>
                  </a:cubicBezTo>
                  <a:cubicBezTo>
                    <a:pt x="140" y="274"/>
                    <a:pt x="147" y="276"/>
                    <a:pt x="155" y="275"/>
                  </a:cubicBezTo>
                  <a:cubicBezTo>
                    <a:pt x="164" y="275"/>
                    <a:pt x="173" y="273"/>
                    <a:pt x="182" y="270"/>
                  </a:cubicBezTo>
                  <a:cubicBezTo>
                    <a:pt x="196" y="265"/>
                    <a:pt x="210" y="261"/>
                    <a:pt x="220" y="251"/>
                  </a:cubicBezTo>
                  <a:cubicBezTo>
                    <a:pt x="229" y="254"/>
                    <a:pt x="237" y="258"/>
                    <a:pt x="245" y="261"/>
                  </a:cubicBezTo>
                  <a:cubicBezTo>
                    <a:pt x="254" y="265"/>
                    <a:pt x="256" y="265"/>
                    <a:pt x="261" y="257"/>
                  </a:cubicBezTo>
                  <a:cubicBezTo>
                    <a:pt x="268" y="246"/>
                    <a:pt x="274" y="235"/>
                    <a:pt x="281" y="224"/>
                  </a:cubicBezTo>
                  <a:cubicBezTo>
                    <a:pt x="284" y="219"/>
                    <a:pt x="287" y="214"/>
                    <a:pt x="291" y="208"/>
                  </a:cubicBezTo>
                  <a:cubicBezTo>
                    <a:pt x="280" y="204"/>
                    <a:pt x="271" y="201"/>
                    <a:pt x="260" y="206"/>
                  </a:cubicBezTo>
                  <a:cubicBezTo>
                    <a:pt x="259" y="204"/>
                    <a:pt x="259" y="201"/>
                    <a:pt x="258" y="201"/>
                  </a:cubicBezTo>
                  <a:cubicBezTo>
                    <a:pt x="251" y="197"/>
                    <a:pt x="254" y="193"/>
                    <a:pt x="257" y="189"/>
                  </a:cubicBezTo>
                  <a:cubicBezTo>
                    <a:pt x="254" y="187"/>
                    <a:pt x="251" y="186"/>
                    <a:pt x="247" y="184"/>
                  </a:cubicBezTo>
                  <a:cubicBezTo>
                    <a:pt x="256" y="180"/>
                    <a:pt x="256" y="180"/>
                    <a:pt x="256" y="176"/>
                  </a:cubicBezTo>
                  <a:cubicBezTo>
                    <a:pt x="258" y="160"/>
                    <a:pt x="259" y="143"/>
                    <a:pt x="251" y="128"/>
                  </a:cubicBezTo>
                  <a:cubicBezTo>
                    <a:pt x="250" y="126"/>
                    <a:pt x="250" y="124"/>
                    <a:pt x="250" y="122"/>
                  </a:cubicBezTo>
                  <a:cubicBezTo>
                    <a:pt x="251" y="116"/>
                    <a:pt x="253" y="111"/>
                    <a:pt x="259" y="107"/>
                  </a:cubicBezTo>
                  <a:cubicBezTo>
                    <a:pt x="267" y="102"/>
                    <a:pt x="274" y="97"/>
                    <a:pt x="282" y="91"/>
                  </a:cubicBezTo>
                  <a:cubicBezTo>
                    <a:pt x="269" y="74"/>
                    <a:pt x="257" y="58"/>
                    <a:pt x="245" y="41"/>
                  </a:cubicBezTo>
                  <a:cubicBezTo>
                    <a:pt x="242" y="38"/>
                    <a:pt x="239" y="37"/>
                    <a:pt x="236" y="40"/>
                  </a:cubicBezTo>
                  <a:cubicBezTo>
                    <a:pt x="229" y="46"/>
                    <a:pt x="221" y="51"/>
                    <a:pt x="217" y="60"/>
                  </a:cubicBezTo>
                  <a:cubicBezTo>
                    <a:pt x="216" y="62"/>
                    <a:pt x="214" y="64"/>
                    <a:pt x="212" y="66"/>
                  </a:cubicBezTo>
                  <a:cubicBezTo>
                    <a:pt x="204" y="56"/>
                    <a:pt x="195" y="52"/>
                    <a:pt x="183" y="52"/>
                  </a:cubicBezTo>
                  <a:cubicBezTo>
                    <a:pt x="181" y="53"/>
                    <a:pt x="179" y="51"/>
                    <a:pt x="177" y="50"/>
                  </a:cubicBezTo>
                  <a:cubicBezTo>
                    <a:pt x="178" y="46"/>
                    <a:pt x="179" y="42"/>
                    <a:pt x="179" y="39"/>
                  </a:cubicBezTo>
                  <a:cubicBezTo>
                    <a:pt x="178" y="32"/>
                    <a:pt x="176" y="24"/>
                    <a:pt x="174" y="17"/>
                  </a:cubicBezTo>
                  <a:cubicBezTo>
                    <a:pt x="172" y="10"/>
                    <a:pt x="171" y="9"/>
                    <a:pt x="164" y="10"/>
                  </a:cubicBezTo>
                  <a:cubicBezTo>
                    <a:pt x="150" y="11"/>
                    <a:pt x="135" y="13"/>
                    <a:pt x="121" y="14"/>
                  </a:cubicBezTo>
                  <a:cubicBezTo>
                    <a:pt x="114" y="14"/>
                    <a:pt x="112" y="17"/>
                    <a:pt x="111" y="22"/>
                  </a:cubicBezTo>
                  <a:cubicBezTo>
                    <a:pt x="109" y="31"/>
                    <a:pt x="106" y="40"/>
                    <a:pt x="109" y="50"/>
                  </a:cubicBezTo>
                  <a:cubicBezTo>
                    <a:pt x="110" y="53"/>
                    <a:pt x="108" y="58"/>
                    <a:pt x="106" y="61"/>
                  </a:cubicBezTo>
                  <a:cubicBezTo>
                    <a:pt x="104" y="64"/>
                    <a:pt x="101" y="63"/>
                    <a:pt x="98" y="62"/>
                  </a:cubicBezTo>
                  <a:cubicBezTo>
                    <a:pt x="96" y="62"/>
                    <a:pt x="94" y="62"/>
                    <a:pt x="92" y="63"/>
                  </a:cubicBezTo>
                  <a:cubicBezTo>
                    <a:pt x="78" y="69"/>
                    <a:pt x="66" y="76"/>
                    <a:pt x="61" y="92"/>
                  </a:cubicBezTo>
                  <a:cubicBezTo>
                    <a:pt x="61" y="94"/>
                    <a:pt x="59" y="96"/>
                    <a:pt x="57" y="97"/>
                  </a:cubicBezTo>
                  <a:moveTo>
                    <a:pt x="200" y="377"/>
                  </a:moveTo>
                  <a:cubicBezTo>
                    <a:pt x="202" y="375"/>
                    <a:pt x="204" y="372"/>
                    <a:pt x="206" y="369"/>
                  </a:cubicBezTo>
                  <a:cubicBezTo>
                    <a:pt x="209" y="364"/>
                    <a:pt x="213" y="359"/>
                    <a:pt x="216" y="354"/>
                  </a:cubicBezTo>
                  <a:cubicBezTo>
                    <a:pt x="219" y="351"/>
                    <a:pt x="218" y="348"/>
                    <a:pt x="214" y="346"/>
                  </a:cubicBezTo>
                  <a:cubicBezTo>
                    <a:pt x="208" y="341"/>
                    <a:pt x="202" y="337"/>
                    <a:pt x="195" y="334"/>
                  </a:cubicBezTo>
                  <a:cubicBezTo>
                    <a:pt x="190" y="331"/>
                    <a:pt x="187" y="333"/>
                    <a:pt x="184" y="337"/>
                  </a:cubicBezTo>
                  <a:cubicBezTo>
                    <a:pt x="179" y="342"/>
                    <a:pt x="174" y="346"/>
                    <a:pt x="168" y="349"/>
                  </a:cubicBezTo>
                  <a:cubicBezTo>
                    <a:pt x="164" y="343"/>
                    <a:pt x="159" y="340"/>
                    <a:pt x="153" y="340"/>
                  </a:cubicBezTo>
                  <a:cubicBezTo>
                    <a:pt x="144" y="340"/>
                    <a:pt x="134" y="340"/>
                    <a:pt x="124" y="342"/>
                  </a:cubicBezTo>
                  <a:cubicBezTo>
                    <a:pt x="120" y="342"/>
                    <a:pt x="117" y="344"/>
                    <a:pt x="113" y="346"/>
                  </a:cubicBezTo>
                  <a:cubicBezTo>
                    <a:pt x="111" y="347"/>
                    <a:pt x="109" y="348"/>
                    <a:pt x="108" y="349"/>
                  </a:cubicBezTo>
                  <a:cubicBezTo>
                    <a:pt x="100" y="339"/>
                    <a:pt x="96" y="327"/>
                    <a:pt x="85" y="321"/>
                  </a:cubicBezTo>
                  <a:cubicBezTo>
                    <a:pt x="79" y="324"/>
                    <a:pt x="74" y="327"/>
                    <a:pt x="68" y="331"/>
                  </a:cubicBezTo>
                  <a:cubicBezTo>
                    <a:pt x="65" y="333"/>
                    <a:pt x="63" y="336"/>
                    <a:pt x="65" y="341"/>
                  </a:cubicBezTo>
                  <a:cubicBezTo>
                    <a:pt x="68" y="346"/>
                    <a:pt x="71" y="351"/>
                    <a:pt x="74" y="357"/>
                  </a:cubicBezTo>
                  <a:cubicBezTo>
                    <a:pt x="75" y="359"/>
                    <a:pt x="75" y="362"/>
                    <a:pt x="74" y="363"/>
                  </a:cubicBezTo>
                  <a:cubicBezTo>
                    <a:pt x="70" y="371"/>
                    <a:pt x="70" y="382"/>
                    <a:pt x="62" y="388"/>
                  </a:cubicBezTo>
                  <a:cubicBezTo>
                    <a:pt x="60" y="389"/>
                    <a:pt x="60" y="391"/>
                    <a:pt x="59" y="393"/>
                  </a:cubicBezTo>
                  <a:cubicBezTo>
                    <a:pt x="58" y="400"/>
                    <a:pt x="56" y="407"/>
                    <a:pt x="54" y="414"/>
                  </a:cubicBezTo>
                  <a:cubicBezTo>
                    <a:pt x="46" y="414"/>
                    <a:pt x="37" y="415"/>
                    <a:pt x="31" y="420"/>
                  </a:cubicBezTo>
                  <a:cubicBezTo>
                    <a:pt x="32" y="437"/>
                    <a:pt x="33" y="452"/>
                    <a:pt x="34" y="467"/>
                  </a:cubicBezTo>
                  <a:cubicBezTo>
                    <a:pt x="44" y="470"/>
                    <a:pt x="52" y="467"/>
                    <a:pt x="60" y="464"/>
                  </a:cubicBezTo>
                  <a:cubicBezTo>
                    <a:pt x="62" y="468"/>
                    <a:pt x="65" y="471"/>
                    <a:pt x="67" y="475"/>
                  </a:cubicBezTo>
                  <a:cubicBezTo>
                    <a:pt x="70" y="484"/>
                    <a:pt x="76" y="490"/>
                    <a:pt x="81" y="497"/>
                  </a:cubicBezTo>
                  <a:cubicBezTo>
                    <a:pt x="85" y="501"/>
                    <a:pt x="88" y="502"/>
                    <a:pt x="92" y="499"/>
                  </a:cubicBezTo>
                  <a:cubicBezTo>
                    <a:pt x="97" y="504"/>
                    <a:pt x="97" y="509"/>
                    <a:pt x="96" y="514"/>
                  </a:cubicBezTo>
                  <a:cubicBezTo>
                    <a:pt x="95" y="519"/>
                    <a:pt x="95" y="523"/>
                    <a:pt x="94" y="528"/>
                  </a:cubicBezTo>
                  <a:cubicBezTo>
                    <a:pt x="106" y="532"/>
                    <a:pt x="117" y="535"/>
                    <a:pt x="128" y="538"/>
                  </a:cubicBezTo>
                  <a:cubicBezTo>
                    <a:pt x="131" y="532"/>
                    <a:pt x="133" y="527"/>
                    <a:pt x="135" y="521"/>
                  </a:cubicBezTo>
                  <a:cubicBezTo>
                    <a:pt x="136" y="516"/>
                    <a:pt x="139" y="514"/>
                    <a:pt x="142" y="513"/>
                  </a:cubicBezTo>
                  <a:cubicBezTo>
                    <a:pt x="149" y="510"/>
                    <a:pt x="157" y="507"/>
                    <a:pt x="165" y="504"/>
                  </a:cubicBezTo>
                  <a:cubicBezTo>
                    <a:pt x="167" y="507"/>
                    <a:pt x="171" y="510"/>
                    <a:pt x="172" y="514"/>
                  </a:cubicBezTo>
                  <a:cubicBezTo>
                    <a:pt x="175" y="520"/>
                    <a:pt x="179" y="525"/>
                    <a:pt x="185" y="530"/>
                  </a:cubicBezTo>
                  <a:cubicBezTo>
                    <a:pt x="192" y="525"/>
                    <a:pt x="199" y="521"/>
                    <a:pt x="205" y="515"/>
                  </a:cubicBezTo>
                  <a:cubicBezTo>
                    <a:pt x="211" y="511"/>
                    <a:pt x="211" y="511"/>
                    <a:pt x="209" y="503"/>
                  </a:cubicBezTo>
                  <a:cubicBezTo>
                    <a:pt x="207" y="497"/>
                    <a:pt x="205" y="491"/>
                    <a:pt x="203" y="485"/>
                  </a:cubicBezTo>
                  <a:cubicBezTo>
                    <a:pt x="213" y="485"/>
                    <a:pt x="217" y="477"/>
                    <a:pt x="220" y="471"/>
                  </a:cubicBezTo>
                  <a:cubicBezTo>
                    <a:pt x="219" y="468"/>
                    <a:pt x="212" y="468"/>
                    <a:pt x="215" y="463"/>
                  </a:cubicBezTo>
                  <a:cubicBezTo>
                    <a:pt x="225" y="460"/>
                    <a:pt x="232" y="472"/>
                    <a:pt x="243" y="467"/>
                  </a:cubicBezTo>
                  <a:cubicBezTo>
                    <a:pt x="244" y="458"/>
                    <a:pt x="244" y="449"/>
                    <a:pt x="245" y="439"/>
                  </a:cubicBezTo>
                  <a:cubicBezTo>
                    <a:pt x="246" y="434"/>
                    <a:pt x="244" y="431"/>
                    <a:pt x="239" y="429"/>
                  </a:cubicBezTo>
                  <a:cubicBezTo>
                    <a:pt x="234" y="427"/>
                    <a:pt x="230" y="426"/>
                    <a:pt x="224" y="424"/>
                  </a:cubicBezTo>
                  <a:cubicBezTo>
                    <a:pt x="224" y="420"/>
                    <a:pt x="224" y="417"/>
                    <a:pt x="222" y="413"/>
                  </a:cubicBezTo>
                  <a:cubicBezTo>
                    <a:pt x="218" y="403"/>
                    <a:pt x="213" y="393"/>
                    <a:pt x="208" y="383"/>
                  </a:cubicBezTo>
                  <a:cubicBezTo>
                    <a:pt x="207" y="381"/>
                    <a:pt x="204" y="380"/>
                    <a:pt x="200" y="377"/>
                  </a:cubicBezTo>
                  <a:moveTo>
                    <a:pt x="255" y="45"/>
                  </a:moveTo>
                  <a:cubicBezTo>
                    <a:pt x="253" y="40"/>
                    <a:pt x="250" y="36"/>
                    <a:pt x="248" y="31"/>
                  </a:cubicBezTo>
                  <a:cubicBezTo>
                    <a:pt x="248" y="40"/>
                    <a:pt x="248" y="40"/>
                    <a:pt x="255" y="45"/>
                  </a:cubicBezTo>
                  <a:moveTo>
                    <a:pt x="143" y="336"/>
                  </a:moveTo>
                  <a:cubicBezTo>
                    <a:pt x="143" y="335"/>
                    <a:pt x="143" y="334"/>
                    <a:pt x="143" y="334"/>
                  </a:cubicBezTo>
                  <a:cubicBezTo>
                    <a:pt x="140" y="334"/>
                    <a:pt x="136" y="334"/>
                    <a:pt x="133" y="335"/>
                  </a:cubicBezTo>
                  <a:cubicBezTo>
                    <a:pt x="133" y="336"/>
                    <a:pt x="133" y="336"/>
                    <a:pt x="133" y="337"/>
                  </a:cubicBezTo>
                  <a:cubicBezTo>
                    <a:pt x="137" y="336"/>
                    <a:pt x="140" y="336"/>
                    <a:pt x="143" y="336"/>
                  </a:cubicBezTo>
                  <a:moveTo>
                    <a:pt x="58" y="227"/>
                  </a:moveTo>
                  <a:cubicBezTo>
                    <a:pt x="57" y="228"/>
                    <a:pt x="57" y="228"/>
                    <a:pt x="56" y="229"/>
                  </a:cubicBezTo>
                  <a:cubicBezTo>
                    <a:pt x="58" y="231"/>
                    <a:pt x="59" y="234"/>
                    <a:pt x="61" y="236"/>
                  </a:cubicBezTo>
                  <a:cubicBezTo>
                    <a:pt x="62" y="236"/>
                    <a:pt x="62" y="236"/>
                    <a:pt x="63" y="235"/>
                  </a:cubicBezTo>
                  <a:cubicBezTo>
                    <a:pt x="61" y="233"/>
                    <a:pt x="60" y="230"/>
                    <a:pt x="58" y="227"/>
                  </a:cubicBezTo>
                  <a:moveTo>
                    <a:pt x="211" y="268"/>
                  </a:moveTo>
                  <a:cubicBezTo>
                    <a:pt x="210" y="267"/>
                    <a:pt x="210" y="267"/>
                    <a:pt x="209" y="266"/>
                  </a:cubicBezTo>
                  <a:cubicBezTo>
                    <a:pt x="207" y="267"/>
                    <a:pt x="205" y="268"/>
                    <a:pt x="203" y="269"/>
                  </a:cubicBezTo>
                  <a:cubicBezTo>
                    <a:pt x="203" y="270"/>
                    <a:pt x="203" y="270"/>
                    <a:pt x="204" y="271"/>
                  </a:cubicBezTo>
                  <a:cubicBezTo>
                    <a:pt x="206" y="270"/>
                    <a:pt x="208" y="269"/>
                    <a:pt x="211" y="268"/>
                  </a:cubicBezTo>
                  <a:moveTo>
                    <a:pt x="159" y="513"/>
                  </a:moveTo>
                  <a:cubicBezTo>
                    <a:pt x="158" y="512"/>
                    <a:pt x="158" y="512"/>
                    <a:pt x="158" y="512"/>
                  </a:cubicBezTo>
                  <a:cubicBezTo>
                    <a:pt x="156" y="513"/>
                    <a:pt x="154" y="514"/>
                    <a:pt x="152" y="514"/>
                  </a:cubicBezTo>
                  <a:cubicBezTo>
                    <a:pt x="153" y="515"/>
                    <a:pt x="153" y="515"/>
                    <a:pt x="153" y="516"/>
                  </a:cubicBezTo>
                  <a:cubicBezTo>
                    <a:pt x="155" y="515"/>
                    <a:pt x="157" y="514"/>
                    <a:pt x="159" y="513"/>
                  </a:cubicBezTo>
                  <a:moveTo>
                    <a:pt x="261" y="136"/>
                  </a:moveTo>
                  <a:cubicBezTo>
                    <a:pt x="266" y="136"/>
                    <a:pt x="266" y="135"/>
                    <a:pt x="266" y="130"/>
                  </a:cubicBezTo>
                  <a:cubicBezTo>
                    <a:pt x="264" y="133"/>
                    <a:pt x="263" y="134"/>
                    <a:pt x="261" y="13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4" name="Google Shape;187;p5">
              <a:extLst>
                <a:ext uri="{FF2B5EF4-FFF2-40B4-BE49-F238E27FC236}">
                  <a16:creationId xmlns:a16="http://schemas.microsoft.com/office/drawing/2014/main" id="{4F41EDA4-6675-4DB0-97D8-264160146E65}"/>
                </a:ext>
              </a:extLst>
            </p:cNvPr>
            <p:cNvSpPr/>
            <p:nvPr/>
          </p:nvSpPr>
          <p:spPr>
            <a:xfrm>
              <a:off x="6372225" y="2347913"/>
              <a:ext cx="590550" cy="596900"/>
            </a:xfrm>
            <a:custGeom>
              <a:avLst/>
              <a:gdLst/>
              <a:ahLst/>
              <a:cxnLst/>
              <a:rect l="l" t="t" r="r" b="b"/>
              <a:pathLst>
                <a:path w="239" h="241" extrusionOk="0">
                  <a:moveTo>
                    <a:pt x="193" y="216"/>
                  </a:moveTo>
                  <a:cubicBezTo>
                    <a:pt x="190" y="215"/>
                    <a:pt x="186" y="215"/>
                    <a:pt x="183" y="214"/>
                  </a:cubicBezTo>
                  <a:cubicBezTo>
                    <a:pt x="173" y="210"/>
                    <a:pt x="164" y="210"/>
                    <a:pt x="155" y="213"/>
                  </a:cubicBezTo>
                  <a:cubicBezTo>
                    <a:pt x="152" y="215"/>
                    <a:pt x="150" y="216"/>
                    <a:pt x="150" y="220"/>
                  </a:cubicBezTo>
                  <a:cubicBezTo>
                    <a:pt x="151" y="225"/>
                    <a:pt x="151" y="231"/>
                    <a:pt x="151" y="237"/>
                  </a:cubicBezTo>
                  <a:cubicBezTo>
                    <a:pt x="141" y="238"/>
                    <a:pt x="131" y="239"/>
                    <a:pt x="120" y="240"/>
                  </a:cubicBezTo>
                  <a:cubicBezTo>
                    <a:pt x="118" y="240"/>
                    <a:pt x="115" y="240"/>
                    <a:pt x="112" y="240"/>
                  </a:cubicBezTo>
                  <a:cubicBezTo>
                    <a:pt x="109" y="240"/>
                    <a:pt x="105" y="241"/>
                    <a:pt x="103" y="240"/>
                  </a:cubicBezTo>
                  <a:cubicBezTo>
                    <a:pt x="99" y="237"/>
                    <a:pt x="93" y="235"/>
                    <a:pt x="92" y="229"/>
                  </a:cubicBezTo>
                  <a:cubicBezTo>
                    <a:pt x="92" y="227"/>
                    <a:pt x="90" y="225"/>
                    <a:pt x="90" y="223"/>
                  </a:cubicBezTo>
                  <a:cubicBezTo>
                    <a:pt x="86" y="211"/>
                    <a:pt x="79" y="200"/>
                    <a:pt x="64" y="197"/>
                  </a:cubicBezTo>
                  <a:cubicBezTo>
                    <a:pt x="60" y="199"/>
                    <a:pt x="57" y="203"/>
                    <a:pt x="53" y="208"/>
                  </a:cubicBezTo>
                  <a:cubicBezTo>
                    <a:pt x="49" y="214"/>
                    <a:pt x="47" y="214"/>
                    <a:pt x="42" y="207"/>
                  </a:cubicBezTo>
                  <a:cubicBezTo>
                    <a:pt x="41" y="206"/>
                    <a:pt x="41" y="204"/>
                    <a:pt x="39" y="204"/>
                  </a:cubicBezTo>
                  <a:cubicBezTo>
                    <a:pt x="29" y="200"/>
                    <a:pt x="27" y="190"/>
                    <a:pt x="22" y="181"/>
                  </a:cubicBezTo>
                  <a:cubicBezTo>
                    <a:pt x="21" y="178"/>
                    <a:pt x="20" y="174"/>
                    <a:pt x="17" y="171"/>
                  </a:cubicBezTo>
                  <a:cubicBezTo>
                    <a:pt x="12" y="165"/>
                    <a:pt x="13" y="158"/>
                    <a:pt x="16" y="152"/>
                  </a:cubicBezTo>
                  <a:cubicBezTo>
                    <a:pt x="17" y="147"/>
                    <a:pt x="19" y="142"/>
                    <a:pt x="21" y="138"/>
                  </a:cubicBezTo>
                  <a:cubicBezTo>
                    <a:pt x="30" y="135"/>
                    <a:pt x="31" y="134"/>
                    <a:pt x="30" y="126"/>
                  </a:cubicBezTo>
                  <a:cubicBezTo>
                    <a:pt x="28" y="118"/>
                    <a:pt x="28" y="118"/>
                    <a:pt x="20" y="119"/>
                  </a:cubicBezTo>
                  <a:cubicBezTo>
                    <a:pt x="17" y="120"/>
                    <a:pt x="15" y="120"/>
                    <a:pt x="12" y="120"/>
                  </a:cubicBezTo>
                  <a:cubicBezTo>
                    <a:pt x="4" y="120"/>
                    <a:pt x="0" y="115"/>
                    <a:pt x="2" y="107"/>
                  </a:cubicBezTo>
                  <a:cubicBezTo>
                    <a:pt x="2" y="104"/>
                    <a:pt x="3" y="102"/>
                    <a:pt x="4" y="100"/>
                  </a:cubicBezTo>
                  <a:cubicBezTo>
                    <a:pt x="5" y="89"/>
                    <a:pt x="7" y="79"/>
                    <a:pt x="9" y="67"/>
                  </a:cubicBezTo>
                  <a:cubicBezTo>
                    <a:pt x="18" y="62"/>
                    <a:pt x="28" y="56"/>
                    <a:pt x="40" y="54"/>
                  </a:cubicBezTo>
                  <a:cubicBezTo>
                    <a:pt x="44" y="54"/>
                    <a:pt x="52" y="45"/>
                    <a:pt x="52" y="41"/>
                  </a:cubicBezTo>
                  <a:cubicBezTo>
                    <a:pt x="51" y="39"/>
                    <a:pt x="49" y="37"/>
                    <a:pt x="48" y="34"/>
                  </a:cubicBezTo>
                  <a:cubicBezTo>
                    <a:pt x="45" y="30"/>
                    <a:pt x="41" y="25"/>
                    <a:pt x="38" y="20"/>
                  </a:cubicBezTo>
                  <a:cubicBezTo>
                    <a:pt x="36" y="17"/>
                    <a:pt x="38" y="14"/>
                    <a:pt x="42" y="14"/>
                  </a:cubicBezTo>
                  <a:cubicBezTo>
                    <a:pt x="53" y="11"/>
                    <a:pt x="64" y="8"/>
                    <a:pt x="74" y="2"/>
                  </a:cubicBezTo>
                  <a:cubicBezTo>
                    <a:pt x="77" y="1"/>
                    <a:pt x="80" y="1"/>
                    <a:pt x="83" y="1"/>
                  </a:cubicBezTo>
                  <a:cubicBezTo>
                    <a:pt x="85" y="1"/>
                    <a:pt x="86" y="2"/>
                    <a:pt x="88" y="2"/>
                  </a:cubicBezTo>
                  <a:cubicBezTo>
                    <a:pt x="93" y="0"/>
                    <a:pt x="97" y="1"/>
                    <a:pt x="100" y="6"/>
                  </a:cubicBezTo>
                  <a:cubicBezTo>
                    <a:pt x="102" y="11"/>
                    <a:pt x="103" y="15"/>
                    <a:pt x="101" y="19"/>
                  </a:cubicBezTo>
                  <a:cubicBezTo>
                    <a:pt x="101" y="19"/>
                    <a:pt x="101" y="20"/>
                    <a:pt x="101" y="19"/>
                  </a:cubicBezTo>
                  <a:cubicBezTo>
                    <a:pt x="109" y="23"/>
                    <a:pt x="117" y="26"/>
                    <a:pt x="124" y="30"/>
                  </a:cubicBezTo>
                  <a:cubicBezTo>
                    <a:pt x="130" y="32"/>
                    <a:pt x="132" y="32"/>
                    <a:pt x="136" y="27"/>
                  </a:cubicBezTo>
                  <a:cubicBezTo>
                    <a:pt x="137" y="26"/>
                    <a:pt x="138" y="25"/>
                    <a:pt x="139" y="24"/>
                  </a:cubicBezTo>
                  <a:cubicBezTo>
                    <a:pt x="142" y="16"/>
                    <a:pt x="148" y="11"/>
                    <a:pt x="158" y="12"/>
                  </a:cubicBezTo>
                  <a:cubicBezTo>
                    <a:pt x="162" y="18"/>
                    <a:pt x="166" y="23"/>
                    <a:pt x="170" y="29"/>
                  </a:cubicBezTo>
                  <a:cubicBezTo>
                    <a:pt x="173" y="34"/>
                    <a:pt x="178" y="37"/>
                    <a:pt x="184" y="38"/>
                  </a:cubicBezTo>
                  <a:cubicBezTo>
                    <a:pt x="185" y="46"/>
                    <a:pt x="187" y="54"/>
                    <a:pt x="187" y="62"/>
                  </a:cubicBezTo>
                  <a:cubicBezTo>
                    <a:pt x="186" y="67"/>
                    <a:pt x="182" y="72"/>
                    <a:pt x="179" y="78"/>
                  </a:cubicBezTo>
                  <a:cubicBezTo>
                    <a:pt x="181" y="80"/>
                    <a:pt x="184" y="84"/>
                    <a:pt x="187" y="88"/>
                  </a:cubicBezTo>
                  <a:cubicBezTo>
                    <a:pt x="189" y="92"/>
                    <a:pt x="191" y="97"/>
                    <a:pt x="194" y="102"/>
                  </a:cubicBezTo>
                  <a:cubicBezTo>
                    <a:pt x="201" y="105"/>
                    <a:pt x="206" y="96"/>
                    <a:pt x="214" y="96"/>
                  </a:cubicBezTo>
                  <a:cubicBezTo>
                    <a:pt x="218" y="103"/>
                    <a:pt x="222" y="109"/>
                    <a:pt x="226" y="116"/>
                  </a:cubicBezTo>
                  <a:cubicBezTo>
                    <a:pt x="228" y="119"/>
                    <a:pt x="230" y="122"/>
                    <a:pt x="233" y="125"/>
                  </a:cubicBezTo>
                  <a:cubicBezTo>
                    <a:pt x="239" y="131"/>
                    <a:pt x="238" y="134"/>
                    <a:pt x="231" y="140"/>
                  </a:cubicBezTo>
                  <a:cubicBezTo>
                    <a:pt x="222" y="147"/>
                    <a:pt x="213" y="155"/>
                    <a:pt x="204" y="163"/>
                  </a:cubicBezTo>
                  <a:cubicBezTo>
                    <a:pt x="198" y="168"/>
                    <a:pt x="200" y="173"/>
                    <a:pt x="208" y="175"/>
                  </a:cubicBezTo>
                  <a:cubicBezTo>
                    <a:pt x="209" y="175"/>
                    <a:pt x="211" y="175"/>
                    <a:pt x="212" y="176"/>
                  </a:cubicBezTo>
                  <a:cubicBezTo>
                    <a:pt x="218" y="178"/>
                    <a:pt x="219" y="181"/>
                    <a:pt x="215" y="186"/>
                  </a:cubicBezTo>
                  <a:cubicBezTo>
                    <a:pt x="211" y="191"/>
                    <a:pt x="207" y="195"/>
                    <a:pt x="203" y="200"/>
                  </a:cubicBezTo>
                  <a:cubicBezTo>
                    <a:pt x="200" y="204"/>
                    <a:pt x="197" y="209"/>
                    <a:pt x="193" y="216"/>
                  </a:cubicBezTo>
                  <a:moveTo>
                    <a:pt x="213" y="107"/>
                  </a:moveTo>
                  <a:cubicBezTo>
                    <a:pt x="204" y="107"/>
                    <a:pt x="201" y="113"/>
                    <a:pt x="198" y="121"/>
                  </a:cubicBezTo>
                  <a:cubicBezTo>
                    <a:pt x="192" y="117"/>
                    <a:pt x="187" y="113"/>
                    <a:pt x="183" y="108"/>
                  </a:cubicBezTo>
                  <a:cubicBezTo>
                    <a:pt x="184" y="106"/>
                    <a:pt x="185" y="105"/>
                    <a:pt x="187" y="102"/>
                  </a:cubicBezTo>
                  <a:cubicBezTo>
                    <a:pt x="179" y="92"/>
                    <a:pt x="171" y="82"/>
                    <a:pt x="162" y="72"/>
                  </a:cubicBezTo>
                  <a:cubicBezTo>
                    <a:pt x="160" y="68"/>
                    <a:pt x="159" y="66"/>
                    <a:pt x="162" y="63"/>
                  </a:cubicBezTo>
                  <a:cubicBezTo>
                    <a:pt x="167" y="57"/>
                    <a:pt x="171" y="50"/>
                    <a:pt x="176" y="44"/>
                  </a:cubicBezTo>
                  <a:cubicBezTo>
                    <a:pt x="168" y="36"/>
                    <a:pt x="161" y="28"/>
                    <a:pt x="151" y="22"/>
                  </a:cubicBezTo>
                  <a:cubicBezTo>
                    <a:pt x="145" y="29"/>
                    <a:pt x="140" y="35"/>
                    <a:pt x="134" y="43"/>
                  </a:cubicBezTo>
                  <a:cubicBezTo>
                    <a:pt x="126" y="35"/>
                    <a:pt x="117" y="32"/>
                    <a:pt x="107" y="30"/>
                  </a:cubicBezTo>
                  <a:cubicBezTo>
                    <a:pt x="104" y="29"/>
                    <a:pt x="100" y="30"/>
                    <a:pt x="97" y="30"/>
                  </a:cubicBezTo>
                  <a:cubicBezTo>
                    <a:pt x="90" y="32"/>
                    <a:pt x="88" y="31"/>
                    <a:pt x="87" y="23"/>
                  </a:cubicBezTo>
                  <a:cubicBezTo>
                    <a:pt x="86" y="20"/>
                    <a:pt x="85" y="16"/>
                    <a:pt x="84" y="12"/>
                  </a:cubicBezTo>
                  <a:cubicBezTo>
                    <a:pt x="71" y="11"/>
                    <a:pt x="61" y="16"/>
                    <a:pt x="50" y="20"/>
                  </a:cubicBezTo>
                  <a:cubicBezTo>
                    <a:pt x="52" y="26"/>
                    <a:pt x="53" y="32"/>
                    <a:pt x="58" y="35"/>
                  </a:cubicBezTo>
                  <a:cubicBezTo>
                    <a:pt x="60" y="37"/>
                    <a:pt x="60" y="40"/>
                    <a:pt x="60" y="43"/>
                  </a:cubicBezTo>
                  <a:cubicBezTo>
                    <a:pt x="59" y="45"/>
                    <a:pt x="57" y="48"/>
                    <a:pt x="55" y="50"/>
                  </a:cubicBezTo>
                  <a:cubicBezTo>
                    <a:pt x="48" y="58"/>
                    <a:pt x="42" y="67"/>
                    <a:pt x="38" y="78"/>
                  </a:cubicBezTo>
                  <a:cubicBezTo>
                    <a:pt x="37" y="79"/>
                    <a:pt x="36" y="80"/>
                    <a:pt x="35" y="81"/>
                  </a:cubicBezTo>
                  <a:cubicBezTo>
                    <a:pt x="31" y="79"/>
                    <a:pt x="28" y="77"/>
                    <a:pt x="25" y="76"/>
                  </a:cubicBezTo>
                  <a:cubicBezTo>
                    <a:pt x="20" y="74"/>
                    <a:pt x="16" y="76"/>
                    <a:pt x="15" y="80"/>
                  </a:cubicBezTo>
                  <a:cubicBezTo>
                    <a:pt x="12" y="88"/>
                    <a:pt x="10" y="97"/>
                    <a:pt x="8" y="105"/>
                  </a:cubicBezTo>
                  <a:cubicBezTo>
                    <a:pt x="17" y="111"/>
                    <a:pt x="25" y="105"/>
                    <a:pt x="33" y="106"/>
                  </a:cubicBezTo>
                  <a:cubicBezTo>
                    <a:pt x="33" y="108"/>
                    <a:pt x="34" y="109"/>
                    <a:pt x="34" y="110"/>
                  </a:cubicBezTo>
                  <a:cubicBezTo>
                    <a:pt x="33" y="120"/>
                    <a:pt x="36" y="130"/>
                    <a:pt x="39" y="140"/>
                  </a:cubicBezTo>
                  <a:cubicBezTo>
                    <a:pt x="39" y="142"/>
                    <a:pt x="40" y="144"/>
                    <a:pt x="42" y="146"/>
                  </a:cubicBezTo>
                  <a:cubicBezTo>
                    <a:pt x="46" y="152"/>
                    <a:pt x="45" y="155"/>
                    <a:pt x="38" y="158"/>
                  </a:cubicBezTo>
                  <a:cubicBezTo>
                    <a:pt x="34" y="160"/>
                    <a:pt x="29" y="162"/>
                    <a:pt x="25" y="168"/>
                  </a:cubicBezTo>
                  <a:cubicBezTo>
                    <a:pt x="30" y="176"/>
                    <a:pt x="35" y="184"/>
                    <a:pt x="40" y="194"/>
                  </a:cubicBezTo>
                  <a:cubicBezTo>
                    <a:pt x="44" y="191"/>
                    <a:pt x="47" y="190"/>
                    <a:pt x="49" y="188"/>
                  </a:cubicBezTo>
                  <a:cubicBezTo>
                    <a:pt x="52" y="186"/>
                    <a:pt x="55" y="184"/>
                    <a:pt x="57" y="182"/>
                  </a:cubicBezTo>
                  <a:cubicBezTo>
                    <a:pt x="63" y="179"/>
                    <a:pt x="66" y="180"/>
                    <a:pt x="68" y="185"/>
                  </a:cubicBezTo>
                  <a:cubicBezTo>
                    <a:pt x="71" y="190"/>
                    <a:pt x="74" y="193"/>
                    <a:pt x="79" y="195"/>
                  </a:cubicBezTo>
                  <a:cubicBezTo>
                    <a:pt x="87" y="198"/>
                    <a:pt x="94" y="201"/>
                    <a:pt x="104" y="205"/>
                  </a:cubicBezTo>
                  <a:cubicBezTo>
                    <a:pt x="108" y="211"/>
                    <a:pt x="105" y="220"/>
                    <a:pt x="106" y="229"/>
                  </a:cubicBezTo>
                  <a:cubicBezTo>
                    <a:pt x="115" y="228"/>
                    <a:pt x="124" y="228"/>
                    <a:pt x="132" y="227"/>
                  </a:cubicBezTo>
                  <a:cubicBezTo>
                    <a:pt x="140" y="226"/>
                    <a:pt x="141" y="223"/>
                    <a:pt x="141" y="215"/>
                  </a:cubicBezTo>
                  <a:cubicBezTo>
                    <a:pt x="141" y="206"/>
                    <a:pt x="143" y="205"/>
                    <a:pt x="152" y="204"/>
                  </a:cubicBezTo>
                  <a:cubicBezTo>
                    <a:pt x="153" y="204"/>
                    <a:pt x="154" y="203"/>
                    <a:pt x="155" y="203"/>
                  </a:cubicBezTo>
                  <a:cubicBezTo>
                    <a:pt x="163" y="201"/>
                    <a:pt x="169" y="196"/>
                    <a:pt x="173" y="188"/>
                  </a:cubicBezTo>
                  <a:cubicBezTo>
                    <a:pt x="175" y="189"/>
                    <a:pt x="177" y="190"/>
                    <a:pt x="179" y="192"/>
                  </a:cubicBezTo>
                  <a:cubicBezTo>
                    <a:pt x="181" y="194"/>
                    <a:pt x="183" y="196"/>
                    <a:pt x="185" y="198"/>
                  </a:cubicBezTo>
                  <a:cubicBezTo>
                    <a:pt x="189" y="200"/>
                    <a:pt x="193" y="200"/>
                    <a:pt x="195" y="197"/>
                  </a:cubicBezTo>
                  <a:cubicBezTo>
                    <a:pt x="199" y="192"/>
                    <a:pt x="203" y="188"/>
                    <a:pt x="207" y="183"/>
                  </a:cubicBezTo>
                  <a:cubicBezTo>
                    <a:pt x="204" y="179"/>
                    <a:pt x="200" y="177"/>
                    <a:pt x="196" y="176"/>
                  </a:cubicBezTo>
                  <a:cubicBezTo>
                    <a:pt x="192" y="175"/>
                    <a:pt x="190" y="174"/>
                    <a:pt x="190" y="170"/>
                  </a:cubicBezTo>
                  <a:cubicBezTo>
                    <a:pt x="189" y="167"/>
                    <a:pt x="191" y="166"/>
                    <a:pt x="194" y="164"/>
                  </a:cubicBezTo>
                  <a:cubicBezTo>
                    <a:pt x="200" y="159"/>
                    <a:pt x="203" y="153"/>
                    <a:pt x="205" y="146"/>
                  </a:cubicBezTo>
                  <a:cubicBezTo>
                    <a:pt x="202" y="142"/>
                    <a:pt x="196" y="143"/>
                    <a:pt x="197" y="137"/>
                  </a:cubicBezTo>
                  <a:cubicBezTo>
                    <a:pt x="207" y="134"/>
                    <a:pt x="218" y="135"/>
                    <a:pt x="227" y="127"/>
                  </a:cubicBezTo>
                  <a:cubicBezTo>
                    <a:pt x="222" y="120"/>
                    <a:pt x="218" y="114"/>
                    <a:pt x="213" y="107"/>
                  </a:cubicBezTo>
                  <a:moveTo>
                    <a:pt x="131" y="234"/>
                  </a:moveTo>
                  <a:cubicBezTo>
                    <a:pt x="131" y="233"/>
                    <a:pt x="131" y="233"/>
                    <a:pt x="131" y="232"/>
                  </a:cubicBezTo>
                  <a:cubicBezTo>
                    <a:pt x="128" y="232"/>
                    <a:pt x="125" y="232"/>
                    <a:pt x="122" y="233"/>
                  </a:cubicBezTo>
                  <a:cubicBezTo>
                    <a:pt x="122" y="233"/>
                    <a:pt x="122" y="233"/>
                    <a:pt x="122" y="234"/>
                  </a:cubicBezTo>
                  <a:lnTo>
                    <a:pt x="131" y="234"/>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5" name="Google Shape;188;p5">
              <a:extLst>
                <a:ext uri="{FF2B5EF4-FFF2-40B4-BE49-F238E27FC236}">
                  <a16:creationId xmlns:a16="http://schemas.microsoft.com/office/drawing/2014/main" id="{810EB9E7-4CC4-42A7-90DA-77C7E775628C}"/>
                </a:ext>
              </a:extLst>
            </p:cNvPr>
            <p:cNvSpPr/>
            <p:nvPr/>
          </p:nvSpPr>
          <p:spPr>
            <a:xfrm>
              <a:off x="7058025" y="2155825"/>
              <a:ext cx="238125" cy="249238"/>
            </a:xfrm>
            <a:custGeom>
              <a:avLst/>
              <a:gdLst/>
              <a:ahLst/>
              <a:cxnLst/>
              <a:rect l="l" t="t" r="r" b="b"/>
              <a:pathLst>
                <a:path w="96" h="101" extrusionOk="0">
                  <a:moveTo>
                    <a:pt x="0" y="51"/>
                  </a:moveTo>
                  <a:cubicBezTo>
                    <a:pt x="1" y="28"/>
                    <a:pt x="15" y="9"/>
                    <a:pt x="37" y="3"/>
                  </a:cubicBezTo>
                  <a:cubicBezTo>
                    <a:pt x="50" y="0"/>
                    <a:pt x="63" y="2"/>
                    <a:pt x="72" y="14"/>
                  </a:cubicBezTo>
                  <a:cubicBezTo>
                    <a:pt x="79" y="24"/>
                    <a:pt x="86" y="34"/>
                    <a:pt x="91" y="45"/>
                  </a:cubicBezTo>
                  <a:cubicBezTo>
                    <a:pt x="96" y="57"/>
                    <a:pt x="94" y="67"/>
                    <a:pt x="87" y="77"/>
                  </a:cubicBezTo>
                  <a:cubicBezTo>
                    <a:pt x="77" y="91"/>
                    <a:pt x="62" y="98"/>
                    <a:pt x="46" y="99"/>
                  </a:cubicBezTo>
                  <a:cubicBezTo>
                    <a:pt x="32" y="101"/>
                    <a:pt x="10" y="90"/>
                    <a:pt x="6" y="73"/>
                  </a:cubicBezTo>
                  <a:cubicBezTo>
                    <a:pt x="5" y="69"/>
                    <a:pt x="3" y="66"/>
                    <a:pt x="2" y="62"/>
                  </a:cubicBezTo>
                  <a:cubicBezTo>
                    <a:pt x="1" y="58"/>
                    <a:pt x="0" y="54"/>
                    <a:pt x="0" y="51"/>
                  </a:cubicBezTo>
                  <a:moveTo>
                    <a:pt x="39" y="92"/>
                  </a:moveTo>
                  <a:cubicBezTo>
                    <a:pt x="35" y="90"/>
                    <a:pt x="31" y="89"/>
                    <a:pt x="26" y="88"/>
                  </a:cubicBezTo>
                  <a:cubicBezTo>
                    <a:pt x="30" y="93"/>
                    <a:pt x="34" y="93"/>
                    <a:pt x="39" y="92"/>
                  </a:cubicBezTo>
                  <a:cubicBezTo>
                    <a:pt x="45" y="96"/>
                    <a:pt x="53" y="96"/>
                    <a:pt x="60" y="90"/>
                  </a:cubicBezTo>
                  <a:cubicBezTo>
                    <a:pt x="54" y="91"/>
                    <a:pt x="46" y="91"/>
                    <a:pt x="39" y="92"/>
                  </a:cubicBezTo>
                  <a:moveTo>
                    <a:pt x="21" y="77"/>
                  </a:moveTo>
                  <a:cubicBezTo>
                    <a:pt x="24" y="79"/>
                    <a:pt x="26" y="81"/>
                    <a:pt x="29" y="82"/>
                  </a:cubicBezTo>
                  <a:cubicBezTo>
                    <a:pt x="35" y="85"/>
                    <a:pt x="41" y="92"/>
                    <a:pt x="49" y="85"/>
                  </a:cubicBezTo>
                  <a:cubicBezTo>
                    <a:pt x="50" y="85"/>
                    <a:pt x="51" y="85"/>
                    <a:pt x="52" y="85"/>
                  </a:cubicBezTo>
                  <a:cubicBezTo>
                    <a:pt x="63" y="85"/>
                    <a:pt x="71" y="79"/>
                    <a:pt x="77" y="70"/>
                  </a:cubicBezTo>
                  <a:cubicBezTo>
                    <a:pt x="88" y="52"/>
                    <a:pt x="80" y="35"/>
                    <a:pt x="66" y="22"/>
                  </a:cubicBezTo>
                  <a:cubicBezTo>
                    <a:pt x="65" y="21"/>
                    <a:pt x="62" y="21"/>
                    <a:pt x="60" y="21"/>
                  </a:cubicBezTo>
                  <a:cubicBezTo>
                    <a:pt x="56" y="22"/>
                    <a:pt x="53" y="23"/>
                    <a:pt x="49" y="25"/>
                  </a:cubicBezTo>
                  <a:cubicBezTo>
                    <a:pt x="34" y="33"/>
                    <a:pt x="20" y="58"/>
                    <a:pt x="20" y="75"/>
                  </a:cubicBezTo>
                  <a:cubicBezTo>
                    <a:pt x="20" y="76"/>
                    <a:pt x="21" y="76"/>
                    <a:pt x="21" y="77"/>
                  </a:cubicBezTo>
                  <a:moveTo>
                    <a:pt x="90" y="51"/>
                  </a:moveTo>
                  <a:cubicBezTo>
                    <a:pt x="86" y="62"/>
                    <a:pt x="82" y="71"/>
                    <a:pt x="78" y="80"/>
                  </a:cubicBezTo>
                  <a:cubicBezTo>
                    <a:pt x="86" y="73"/>
                    <a:pt x="92" y="65"/>
                    <a:pt x="90" y="51"/>
                  </a:cubicBezTo>
                  <a:moveTo>
                    <a:pt x="16" y="26"/>
                  </a:moveTo>
                  <a:cubicBezTo>
                    <a:pt x="15" y="27"/>
                    <a:pt x="15" y="28"/>
                    <a:pt x="14" y="29"/>
                  </a:cubicBezTo>
                  <a:cubicBezTo>
                    <a:pt x="16" y="31"/>
                    <a:pt x="18" y="34"/>
                    <a:pt x="21" y="37"/>
                  </a:cubicBezTo>
                  <a:cubicBezTo>
                    <a:pt x="21" y="36"/>
                    <a:pt x="22" y="36"/>
                    <a:pt x="23" y="35"/>
                  </a:cubicBezTo>
                  <a:cubicBezTo>
                    <a:pt x="20" y="32"/>
                    <a:pt x="18" y="29"/>
                    <a:pt x="16" y="26"/>
                  </a:cubicBezTo>
                  <a:moveTo>
                    <a:pt x="15" y="68"/>
                  </a:moveTo>
                  <a:cubicBezTo>
                    <a:pt x="16" y="67"/>
                    <a:pt x="16" y="67"/>
                    <a:pt x="17" y="66"/>
                  </a:cubicBezTo>
                  <a:cubicBezTo>
                    <a:pt x="17" y="65"/>
                    <a:pt x="16" y="63"/>
                    <a:pt x="15" y="62"/>
                  </a:cubicBezTo>
                  <a:cubicBezTo>
                    <a:pt x="15" y="62"/>
                    <a:pt x="13" y="63"/>
                    <a:pt x="11" y="64"/>
                  </a:cubicBezTo>
                  <a:cubicBezTo>
                    <a:pt x="13" y="65"/>
                    <a:pt x="14" y="66"/>
                    <a:pt x="15" y="6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6" name="Google Shape;189;p5">
              <a:extLst>
                <a:ext uri="{FF2B5EF4-FFF2-40B4-BE49-F238E27FC236}">
                  <a16:creationId xmlns:a16="http://schemas.microsoft.com/office/drawing/2014/main" id="{5B256C8C-CC0D-42E3-9F43-278AB90A6077}"/>
                </a:ext>
              </a:extLst>
            </p:cNvPr>
            <p:cNvSpPr/>
            <p:nvPr/>
          </p:nvSpPr>
          <p:spPr>
            <a:xfrm>
              <a:off x="7308850" y="2257425"/>
              <a:ext cx="23813" cy="66675"/>
            </a:xfrm>
            <a:custGeom>
              <a:avLst/>
              <a:gdLst/>
              <a:ahLst/>
              <a:cxnLst/>
              <a:rect l="l" t="t" r="r" b="b"/>
              <a:pathLst>
                <a:path w="10" h="27" extrusionOk="0">
                  <a:moveTo>
                    <a:pt x="2" y="0"/>
                  </a:moveTo>
                  <a:cubicBezTo>
                    <a:pt x="10" y="9"/>
                    <a:pt x="9" y="18"/>
                    <a:pt x="9" y="27"/>
                  </a:cubicBezTo>
                  <a:cubicBezTo>
                    <a:pt x="2" y="22"/>
                    <a:pt x="3" y="13"/>
                    <a:pt x="0" y="6"/>
                  </a:cubicBezTo>
                  <a:cubicBezTo>
                    <a:pt x="0" y="5"/>
                    <a:pt x="1" y="3"/>
                    <a:pt x="2"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7" name="Google Shape;190;p5">
              <a:extLst>
                <a:ext uri="{FF2B5EF4-FFF2-40B4-BE49-F238E27FC236}">
                  <a16:creationId xmlns:a16="http://schemas.microsoft.com/office/drawing/2014/main" id="{CAA02BD2-29F5-41F1-B053-070468F98535}"/>
                </a:ext>
              </a:extLst>
            </p:cNvPr>
            <p:cNvSpPr/>
            <p:nvPr/>
          </p:nvSpPr>
          <p:spPr>
            <a:xfrm>
              <a:off x="7265988" y="2160588"/>
              <a:ext cx="26988" cy="39688"/>
            </a:xfrm>
            <a:custGeom>
              <a:avLst/>
              <a:gdLst/>
              <a:ahLst/>
              <a:cxnLst/>
              <a:rect l="l" t="t" r="r" b="b"/>
              <a:pathLst>
                <a:path w="11" h="16" extrusionOk="0">
                  <a:moveTo>
                    <a:pt x="11" y="16"/>
                  </a:moveTo>
                  <a:cubicBezTo>
                    <a:pt x="9" y="15"/>
                    <a:pt x="7" y="14"/>
                    <a:pt x="6" y="13"/>
                  </a:cubicBezTo>
                  <a:cubicBezTo>
                    <a:pt x="4" y="10"/>
                    <a:pt x="2" y="6"/>
                    <a:pt x="0" y="2"/>
                  </a:cubicBezTo>
                  <a:cubicBezTo>
                    <a:pt x="0" y="2"/>
                    <a:pt x="1" y="0"/>
                    <a:pt x="1" y="0"/>
                  </a:cubicBezTo>
                  <a:cubicBezTo>
                    <a:pt x="2" y="0"/>
                    <a:pt x="4" y="0"/>
                    <a:pt x="5" y="0"/>
                  </a:cubicBezTo>
                  <a:cubicBezTo>
                    <a:pt x="8" y="3"/>
                    <a:pt x="11" y="9"/>
                    <a:pt x="11" y="1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8" name="Google Shape;191;p5">
              <a:extLst>
                <a:ext uri="{FF2B5EF4-FFF2-40B4-BE49-F238E27FC236}">
                  <a16:creationId xmlns:a16="http://schemas.microsoft.com/office/drawing/2014/main" id="{B77CEF21-8000-462E-A77E-74BCEA2CED96}"/>
                </a:ext>
              </a:extLst>
            </p:cNvPr>
            <p:cNvSpPr/>
            <p:nvPr/>
          </p:nvSpPr>
          <p:spPr>
            <a:xfrm>
              <a:off x="7189788" y="2111375"/>
              <a:ext cx="30163" cy="14288"/>
            </a:xfrm>
            <a:custGeom>
              <a:avLst/>
              <a:gdLst/>
              <a:ahLst/>
              <a:cxnLst/>
              <a:rect l="l" t="t" r="r" b="b"/>
              <a:pathLst>
                <a:path w="12" h="6" extrusionOk="0">
                  <a:moveTo>
                    <a:pt x="0" y="1"/>
                  </a:moveTo>
                  <a:cubicBezTo>
                    <a:pt x="5" y="1"/>
                    <a:pt x="8" y="0"/>
                    <a:pt x="12" y="0"/>
                  </a:cubicBezTo>
                  <a:cubicBezTo>
                    <a:pt x="9" y="6"/>
                    <a:pt x="8" y="6"/>
                    <a:pt x="0"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9" name="Google Shape;192;p5">
              <a:extLst>
                <a:ext uri="{FF2B5EF4-FFF2-40B4-BE49-F238E27FC236}">
                  <a16:creationId xmlns:a16="http://schemas.microsoft.com/office/drawing/2014/main" id="{8BC99624-5A17-4623-99E6-91BDDBDFBF96}"/>
                </a:ext>
              </a:extLst>
            </p:cNvPr>
            <p:cNvSpPr/>
            <p:nvPr/>
          </p:nvSpPr>
          <p:spPr>
            <a:xfrm>
              <a:off x="7075488" y="2840038"/>
              <a:ext cx="166688" cy="193675"/>
            </a:xfrm>
            <a:custGeom>
              <a:avLst/>
              <a:gdLst/>
              <a:ahLst/>
              <a:cxnLst/>
              <a:rect l="l" t="t" r="r" b="b"/>
              <a:pathLst>
                <a:path w="67" h="78" extrusionOk="0">
                  <a:moveTo>
                    <a:pt x="67" y="51"/>
                  </a:moveTo>
                  <a:cubicBezTo>
                    <a:pt x="65" y="55"/>
                    <a:pt x="64" y="62"/>
                    <a:pt x="60" y="69"/>
                  </a:cubicBezTo>
                  <a:cubicBezTo>
                    <a:pt x="56" y="77"/>
                    <a:pt x="51" y="78"/>
                    <a:pt x="42" y="76"/>
                  </a:cubicBezTo>
                  <a:cubicBezTo>
                    <a:pt x="38" y="75"/>
                    <a:pt x="34" y="73"/>
                    <a:pt x="31" y="71"/>
                  </a:cubicBezTo>
                  <a:cubicBezTo>
                    <a:pt x="22" y="64"/>
                    <a:pt x="12" y="57"/>
                    <a:pt x="6" y="47"/>
                  </a:cubicBezTo>
                  <a:cubicBezTo>
                    <a:pt x="4" y="43"/>
                    <a:pt x="2" y="38"/>
                    <a:pt x="1" y="33"/>
                  </a:cubicBezTo>
                  <a:cubicBezTo>
                    <a:pt x="0" y="30"/>
                    <a:pt x="0" y="25"/>
                    <a:pt x="2" y="23"/>
                  </a:cubicBezTo>
                  <a:cubicBezTo>
                    <a:pt x="8" y="17"/>
                    <a:pt x="14" y="10"/>
                    <a:pt x="22" y="6"/>
                  </a:cubicBezTo>
                  <a:cubicBezTo>
                    <a:pt x="34" y="0"/>
                    <a:pt x="47" y="6"/>
                    <a:pt x="55" y="16"/>
                  </a:cubicBezTo>
                  <a:cubicBezTo>
                    <a:pt x="62" y="26"/>
                    <a:pt x="65" y="36"/>
                    <a:pt x="67" y="51"/>
                  </a:cubicBezTo>
                  <a:moveTo>
                    <a:pt x="17" y="20"/>
                  </a:moveTo>
                  <a:cubicBezTo>
                    <a:pt x="16" y="21"/>
                    <a:pt x="15" y="22"/>
                    <a:pt x="15" y="24"/>
                  </a:cubicBezTo>
                  <a:cubicBezTo>
                    <a:pt x="10" y="38"/>
                    <a:pt x="17" y="55"/>
                    <a:pt x="32" y="63"/>
                  </a:cubicBezTo>
                  <a:cubicBezTo>
                    <a:pt x="37" y="66"/>
                    <a:pt x="42" y="69"/>
                    <a:pt x="46" y="65"/>
                  </a:cubicBezTo>
                  <a:cubicBezTo>
                    <a:pt x="51" y="61"/>
                    <a:pt x="49" y="55"/>
                    <a:pt x="48" y="50"/>
                  </a:cubicBezTo>
                  <a:cubicBezTo>
                    <a:pt x="44" y="39"/>
                    <a:pt x="36" y="30"/>
                    <a:pt x="24" y="26"/>
                  </a:cubicBezTo>
                  <a:cubicBezTo>
                    <a:pt x="21" y="25"/>
                    <a:pt x="20" y="22"/>
                    <a:pt x="17" y="20"/>
                  </a:cubicBezTo>
                  <a:moveTo>
                    <a:pt x="52" y="20"/>
                  </a:moveTo>
                  <a:cubicBezTo>
                    <a:pt x="58" y="32"/>
                    <a:pt x="61" y="45"/>
                    <a:pt x="60" y="60"/>
                  </a:cubicBezTo>
                  <a:cubicBezTo>
                    <a:pt x="66" y="48"/>
                    <a:pt x="62" y="29"/>
                    <a:pt x="52" y="20"/>
                  </a:cubicBezTo>
                  <a:moveTo>
                    <a:pt x="51" y="31"/>
                  </a:moveTo>
                  <a:cubicBezTo>
                    <a:pt x="50" y="27"/>
                    <a:pt x="48" y="23"/>
                    <a:pt x="43" y="22"/>
                  </a:cubicBezTo>
                  <a:cubicBezTo>
                    <a:pt x="44" y="25"/>
                    <a:pt x="45" y="29"/>
                    <a:pt x="46" y="32"/>
                  </a:cubicBezTo>
                  <a:cubicBezTo>
                    <a:pt x="47" y="32"/>
                    <a:pt x="49" y="32"/>
                    <a:pt x="51" y="31"/>
                  </a:cubicBezTo>
                  <a:moveTo>
                    <a:pt x="59" y="66"/>
                  </a:moveTo>
                  <a:cubicBezTo>
                    <a:pt x="59" y="65"/>
                    <a:pt x="58" y="64"/>
                    <a:pt x="57" y="64"/>
                  </a:cubicBezTo>
                  <a:cubicBezTo>
                    <a:pt x="47" y="72"/>
                    <a:pt x="47" y="72"/>
                    <a:pt x="47" y="72"/>
                  </a:cubicBezTo>
                  <a:cubicBezTo>
                    <a:pt x="53" y="73"/>
                    <a:pt x="57" y="70"/>
                    <a:pt x="59" y="66"/>
                  </a:cubicBezTo>
                  <a:moveTo>
                    <a:pt x="7" y="40"/>
                  </a:moveTo>
                  <a:cubicBezTo>
                    <a:pt x="7" y="36"/>
                    <a:pt x="6" y="31"/>
                    <a:pt x="6" y="26"/>
                  </a:cubicBezTo>
                  <a:cubicBezTo>
                    <a:pt x="2" y="33"/>
                    <a:pt x="3" y="35"/>
                    <a:pt x="7" y="40"/>
                  </a:cubicBezTo>
                  <a:moveTo>
                    <a:pt x="55" y="43"/>
                  </a:moveTo>
                  <a:cubicBezTo>
                    <a:pt x="50" y="48"/>
                    <a:pt x="51" y="51"/>
                    <a:pt x="55" y="55"/>
                  </a:cubicBezTo>
                  <a:lnTo>
                    <a:pt x="55" y="43"/>
                  </a:ln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0" name="Google Shape;193;p5">
              <a:extLst>
                <a:ext uri="{FF2B5EF4-FFF2-40B4-BE49-F238E27FC236}">
                  <a16:creationId xmlns:a16="http://schemas.microsoft.com/office/drawing/2014/main" id="{66AB487C-2830-4489-879E-B179AD59B441}"/>
                </a:ext>
              </a:extLst>
            </p:cNvPr>
            <p:cNvSpPr/>
            <p:nvPr/>
          </p:nvSpPr>
          <p:spPr>
            <a:xfrm>
              <a:off x="6562725" y="2524125"/>
              <a:ext cx="157163" cy="209550"/>
            </a:xfrm>
            <a:custGeom>
              <a:avLst/>
              <a:gdLst/>
              <a:ahLst/>
              <a:cxnLst/>
              <a:rect l="l" t="t" r="r" b="b"/>
              <a:pathLst>
                <a:path w="64" h="85" extrusionOk="0">
                  <a:moveTo>
                    <a:pt x="62" y="79"/>
                  </a:moveTo>
                  <a:cubicBezTo>
                    <a:pt x="55" y="81"/>
                    <a:pt x="50" y="83"/>
                    <a:pt x="44" y="85"/>
                  </a:cubicBezTo>
                  <a:cubicBezTo>
                    <a:pt x="44" y="84"/>
                    <a:pt x="44" y="83"/>
                    <a:pt x="44" y="83"/>
                  </a:cubicBezTo>
                  <a:cubicBezTo>
                    <a:pt x="44" y="82"/>
                    <a:pt x="45" y="81"/>
                    <a:pt x="45" y="80"/>
                  </a:cubicBezTo>
                  <a:cubicBezTo>
                    <a:pt x="38" y="76"/>
                    <a:pt x="31" y="73"/>
                    <a:pt x="25" y="68"/>
                  </a:cubicBezTo>
                  <a:cubicBezTo>
                    <a:pt x="9" y="57"/>
                    <a:pt x="0" y="41"/>
                    <a:pt x="2" y="21"/>
                  </a:cubicBezTo>
                  <a:cubicBezTo>
                    <a:pt x="2" y="20"/>
                    <a:pt x="2" y="19"/>
                    <a:pt x="2" y="18"/>
                  </a:cubicBezTo>
                  <a:cubicBezTo>
                    <a:pt x="4" y="5"/>
                    <a:pt x="13" y="0"/>
                    <a:pt x="25" y="5"/>
                  </a:cubicBezTo>
                  <a:cubicBezTo>
                    <a:pt x="37" y="10"/>
                    <a:pt x="45" y="19"/>
                    <a:pt x="50" y="30"/>
                  </a:cubicBezTo>
                  <a:cubicBezTo>
                    <a:pt x="55" y="41"/>
                    <a:pt x="58" y="53"/>
                    <a:pt x="58" y="65"/>
                  </a:cubicBezTo>
                  <a:cubicBezTo>
                    <a:pt x="58" y="68"/>
                    <a:pt x="59" y="71"/>
                    <a:pt x="60" y="73"/>
                  </a:cubicBezTo>
                  <a:cubicBezTo>
                    <a:pt x="62" y="75"/>
                    <a:pt x="64" y="77"/>
                    <a:pt x="62" y="79"/>
                  </a:cubicBezTo>
                  <a:moveTo>
                    <a:pt x="38" y="69"/>
                  </a:moveTo>
                  <a:cubicBezTo>
                    <a:pt x="35" y="53"/>
                    <a:pt x="27" y="40"/>
                    <a:pt x="17" y="28"/>
                  </a:cubicBezTo>
                  <a:cubicBezTo>
                    <a:pt x="16" y="26"/>
                    <a:pt x="13" y="26"/>
                    <a:pt x="10" y="26"/>
                  </a:cubicBezTo>
                  <a:cubicBezTo>
                    <a:pt x="13" y="46"/>
                    <a:pt x="26" y="66"/>
                    <a:pt x="38" y="69"/>
                  </a:cubicBezTo>
                  <a:moveTo>
                    <a:pt x="43" y="64"/>
                  </a:moveTo>
                  <a:cubicBezTo>
                    <a:pt x="51" y="56"/>
                    <a:pt x="52" y="54"/>
                    <a:pt x="50" y="49"/>
                  </a:cubicBezTo>
                  <a:cubicBezTo>
                    <a:pt x="40" y="57"/>
                    <a:pt x="40" y="57"/>
                    <a:pt x="43" y="64"/>
                  </a:cubicBezTo>
                  <a:moveTo>
                    <a:pt x="37" y="51"/>
                  </a:moveTo>
                  <a:cubicBezTo>
                    <a:pt x="46" y="47"/>
                    <a:pt x="48" y="43"/>
                    <a:pt x="46" y="36"/>
                  </a:cubicBezTo>
                  <a:cubicBezTo>
                    <a:pt x="41" y="40"/>
                    <a:pt x="38" y="45"/>
                    <a:pt x="37" y="51"/>
                  </a:cubicBezTo>
                  <a:moveTo>
                    <a:pt x="47" y="74"/>
                  </a:moveTo>
                  <a:cubicBezTo>
                    <a:pt x="53" y="71"/>
                    <a:pt x="54" y="70"/>
                    <a:pt x="52" y="62"/>
                  </a:cubicBezTo>
                  <a:cubicBezTo>
                    <a:pt x="48" y="65"/>
                    <a:pt x="46" y="69"/>
                    <a:pt x="47" y="74"/>
                  </a:cubicBezTo>
                  <a:moveTo>
                    <a:pt x="39" y="26"/>
                  </a:moveTo>
                  <a:cubicBezTo>
                    <a:pt x="39" y="25"/>
                    <a:pt x="38" y="25"/>
                    <a:pt x="37" y="24"/>
                  </a:cubicBezTo>
                  <a:cubicBezTo>
                    <a:pt x="33" y="26"/>
                    <a:pt x="31" y="30"/>
                    <a:pt x="30" y="35"/>
                  </a:cubicBezTo>
                  <a:cubicBezTo>
                    <a:pt x="31" y="35"/>
                    <a:pt x="31" y="35"/>
                    <a:pt x="32" y="36"/>
                  </a:cubicBezTo>
                  <a:cubicBezTo>
                    <a:pt x="34" y="32"/>
                    <a:pt x="37" y="29"/>
                    <a:pt x="39" y="26"/>
                  </a:cubicBezTo>
                  <a:moveTo>
                    <a:pt x="10" y="38"/>
                  </a:moveTo>
                  <a:cubicBezTo>
                    <a:pt x="9" y="38"/>
                    <a:pt x="8" y="39"/>
                    <a:pt x="7" y="39"/>
                  </a:cubicBezTo>
                  <a:cubicBezTo>
                    <a:pt x="9" y="42"/>
                    <a:pt x="9" y="47"/>
                    <a:pt x="14" y="49"/>
                  </a:cubicBezTo>
                  <a:cubicBezTo>
                    <a:pt x="13" y="45"/>
                    <a:pt x="11" y="41"/>
                    <a:pt x="10" y="38"/>
                  </a:cubicBezTo>
                  <a:moveTo>
                    <a:pt x="34" y="42"/>
                  </a:moveTo>
                  <a:cubicBezTo>
                    <a:pt x="34" y="42"/>
                    <a:pt x="35" y="43"/>
                    <a:pt x="35" y="43"/>
                  </a:cubicBezTo>
                  <a:cubicBezTo>
                    <a:pt x="38" y="38"/>
                    <a:pt x="38" y="38"/>
                    <a:pt x="38" y="38"/>
                  </a:cubicBezTo>
                  <a:cubicBezTo>
                    <a:pt x="38" y="38"/>
                    <a:pt x="37" y="38"/>
                    <a:pt x="37" y="38"/>
                  </a:cubicBezTo>
                  <a:cubicBezTo>
                    <a:pt x="36" y="39"/>
                    <a:pt x="35" y="41"/>
                    <a:pt x="34" y="4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1" name="Google Shape;194;p5">
              <a:extLst>
                <a:ext uri="{FF2B5EF4-FFF2-40B4-BE49-F238E27FC236}">
                  <a16:creationId xmlns:a16="http://schemas.microsoft.com/office/drawing/2014/main" id="{CF498C8F-C4F4-43A5-912F-0C8475C6A730}"/>
                </a:ext>
              </a:extLst>
            </p:cNvPr>
            <p:cNvSpPr/>
            <p:nvPr/>
          </p:nvSpPr>
          <p:spPr>
            <a:xfrm>
              <a:off x="6729413" y="2620963"/>
              <a:ext cx="17463" cy="49213"/>
            </a:xfrm>
            <a:custGeom>
              <a:avLst/>
              <a:gdLst/>
              <a:ahLst/>
              <a:cxnLst/>
              <a:rect l="l" t="t" r="r" b="b"/>
              <a:pathLst>
                <a:path w="7" h="20" extrusionOk="0">
                  <a:moveTo>
                    <a:pt x="0" y="0"/>
                  </a:moveTo>
                  <a:cubicBezTo>
                    <a:pt x="6" y="4"/>
                    <a:pt x="7" y="10"/>
                    <a:pt x="6" y="20"/>
                  </a:cubicBezTo>
                  <a:cubicBezTo>
                    <a:pt x="2" y="16"/>
                    <a:pt x="0" y="9"/>
                    <a:pt x="0"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2" name="Google Shape;195;p5">
              <a:extLst>
                <a:ext uri="{FF2B5EF4-FFF2-40B4-BE49-F238E27FC236}">
                  <a16:creationId xmlns:a16="http://schemas.microsoft.com/office/drawing/2014/main" id="{B63B70FC-BBC4-404A-9849-42D46C776D27}"/>
                </a:ext>
              </a:extLst>
            </p:cNvPr>
            <p:cNvSpPr/>
            <p:nvPr/>
          </p:nvSpPr>
          <p:spPr>
            <a:xfrm>
              <a:off x="6670675" y="2520950"/>
              <a:ext cx="30163" cy="44450"/>
            </a:xfrm>
            <a:custGeom>
              <a:avLst/>
              <a:gdLst/>
              <a:ahLst/>
              <a:cxnLst/>
              <a:rect l="l" t="t" r="r" b="b"/>
              <a:pathLst>
                <a:path w="12" h="18" extrusionOk="0">
                  <a:moveTo>
                    <a:pt x="10" y="18"/>
                  </a:moveTo>
                  <a:cubicBezTo>
                    <a:pt x="7" y="14"/>
                    <a:pt x="5" y="11"/>
                    <a:pt x="2" y="7"/>
                  </a:cubicBezTo>
                  <a:cubicBezTo>
                    <a:pt x="1" y="5"/>
                    <a:pt x="1" y="3"/>
                    <a:pt x="0" y="0"/>
                  </a:cubicBezTo>
                  <a:cubicBezTo>
                    <a:pt x="9" y="4"/>
                    <a:pt x="12" y="13"/>
                    <a:pt x="10" y="18"/>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3" name="Google Shape;196;p5">
              <a:extLst>
                <a:ext uri="{FF2B5EF4-FFF2-40B4-BE49-F238E27FC236}">
                  <a16:creationId xmlns:a16="http://schemas.microsoft.com/office/drawing/2014/main" id="{34A4806B-9E55-4508-99C0-49637F84986E}"/>
                </a:ext>
              </a:extLst>
            </p:cNvPr>
            <p:cNvSpPr/>
            <p:nvPr/>
          </p:nvSpPr>
          <p:spPr>
            <a:xfrm>
              <a:off x="6646863" y="2617788"/>
              <a:ext cx="9525" cy="12700"/>
            </a:xfrm>
            <a:custGeom>
              <a:avLst/>
              <a:gdLst/>
              <a:ahLst/>
              <a:cxnLst/>
              <a:rect l="l" t="t" r="r" b="b"/>
              <a:pathLst>
                <a:path w="4" h="5" extrusionOk="0">
                  <a:moveTo>
                    <a:pt x="0" y="4"/>
                  </a:moveTo>
                  <a:cubicBezTo>
                    <a:pt x="1" y="3"/>
                    <a:pt x="2" y="1"/>
                    <a:pt x="3" y="0"/>
                  </a:cubicBezTo>
                  <a:cubicBezTo>
                    <a:pt x="3" y="0"/>
                    <a:pt x="4" y="0"/>
                    <a:pt x="4" y="0"/>
                  </a:cubicBezTo>
                  <a:cubicBezTo>
                    <a:pt x="1" y="5"/>
                    <a:pt x="1" y="5"/>
                    <a:pt x="1" y="5"/>
                  </a:cubicBezTo>
                  <a:cubicBezTo>
                    <a:pt x="1" y="5"/>
                    <a:pt x="0" y="4"/>
                    <a:pt x="0" y="4"/>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sp>
        <p:nvSpPr>
          <p:cNvPr id="164" name="Google Shape;197;p5">
            <a:extLst>
              <a:ext uri="{FF2B5EF4-FFF2-40B4-BE49-F238E27FC236}">
                <a16:creationId xmlns:a16="http://schemas.microsoft.com/office/drawing/2014/main" id="{9B8287CB-DF0B-4F98-8AC1-8E644ACF0030}"/>
              </a:ext>
            </a:extLst>
          </p:cNvPr>
          <p:cNvSpPr/>
          <p:nvPr/>
        </p:nvSpPr>
        <p:spPr>
          <a:xfrm>
            <a:off x="2057400" y="4560527"/>
            <a:ext cx="930275" cy="845275"/>
          </a:xfrm>
          <a:custGeom>
            <a:avLst/>
            <a:gdLst/>
            <a:ahLst/>
            <a:cxnLst/>
            <a:rect l="l" t="t" r="r" b="b"/>
            <a:pathLst>
              <a:path w="253" h="230" extrusionOk="0">
                <a:moveTo>
                  <a:pt x="180" y="133"/>
                </a:moveTo>
                <a:cubicBezTo>
                  <a:pt x="183" y="141"/>
                  <a:pt x="186" y="148"/>
                  <a:pt x="188" y="155"/>
                </a:cubicBezTo>
                <a:cubicBezTo>
                  <a:pt x="194" y="177"/>
                  <a:pt x="184" y="185"/>
                  <a:pt x="162" y="188"/>
                </a:cubicBezTo>
                <a:cubicBezTo>
                  <a:pt x="155" y="189"/>
                  <a:pt x="147" y="187"/>
                  <a:pt x="140" y="186"/>
                </a:cubicBezTo>
                <a:cubicBezTo>
                  <a:pt x="129" y="183"/>
                  <a:pt x="117" y="180"/>
                  <a:pt x="106" y="177"/>
                </a:cubicBezTo>
                <a:cubicBezTo>
                  <a:pt x="101" y="175"/>
                  <a:pt x="97" y="176"/>
                  <a:pt x="93" y="178"/>
                </a:cubicBezTo>
                <a:cubicBezTo>
                  <a:pt x="85" y="183"/>
                  <a:pt x="77" y="188"/>
                  <a:pt x="69" y="193"/>
                </a:cubicBezTo>
                <a:cubicBezTo>
                  <a:pt x="52" y="203"/>
                  <a:pt x="34" y="213"/>
                  <a:pt x="17" y="223"/>
                </a:cubicBezTo>
                <a:cubicBezTo>
                  <a:pt x="14" y="225"/>
                  <a:pt x="11" y="228"/>
                  <a:pt x="7" y="229"/>
                </a:cubicBezTo>
                <a:cubicBezTo>
                  <a:pt x="6" y="230"/>
                  <a:pt x="3" y="229"/>
                  <a:pt x="1" y="228"/>
                </a:cubicBezTo>
                <a:cubicBezTo>
                  <a:pt x="0" y="228"/>
                  <a:pt x="0" y="225"/>
                  <a:pt x="1" y="223"/>
                </a:cubicBezTo>
                <a:cubicBezTo>
                  <a:pt x="8" y="210"/>
                  <a:pt x="15" y="197"/>
                  <a:pt x="26" y="186"/>
                </a:cubicBezTo>
                <a:cubicBezTo>
                  <a:pt x="37" y="175"/>
                  <a:pt x="46" y="162"/>
                  <a:pt x="56" y="149"/>
                </a:cubicBezTo>
                <a:cubicBezTo>
                  <a:pt x="54" y="147"/>
                  <a:pt x="53" y="145"/>
                  <a:pt x="51" y="143"/>
                </a:cubicBezTo>
                <a:cubicBezTo>
                  <a:pt x="38" y="135"/>
                  <a:pt x="31" y="122"/>
                  <a:pt x="25" y="109"/>
                </a:cubicBezTo>
                <a:cubicBezTo>
                  <a:pt x="23" y="106"/>
                  <a:pt x="22" y="103"/>
                  <a:pt x="22" y="100"/>
                </a:cubicBezTo>
                <a:cubicBezTo>
                  <a:pt x="23" y="92"/>
                  <a:pt x="25" y="83"/>
                  <a:pt x="26" y="75"/>
                </a:cubicBezTo>
                <a:cubicBezTo>
                  <a:pt x="26" y="73"/>
                  <a:pt x="27" y="71"/>
                  <a:pt x="29" y="70"/>
                </a:cubicBezTo>
                <a:cubicBezTo>
                  <a:pt x="39" y="63"/>
                  <a:pt x="49" y="55"/>
                  <a:pt x="61" y="54"/>
                </a:cubicBezTo>
                <a:cubicBezTo>
                  <a:pt x="65" y="54"/>
                  <a:pt x="68" y="55"/>
                  <a:pt x="71" y="56"/>
                </a:cubicBezTo>
                <a:cubicBezTo>
                  <a:pt x="79" y="59"/>
                  <a:pt x="86" y="63"/>
                  <a:pt x="94" y="67"/>
                </a:cubicBezTo>
                <a:cubicBezTo>
                  <a:pt x="96" y="68"/>
                  <a:pt x="97" y="70"/>
                  <a:pt x="97" y="74"/>
                </a:cubicBezTo>
                <a:cubicBezTo>
                  <a:pt x="93" y="73"/>
                  <a:pt x="89" y="72"/>
                  <a:pt x="83" y="71"/>
                </a:cubicBezTo>
                <a:cubicBezTo>
                  <a:pt x="88" y="75"/>
                  <a:pt x="91" y="79"/>
                  <a:pt x="96" y="83"/>
                </a:cubicBezTo>
                <a:cubicBezTo>
                  <a:pt x="112" y="68"/>
                  <a:pt x="127" y="53"/>
                  <a:pt x="142" y="38"/>
                </a:cubicBezTo>
                <a:cubicBezTo>
                  <a:pt x="144" y="37"/>
                  <a:pt x="144" y="33"/>
                  <a:pt x="144" y="30"/>
                </a:cubicBezTo>
                <a:cubicBezTo>
                  <a:pt x="143" y="23"/>
                  <a:pt x="146" y="18"/>
                  <a:pt x="152" y="14"/>
                </a:cubicBezTo>
                <a:cubicBezTo>
                  <a:pt x="157" y="11"/>
                  <a:pt x="161" y="7"/>
                  <a:pt x="165" y="5"/>
                </a:cubicBezTo>
                <a:cubicBezTo>
                  <a:pt x="170" y="2"/>
                  <a:pt x="175" y="0"/>
                  <a:pt x="179" y="0"/>
                </a:cubicBezTo>
                <a:cubicBezTo>
                  <a:pt x="196" y="0"/>
                  <a:pt x="211" y="5"/>
                  <a:pt x="221" y="18"/>
                </a:cubicBezTo>
                <a:cubicBezTo>
                  <a:pt x="230" y="29"/>
                  <a:pt x="239" y="41"/>
                  <a:pt x="246" y="53"/>
                </a:cubicBezTo>
                <a:cubicBezTo>
                  <a:pt x="253" y="66"/>
                  <a:pt x="251" y="80"/>
                  <a:pt x="244" y="93"/>
                </a:cubicBezTo>
                <a:cubicBezTo>
                  <a:pt x="243" y="97"/>
                  <a:pt x="238" y="99"/>
                  <a:pt x="234" y="100"/>
                </a:cubicBezTo>
                <a:cubicBezTo>
                  <a:pt x="230" y="101"/>
                  <a:pt x="225" y="100"/>
                  <a:pt x="221" y="99"/>
                </a:cubicBezTo>
                <a:cubicBezTo>
                  <a:pt x="208" y="95"/>
                  <a:pt x="208" y="95"/>
                  <a:pt x="199" y="107"/>
                </a:cubicBezTo>
                <a:cubicBezTo>
                  <a:pt x="192" y="116"/>
                  <a:pt x="185" y="125"/>
                  <a:pt x="180" y="133"/>
                </a:cubicBezTo>
                <a:moveTo>
                  <a:pt x="148" y="42"/>
                </a:moveTo>
                <a:cubicBezTo>
                  <a:pt x="143" y="46"/>
                  <a:pt x="140" y="49"/>
                  <a:pt x="137" y="51"/>
                </a:cubicBezTo>
                <a:cubicBezTo>
                  <a:pt x="128" y="60"/>
                  <a:pt x="119" y="69"/>
                  <a:pt x="109" y="77"/>
                </a:cubicBezTo>
                <a:cubicBezTo>
                  <a:pt x="105" y="81"/>
                  <a:pt x="100" y="85"/>
                  <a:pt x="102" y="92"/>
                </a:cubicBezTo>
                <a:cubicBezTo>
                  <a:pt x="97" y="93"/>
                  <a:pt x="91" y="93"/>
                  <a:pt x="92" y="101"/>
                </a:cubicBezTo>
                <a:cubicBezTo>
                  <a:pt x="97" y="101"/>
                  <a:pt x="102" y="100"/>
                  <a:pt x="108" y="100"/>
                </a:cubicBezTo>
                <a:cubicBezTo>
                  <a:pt x="110" y="102"/>
                  <a:pt x="113" y="104"/>
                  <a:pt x="116" y="107"/>
                </a:cubicBezTo>
                <a:cubicBezTo>
                  <a:pt x="117" y="108"/>
                  <a:pt x="120" y="110"/>
                  <a:pt x="121" y="109"/>
                </a:cubicBezTo>
                <a:cubicBezTo>
                  <a:pt x="128" y="105"/>
                  <a:pt x="132" y="112"/>
                  <a:pt x="137" y="114"/>
                </a:cubicBezTo>
                <a:cubicBezTo>
                  <a:pt x="143" y="117"/>
                  <a:pt x="148" y="119"/>
                  <a:pt x="154" y="122"/>
                </a:cubicBezTo>
                <a:cubicBezTo>
                  <a:pt x="146" y="112"/>
                  <a:pt x="134" y="108"/>
                  <a:pt x="126" y="96"/>
                </a:cubicBezTo>
                <a:cubicBezTo>
                  <a:pt x="132" y="96"/>
                  <a:pt x="137" y="98"/>
                  <a:pt x="141" y="97"/>
                </a:cubicBezTo>
                <a:cubicBezTo>
                  <a:pt x="147" y="95"/>
                  <a:pt x="150" y="100"/>
                  <a:pt x="155" y="101"/>
                </a:cubicBezTo>
                <a:cubicBezTo>
                  <a:pt x="159" y="102"/>
                  <a:pt x="164" y="104"/>
                  <a:pt x="168" y="105"/>
                </a:cubicBezTo>
                <a:cubicBezTo>
                  <a:pt x="166" y="102"/>
                  <a:pt x="163" y="100"/>
                  <a:pt x="161" y="98"/>
                </a:cubicBezTo>
                <a:cubicBezTo>
                  <a:pt x="158" y="96"/>
                  <a:pt x="156" y="94"/>
                  <a:pt x="154" y="92"/>
                </a:cubicBezTo>
                <a:cubicBezTo>
                  <a:pt x="154" y="91"/>
                  <a:pt x="155" y="90"/>
                  <a:pt x="155" y="89"/>
                </a:cubicBezTo>
                <a:cubicBezTo>
                  <a:pt x="159" y="90"/>
                  <a:pt x="163" y="90"/>
                  <a:pt x="168" y="91"/>
                </a:cubicBezTo>
                <a:cubicBezTo>
                  <a:pt x="171" y="78"/>
                  <a:pt x="178" y="89"/>
                  <a:pt x="184" y="89"/>
                </a:cubicBezTo>
                <a:cubicBezTo>
                  <a:pt x="187" y="82"/>
                  <a:pt x="185" y="78"/>
                  <a:pt x="180" y="74"/>
                </a:cubicBezTo>
                <a:cubicBezTo>
                  <a:pt x="168" y="66"/>
                  <a:pt x="157" y="56"/>
                  <a:pt x="148" y="42"/>
                </a:cubicBezTo>
                <a:moveTo>
                  <a:pt x="122" y="152"/>
                </a:moveTo>
                <a:cubicBezTo>
                  <a:pt x="126" y="146"/>
                  <a:pt x="122" y="145"/>
                  <a:pt x="119" y="142"/>
                </a:cubicBezTo>
                <a:cubicBezTo>
                  <a:pt x="110" y="136"/>
                  <a:pt x="101" y="131"/>
                  <a:pt x="93" y="124"/>
                </a:cubicBezTo>
                <a:cubicBezTo>
                  <a:pt x="85" y="116"/>
                  <a:pt x="80" y="107"/>
                  <a:pt x="86" y="95"/>
                </a:cubicBezTo>
                <a:cubicBezTo>
                  <a:pt x="87" y="93"/>
                  <a:pt x="87" y="90"/>
                  <a:pt x="87" y="87"/>
                </a:cubicBezTo>
                <a:cubicBezTo>
                  <a:pt x="76" y="78"/>
                  <a:pt x="63" y="79"/>
                  <a:pt x="50" y="80"/>
                </a:cubicBezTo>
                <a:cubicBezTo>
                  <a:pt x="41" y="81"/>
                  <a:pt x="37" y="84"/>
                  <a:pt x="36" y="92"/>
                </a:cubicBezTo>
                <a:cubicBezTo>
                  <a:pt x="34" y="100"/>
                  <a:pt x="40" y="113"/>
                  <a:pt x="47" y="115"/>
                </a:cubicBezTo>
                <a:cubicBezTo>
                  <a:pt x="59" y="119"/>
                  <a:pt x="69" y="126"/>
                  <a:pt x="79" y="133"/>
                </a:cubicBezTo>
                <a:cubicBezTo>
                  <a:pt x="83" y="136"/>
                  <a:pt x="87" y="139"/>
                  <a:pt x="91" y="141"/>
                </a:cubicBezTo>
                <a:cubicBezTo>
                  <a:pt x="94" y="140"/>
                  <a:pt x="96" y="138"/>
                  <a:pt x="97" y="137"/>
                </a:cubicBezTo>
                <a:cubicBezTo>
                  <a:pt x="106" y="142"/>
                  <a:pt x="114" y="147"/>
                  <a:pt x="122" y="152"/>
                </a:cubicBezTo>
                <a:moveTo>
                  <a:pt x="11" y="219"/>
                </a:moveTo>
                <a:cubicBezTo>
                  <a:pt x="43" y="208"/>
                  <a:pt x="66" y="186"/>
                  <a:pt x="94" y="170"/>
                </a:cubicBezTo>
                <a:cubicBezTo>
                  <a:pt x="83" y="164"/>
                  <a:pt x="73" y="159"/>
                  <a:pt x="62" y="153"/>
                </a:cubicBezTo>
                <a:cubicBezTo>
                  <a:pt x="57" y="159"/>
                  <a:pt x="52" y="166"/>
                  <a:pt x="47" y="172"/>
                </a:cubicBezTo>
                <a:cubicBezTo>
                  <a:pt x="42" y="178"/>
                  <a:pt x="38" y="184"/>
                  <a:pt x="32" y="189"/>
                </a:cubicBezTo>
                <a:cubicBezTo>
                  <a:pt x="23" y="197"/>
                  <a:pt x="18" y="207"/>
                  <a:pt x="11" y="219"/>
                </a:cubicBezTo>
                <a:moveTo>
                  <a:pt x="91" y="106"/>
                </a:moveTo>
                <a:cubicBezTo>
                  <a:pt x="94" y="123"/>
                  <a:pt x="114" y="139"/>
                  <a:pt x="132" y="140"/>
                </a:cubicBezTo>
                <a:cubicBezTo>
                  <a:pt x="121" y="126"/>
                  <a:pt x="102" y="123"/>
                  <a:pt x="91" y="106"/>
                </a:cubicBezTo>
                <a:moveTo>
                  <a:pt x="35" y="76"/>
                </a:moveTo>
                <a:cubicBezTo>
                  <a:pt x="49" y="75"/>
                  <a:pt x="63" y="74"/>
                  <a:pt x="75" y="73"/>
                </a:cubicBezTo>
                <a:cubicBezTo>
                  <a:pt x="63" y="63"/>
                  <a:pt x="47" y="64"/>
                  <a:pt x="35" y="76"/>
                </a:cubicBezTo>
                <a:moveTo>
                  <a:pt x="170" y="157"/>
                </a:moveTo>
                <a:cubicBezTo>
                  <a:pt x="163" y="142"/>
                  <a:pt x="163" y="142"/>
                  <a:pt x="152" y="143"/>
                </a:cubicBezTo>
                <a:cubicBezTo>
                  <a:pt x="151" y="150"/>
                  <a:pt x="156" y="154"/>
                  <a:pt x="170" y="157"/>
                </a:cubicBezTo>
                <a:moveTo>
                  <a:pt x="167" y="20"/>
                </a:moveTo>
                <a:cubicBezTo>
                  <a:pt x="167" y="21"/>
                  <a:pt x="167" y="22"/>
                  <a:pt x="167" y="22"/>
                </a:cubicBezTo>
                <a:cubicBezTo>
                  <a:pt x="176" y="21"/>
                  <a:pt x="184" y="20"/>
                  <a:pt x="194" y="19"/>
                </a:cubicBezTo>
                <a:cubicBezTo>
                  <a:pt x="184" y="15"/>
                  <a:pt x="175" y="16"/>
                  <a:pt x="167" y="20"/>
                </a:cubicBezTo>
                <a:moveTo>
                  <a:pt x="233" y="67"/>
                </a:moveTo>
                <a:cubicBezTo>
                  <a:pt x="226" y="69"/>
                  <a:pt x="221" y="71"/>
                  <a:pt x="215" y="72"/>
                </a:cubicBezTo>
                <a:cubicBezTo>
                  <a:pt x="221" y="77"/>
                  <a:pt x="226" y="74"/>
                  <a:pt x="231" y="73"/>
                </a:cubicBezTo>
                <a:cubicBezTo>
                  <a:pt x="232" y="73"/>
                  <a:pt x="232" y="70"/>
                  <a:pt x="233" y="67"/>
                </a:cubicBezTo>
                <a:moveTo>
                  <a:pt x="199" y="11"/>
                </a:moveTo>
                <a:cubicBezTo>
                  <a:pt x="198" y="13"/>
                  <a:pt x="198" y="13"/>
                  <a:pt x="198" y="13"/>
                </a:cubicBezTo>
                <a:cubicBezTo>
                  <a:pt x="202" y="17"/>
                  <a:pt x="207" y="20"/>
                  <a:pt x="212" y="23"/>
                </a:cubicBezTo>
                <a:cubicBezTo>
                  <a:pt x="212" y="22"/>
                  <a:pt x="213" y="22"/>
                  <a:pt x="213" y="21"/>
                </a:cubicBezTo>
                <a:cubicBezTo>
                  <a:pt x="209" y="17"/>
                  <a:pt x="204" y="14"/>
                  <a:pt x="199" y="11"/>
                </a:cubicBezTo>
                <a:moveTo>
                  <a:pt x="150" y="160"/>
                </a:moveTo>
                <a:cubicBezTo>
                  <a:pt x="148" y="155"/>
                  <a:pt x="146" y="151"/>
                  <a:pt x="139" y="154"/>
                </a:cubicBezTo>
                <a:cubicBezTo>
                  <a:pt x="144" y="156"/>
                  <a:pt x="147" y="158"/>
                  <a:pt x="150" y="16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nvGrpSpPr>
          <p:cNvPr id="165" name="Google Shape;198;p5">
            <a:extLst>
              <a:ext uri="{FF2B5EF4-FFF2-40B4-BE49-F238E27FC236}">
                <a16:creationId xmlns:a16="http://schemas.microsoft.com/office/drawing/2014/main" id="{1CF0910A-6E42-4C21-92CD-2A57A7DC3640}"/>
              </a:ext>
            </a:extLst>
          </p:cNvPr>
          <p:cNvGrpSpPr/>
          <p:nvPr/>
        </p:nvGrpSpPr>
        <p:grpSpPr>
          <a:xfrm>
            <a:off x="9448800" y="4830765"/>
            <a:ext cx="844550" cy="909638"/>
            <a:chOff x="9348788" y="4241800"/>
            <a:chExt cx="844550" cy="909638"/>
          </a:xfrm>
        </p:grpSpPr>
        <p:sp>
          <p:nvSpPr>
            <p:cNvPr id="166" name="Google Shape;199;p5">
              <a:extLst>
                <a:ext uri="{FF2B5EF4-FFF2-40B4-BE49-F238E27FC236}">
                  <a16:creationId xmlns:a16="http://schemas.microsoft.com/office/drawing/2014/main" id="{68E62086-A360-44EF-B457-108D0308A65C}"/>
                </a:ext>
              </a:extLst>
            </p:cNvPr>
            <p:cNvSpPr/>
            <p:nvPr/>
          </p:nvSpPr>
          <p:spPr>
            <a:xfrm>
              <a:off x="10026650" y="4324350"/>
              <a:ext cx="46038" cy="39688"/>
            </a:xfrm>
            <a:custGeom>
              <a:avLst/>
              <a:gdLst/>
              <a:ahLst/>
              <a:cxnLst/>
              <a:rect l="l" t="t" r="r" b="b"/>
              <a:pathLst>
                <a:path w="19" h="16" extrusionOk="0">
                  <a:moveTo>
                    <a:pt x="2" y="0"/>
                  </a:moveTo>
                  <a:cubicBezTo>
                    <a:pt x="7" y="5"/>
                    <a:pt x="13" y="10"/>
                    <a:pt x="19" y="14"/>
                  </a:cubicBezTo>
                  <a:cubicBezTo>
                    <a:pt x="19" y="15"/>
                    <a:pt x="18" y="16"/>
                    <a:pt x="18" y="16"/>
                  </a:cubicBezTo>
                  <a:cubicBezTo>
                    <a:pt x="12" y="12"/>
                    <a:pt x="6" y="7"/>
                    <a:pt x="0" y="2"/>
                  </a:cubicBezTo>
                  <a:cubicBezTo>
                    <a:pt x="0" y="1"/>
                    <a:pt x="1" y="1"/>
                    <a:pt x="2"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7" name="Google Shape;200;p5">
              <a:extLst>
                <a:ext uri="{FF2B5EF4-FFF2-40B4-BE49-F238E27FC236}">
                  <a16:creationId xmlns:a16="http://schemas.microsoft.com/office/drawing/2014/main" id="{4CFFF5F7-82CF-45A5-9919-6A895CCEDC38}"/>
                </a:ext>
              </a:extLst>
            </p:cNvPr>
            <p:cNvSpPr/>
            <p:nvPr/>
          </p:nvSpPr>
          <p:spPr>
            <a:xfrm>
              <a:off x="9420225" y="4330700"/>
              <a:ext cx="709613" cy="735013"/>
            </a:xfrm>
            <a:custGeom>
              <a:avLst/>
              <a:gdLst/>
              <a:ahLst/>
              <a:cxnLst/>
              <a:rect l="l" t="t" r="r" b="b"/>
              <a:pathLst>
                <a:path w="287" h="297" extrusionOk="0">
                  <a:moveTo>
                    <a:pt x="158" y="292"/>
                  </a:moveTo>
                  <a:cubicBezTo>
                    <a:pt x="174" y="291"/>
                    <a:pt x="199" y="277"/>
                    <a:pt x="211" y="261"/>
                  </a:cubicBezTo>
                  <a:cubicBezTo>
                    <a:pt x="203" y="266"/>
                    <a:pt x="197" y="269"/>
                    <a:pt x="190" y="273"/>
                  </a:cubicBezTo>
                  <a:cubicBezTo>
                    <a:pt x="178" y="281"/>
                    <a:pt x="163" y="285"/>
                    <a:pt x="149" y="289"/>
                  </a:cubicBezTo>
                  <a:cubicBezTo>
                    <a:pt x="136" y="293"/>
                    <a:pt x="124" y="292"/>
                    <a:pt x="111" y="288"/>
                  </a:cubicBezTo>
                  <a:cubicBezTo>
                    <a:pt x="110" y="287"/>
                    <a:pt x="109" y="287"/>
                    <a:pt x="107" y="287"/>
                  </a:cubicBezTo>
                  <a:cubicBezTo>
                    <a:pt x="85" y="286"/>
                    <a:pt x="68" y="271"/>
                    <a:pt x="51" y="259"/>
                  </a:cubicBezTo>
                  <a:cubicBezTo>
                    <a:pt x="41" y="253"/>
                    <a:pt x="34" y="242"/>
                    <a:pt x="27" y="232"/>
                  </a:cubicBezTo>
                  <a:cubicBezTo>
                    <a:pt x="19" y="221"/>
                    <a:pt x="12" y="210"/>
                    <a:pt x="7" y="197"/>
                  </a:cubicBezTo>
                  <a:cubicBezTo>
                    <a:pt x="1" y="178"/>
                    <a:pt x="0" y="159"/>
                    <a:pt x="4" y="141"/>
                  </a:cubicBezTo>
                  <a:cubicBezTo>
                    <a:pt x="10" y="116"/>
                    <a:pt x="15" y="91"/>
                    <a:pt x="27" y="68"/>
                  </a:cubicBezTo>
                  <a:cubicBezTo>
                    <a:pt x="34" y="57"/>
                    <a:pt x="41" y="46"/>
                    <a:pt x="51" y="38"/>
                  </a:cubicBezTo>
                  <a:cubicBezTo>
                    <a:pt x="71" y="20"/>
                    <a:pt x="94" y="9"/>
                    <a:pt x="120" y="4"/>
                  </a:cubicBezTo>
                  <a:cubicBezTo>
                    <a:pt x="137" y="0"/>
                    <a:pt x="154" y="0"/>
                    <a:pt x="171" y="2"/>
                  </a:cubicBezTo>
                  <a:cubicBezTo>
                    <a:pt x="181" y="4"/>
                    <a:pt x="191" y="7"/>
                    <a:pt x="200" y="11"/>
                  </a:cubicBezTo>
                  <a:cubicBezTo>
                    <a:pt x="215" y="17"/>
                    <a:pt x="230" y="23"/>
                    <a:pt x="242" y="34"/>
                  </a:cubicBezTo>
                  <a:cubicBezTo>
                    <a:pt x="244" y="37"/>
                    <a:pt x="248" y="39"/>
                    <a:pt x="250" y="42"/>
                  </a:cubicBezTo>
                  <a:cubicBezTo>
                    <a:pt x="274" y="76"/>
                    <a:pt x="287" y="112"/>
                    <a:pt x="283" y="154"/>
                  </a:cubicBezTo>
                  <a:cubicBezTo>
                    <a:pt x="282" y="166"/>
                    <a:pt x="278" y="177"/>
                    <a:pt x="274" y="188"/>
                  </a:cubicBezTo>
                  <a:cubicBezTo>
                    <a:pt x="268" y="203"/>
                    <a:pt x="261" y="219"/>
                    <a:pt x="250" y="232"/>
                  </a:cubicBezTo>
                  <a:cubicBezTo>
                    <a:pt x="231" y="253"/>
                    <a:pt x="211" y="272"/>
                    <a:pt x="187" y="287"/>
                  </a:cubicBezTo>
                  <a:cubicBezTo>
                    <a:pt x="181" y="290"/>
                    <a:pt x="174" y="293"/>
                    <a:pt x="168" y="295"/>
                  </a:cubicBezTo>
                  <a:cubicBezTo>
                    <a:pt x="164" y="297"/>
                    <a:pt x="161" y="296"/>
                    <a:pt x="158" y="292"/>
                  </a:cubicBezTo>
                  <a:moveTo>
                    <a:pt x="10" y="146"/>
                  </a:moveTo>
                  <a:cubicBezTo>
                    <a:pt x="10" y="152"/>
                    <a:pt x="9" y="158"/>
                    <a:pt x="9" y="164"/>
                  </a:cubicBezTo>
                  <a:cubicBezTo>
                    <a:pt x="8" y="177"/>
                    <a:pt x="10" y="190"/>
                    <a:pt x="15" y="202"/>
                  </a:cubicBezTo>
                  <a:cubicBezTo>
                    <a:pt x="22" y="218"/>
                    <a:pt x="33" y="232"/>
                    <a:pt x="44" y="245"/>
                  </a:cubicBezTo>
                  <a:cubicBezTo>
                    <a:pt x="51" y="253"/>
                    <a:pt x="60" y="260"/>
                    <a:pt x="70" y="265"/>
                  </a:cubicBezTo>
                  <a:cubicBezTo>
                    <a:pt x="99" y="281"/>
                    <a:pt x="129" y="285"/>
                    <a:pt x="162" y="279"/>
                  </a:cubicBezTo>
                  <a:cubicBezTo>
                    <a:pt x="178" y="277"/>
                    <a:pt x="193" y="268"/>
                    <a:pt x="206" y="258"/>
                  </a:cubicBezTo>
                  <a:cubicBezTo>
                    <a:pt x="211" y="255"/>
                    <a:pt x="215" y="250"/>
                    <a:pt x="220" y="247"/>
                  </a:cubicBezTo>
                  <a:cubicBezTo>
                    <a:pt x="234" y="238"/>
                    <a:pt x="245" y="225"/>
                    <a:pt x="253" y="210"/>
                  </a:cubicBezTo>
                  <a:cubicBezTo>
                    <a:pt x="265" y="190"/>
                    <a:pt x="268" y="167"/>
                    <a:pt x="270" y="144"/>
                  </a:cubicBezTo>
                  <a:cubicBezTo>
                    <a:pt x="271" y="129"/>
                    <a:pt x="270" y="115"/>
                    <a:pt x="266" y="101"/>
                  </a:cubicBezTo>
                  <a:cubicBezTo>
                    <a:pt x="262" y="82"/>
                    <a:pt x="252" y="66"/>
                    <a:pt x="241" y="51"/>
                  </a:cubicBezTo>
                  <a:cubicBezTo>
                    <a:pt x="233" y="42"/>
                    <a:pt x="225" y="34"/>
                    <a:pt x="215" y="29"/>
                  </a:cubicBezTo>
                  <a:cubicBezTo>
                    <a:pt x="202" y="22"/>
                    <a:pt x="188" y="19"/>
                    <a:pt x="174" y="15"/>
                  </a:cubicBezTo>
                  <a:cubicBezTo>
                    <a:pt x="146" y="8"/>
                    <a:pt x="118" y="8"/>
                    <a:pt x="91" y="18"/>
                  </a:cubicBezTo>
                  <a:cubicBezTo>
                    <a:pt x="80" y="22"/>
                    <a:pt x="70" y="28"/>
                    <a:pt x="61" y="36"/>
                  </a:cubicBezTo>
                  <a:cubicBezTo>
                    <a:pt x="46" y="48"/>
                    <a:pt x="37" y="65"/>
                    <a:pt x="28" y="82"/>
                  </a:cubicBezTo>
                  <a:cubicBezTo>
                    <a:pt x="18" y="102"/>
                    <a:pt x="12" y="124"/>
                    <a:pt x="10" y="146"/>
                  </a:cubicBezTo>
                  <a:moveTo>
                    <a:pt x="276" y="125"/>
                  </a:moveTo>
                  <a:cubicBezTo>
                    <a:pt x="276" y="125"/>
                    <a:pt x="275" y="125"/>
                    <a:pt x="274" y="124"/>
                  </a:cubicBezTo>
                  <a:cubicBezTo>
                    <a:pt x="273" y="144"/>
                    <a:pt x="271" y="164"/>
                    <a:pt x="269" y="185"/>
                  </a:cubicBezTo>
                  <a:cubicBezTo>
                    <a:pt x="278" y="165"/>
                    <a:pt x="277" y="145"/>
                    <a:pt x="276" y="12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8" name="Google Shape;201;p5">
              <a:extLst>
                <a:ext uri="{FF2B5EF4-FFF2-40B4-BE49-F238E27FC236}">
                  <a16:creationId xmlns:a16="http://schemas.microsoft.com/office/drawing/2014/main" id="{C21300F7-78B5-45DB-9F06-D96E23D70215}"/>
                </a:ext>
              </a:extLst>
            </p:cNvPr>
            <p:cNvSpPr/>
            <p:nvPr/>
          </p:nvSpPr>
          <p:spPr>
            <a:xfrm>
              <a:off x="9575800" y="4395788"/>
              <a:ext cx="295275" cy="382588"/>
            </a:xfrm>
            <a:custGeom>
              <a:avLst/>
              <a:gdLst/>
              <a:ahLst/>
              <a:cxnLst/>
              <a:rect l="l" t="t" r="r" b="b"/>
              <a:pathLst>
                <a:path w="119" h="155" extrusionOk="0">
                  <a:moveTo>
                    <a:pt x="117" y="0"/>
                  </a:moveTo>
                  <a:cubicBezTo>
                    <a:pt x="119" y="4"/>
                    <a:pt x="119" y="9"/>
                    <a:pt x="116" y="12"/>
                  </a:cubicBezTo>
                  <a:cubicBezTo>
                    <a:pt x="110" y="21"/>
                    <a:pt x="108" y="31"/>
                    <a:pt x="105" y="41"/>
                  </a:cubicBezTo>
                  <a:cubicBezTo>
                    <a:pt x="99" y="60"/>
                    <a:pt x="95" y="80"/>
                    <a:pt x="93" y="100"/>
                  </a:cubicBezTo>
                  <a:cubicBezTo>
                    <a:pt x="93" y="102"/>
                    <a:pt x="93" y="105"/>
                    <a:pt x="92" y="106"/>
                  </a:cubicBezTo>
                  <a:cubicBezTo>
                    <a:pt x="85" y="110"/>
                    <a:pt x="86" y="118"/>
                    <a:pt x="82" y="124"/>
                  </a:cubicBezTo>
                  <a:cubicBezTo>
                    <a:pt x="79" y="129"/>
                    <a:pt x="76" y="131"/>
                    <a:pt x="70" y="128"/>
                  </a:cubicBezTo>
                  <a:cubicBezTo>
                    <a:pt x="64" y="125"/>
                    <a:pt x="59" y="126"/>
                    <a:pt x="53" y="128"/>
                  </a:cubicBezTo>
                  <a:cubicBezTo>
                    <a:pt x="39" y="133"/>
                    <a:pt x="26" y="142"/>
                    <a:pt x="13" y="149"/>
                  </a:cubicBezTo>
                  <a:cubicBezTo>
                    <a:pt x="9" y="151"/>
                    <a:pt x="6" y="153"/>
                    <a:pt x="1" y="155"/>
                  </a:cubicBezTo>
                  <a:cubicBezTo>
                    <a:pt x="1" y="151"/>
                    <a:pt x="0" y="149"/>
                    <a:pt x="1" y="148"/>
                  </a:cubicBezTo>
                  <a:cubicBezTo>
                    <a:pt x="8" y="142"/>
                    <a:pt x="13" y="134"/>
                    <a:pt x="22" y="131"/>
                  </a:cubicBezTo>
                  <a:cubicBezTo>
                    <a:pt x="25" y="129"/>
                    <a:pt x="28" y="126"/>
                    <a:pt x="31" y="124"/>
                  </a:cubicBezTo>
                  <a:cubicBezTo>
                    <a:pt x="40" y="117"/>
                    <a:pt x="49" y="107"/>
                    <a:pt x="60" y="102"/>
                  </a:cubicBezTo>
                  <a:cubicBezTo>
                    <a:pt x="73" y="96"/>
                    <a:pt x="75" y="83"/>
                    <a:pt x="80" y="73"/>
                  </a:cubicBezTo>
                  <a:cubicBezTo>
                    <a:pt x="88" y="56"/>
                    <a:pt x="94" y="38"/>
                    <a:pt x="100" y="21"/>
                  </a:cubicBezTo>
                  <a:cubicBezTo>
                    <a:pt x="102" y="17"/>
                    <a:pt x="103" y="14"/>
                    <a:pt x="104" y="10"/>
                  </a:cubicBezTo>
                  <a:cubicBezTo>
                    <a:pt x="106" y="3"/>
                    <a:pt x="109" y="1"/>
                    <a:pt x="117"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9" name="Google Shape;202;p5">
              <a:extLst>
                <a:ext uri="{FF2B5EF4-FFF2-40B4-BE49-F238E27FC236}">
                  <a16:creationId xmlns:a16="http://schemas.microsoft.com/office/drawing/2014/main" id="{7F0C5F77-4B44-4EF0-A534-1584496E9495}"/>
                </a:ext>
              </a:extLst>
            </p:cNvPr>
            <p:cNvSpPr/>
            <p:nvPr/>
          </p:nvSpPr>
          <p:spPr>
            <a:xfrm>
              <a:off x="9704388" y="4392613"/>
              <a:ext cx="44450" cy="49213"/>
            </a:xfrm>
            <a:custGeom>
              <a:avLst/>
              <a:gdLst/>
              <a:ahLst/>
              <a:cxnLst/>
              <a:rect l="l" t="t" r="r" b="b"/>
              <a:pathLst>
                <a:path w="18" h="20" extrusionOk="0">
                  <a:moveTo>
                    <a:pt x="1" y="17"/>
                  </a:moveTo>
                  <a:cubicBezTo>
                    <a:pt x="0" y="11"/>
                    <a:pt x="3" y="6"/>
                    <a:pt x="8" y="3"/>
                  </a:cubicBezTo>
                  <a:cubicBezTo>
                    <a:pt x="11" y="2"/>
                    <a:pt x="15" y="0"/>
                    <a:pt x="17" y="4"/>
                  </a:cubicBezTo>
                  <a:cubicBezTo>
                    <a:pt x="18" y="7"/>
                    <a:pt x="18" y="12"/>
                    <a:pt x="16" y="15"/>
                  </a:cubicBezTo>
                  <a:cubicBezTo>
                    <a:pt x="12" y="19"/>
                    <a:pt x="7" y="20"/>
                    <a:pt x="1" y="17"/>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0" name="Google Shape;203;p5">
              <a:extLst>
                <a:ext uri="{FF2B5EF4-FFF2-40B4-BE49-F238E27FC236}">
                  <a16:creationId xmlns:a16="http://schemas.microsoft.com/office/drawing/2014/main" id="{0DE74A9E-E5A3-4CDA-AD67-C6E10114E9FE}"/>
                </a:ext>
              </a:extLst>
            </p:cNvPr>
            <p:cNvSpPr/>
            <p:nvPr/>
          </p:nvSpPr>
          <p:spPr>
            <a:xfrm>
              <a:off x="9620250" y="4937125"/>
              <a:ext cx="47625" cy="34925"/>
            </a:xfrm>
            <a:custGeom>
              <a:avLst/>
              <a:gdLst/>
              <a:ahLst/>
              <a:cxnLst/>
              <a:rect l="l" t="t" r="r" b="b"/>
              <a:pathLst>
                <a:path w="19" h="14" extrusionOk="0">
                  <a:moveTo>
                    <a:pt x="19" y="3"/>
                  </a:moveTo>
                  <a:cubicBezTo>
                    <a:pt x="18" y="11"/>
                    <a:pt x="16" y="14"/>
                    <a:pt x="10" y="14"/>
                  </a:cubicBezTo>
                  <a:cubicBezTo>
                    <a:pt x="8" y="14"/>
                    <a:pt x="4" y="13"/>
                    <a:pt x="3" y="11"/>
                  </a:cubicBezTo>
                  <a:cubicBezTo>
                    <a:pt x="0" y="8"/>
                    <a:pt x="3" y="5"/>
                    <a:pt x="5" y="3"/>
                  </a:cubicBezTo>
                  <a:cubicBezTo>
                    <a:pt x="10" y="0"/>
                    <a:pt x="15" y="0"/>
                    <a:pt x="19" y="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1" name="Google Shape;204;p5">
              <a:extLst>
                <a:ext uri="{FF2B5EF4-FFF2-40B4-BE49-F238E27FC236}">
                  <a16:creationId xmlns:a16="http://schemas.microsoft.com/office/drawing/2014/main" id="{8FC6B315-5EC3-46FB-A965-014965A3B812}"/>
                </a:ext>
              </a:extLst>
            </p:cNvPr>
            <p:cNvSpPr/>
            <p:nvPr/>
          </p:nvSpPr>
          <p:spPr>
            <a:xfrm>
              <a:off x="9520238" y="4843463"/>
              <a:ext cx="53975" cy="36513"/>
            </a:xfrm>
            <a:custGeom>
              <a:avLst/>
              <a:gdLst/>
              <a:ahLst/>
              <a:cxnLst/>
              <a:rect l="l" t="t" r="r" b="b"/>
              <a:pathLst>
                <a:path w="22" h="15" extrusionOk="0">
                  <a:moveTo>
                    <a:pt x="13" y="15"/>
                  </a:moveTo>
                  <a:cubicBezTo>
                    <a:pt x="9" y="12"/>
                    <a:pt x="5" y="10"/>
                    <a:pt x="0" y="7"/>
                  </a:cubicBezTo>
                  <a:cubicBezTo>
                    <a:pt x="2" y="5"/>
                    <a:pt x="4" y="3"/>
                    <a:pt x="6" y="2"/>
                  </a:cubicBezTo>
                  <a:cubicBezTo>
                    <a:pt x="12" y="0"/>
                    <a:pt x="17" y="0"/>
                    <a:pt x="19" y="4"/>
                  </a:cubicBezTo>
                  <a:cubicBezTo>
                    <a:pt x="22" y="10"/>
                    <a:pt x="16" y="11"/>
                    <a:pt x="13"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2" name="Google Shape;205;p5">
              <a:extLst>
                <a:ext uri="{FF2B5EF4-FFF2-40B4-BE49-F238E27FC236}">
                  <a16:creationId xmlns:a16="http://schemas.microsoft.com/office/drawing/2014/main" id="{A279B3ED-BEA4-4CB8-89A8-CDB42BC0489D}"/>
                </a:ext>
              </a:extLst>
            </p:cNvPr>
            <p:cNvSpPr/>
            <p:nvPr/>
          </p:nvSpPr>
          <p:spPr>
            <a:xfrm>
              <a:off x="10010775" y="4741863"/>
              <a:ext cx="44450" cy="50800"/>
            </a:xfrm>
            <a:custGeom>
              <a:avLst/>
              <a:gdLst/>
              <a:ahLst/>
              <a:cxnLst/>
              <a:rect l="l" t="t" r="r" b="b"/>
              <a:pathLst>
                <a:path w="18" h="21" extrusionOk="0">
                  <a:moveTo>
                    <a:pt x="4" y="15"/>
                  </a:moveTo>
                  <a:cubicBezTo>
                    <a:pt x="4" y="15"/>
                    <a:pt x="4" y="16"/>
                    <a:pt x="3" y="17"/>
                  </a:cubicBezTo>
                  <a:cubicBezTo>
                    <a:pt x="3" y="18"/>
                    <a:pt x="3" y="19"/>
                    <a:pt x="2" y="21"/>
                  </a:cubicBezTo>
                  <a:cubicBezTo>
                    <a:pt x="1" y="19"/>
                    <a:pt x="0" y="17"/>
                    <a:pt x="0" y="16"/>
                  </a:cubicBezTo>
                  <a:cubicBezTo>
                    <a:pt x="1" y="9"/>
                    <a:pt x="5" y="5"/>
                    <a:pt x="10" y="1"/>
                  </a:cubicBezTo>
                  <a:cubicBezTo>
                    <a:pt x="13" y="0"/>
                    <a:pt x="16" y="1"/>
                    <a:pt x="17" y="3"/>
                  </a:cubicBezTo>
                  <a:cubicBezTo>
                    <a:pt x="18" y="5"/>
                    <a:pt x="17" y="8"/>
                    <a:pt x="16" y="9"/>
                  </a:cubicBezTo>
                  <a:cubicBezTo>
                    <a:pt x="13" y="12"/>
                    <a:pt x="9" y="13"/>
                    <a:pt x="4"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3" name="Google Shape;206;p5">
              <a:extLst>
                <a:ext uri="{FF2B5EF4-FFF2-40B4-BE49-F238E27FC236}">
                  <a16:creationId xmlns:a16="http://schemas.microsoft.com/office/drawing/2014/main" id="{EEAD02B8-5E93-44CC-88C1-F88BBE75BD28}"/>
                </a:ext>
              </a:extLst>
            </p:cNvPr>
            <p:cNvSpPr/>
            <p:nvPr/>
          </p:nvSpPr>
          <p:spPr>
            <a:xfrm>
              <a:off x="9610725" y="4454525"/>
              <a:ext cx="34925" cy="36513"/>
            </a:xfrm>
            <a:custGeom>
              <a:avLst/>
              <a:gdLst/>
              <a:ahLst/>
              <a:cxnLst/>
              <a:rect l="l" t="t" r="r" b="b"/>
              <a:pathLst>
                <a:path w="14" h="15" extrusionOk="0">
                  <a:moveTo>
                    <a:pt x="1" y="15"/>
                  </a:moveTo>
                  <a:cubicBezTo>
                    <a:pt x="0" y="6"/>
                    <a:pt x="2" y="1"/>
                    <a:pt x="8" y="0"/>
                  </a:cubicBezTo>
                  <a:cubicBezTo>
                    <a:pt x="9" y="0"/>
                    <a:pt x="12" y="0"/>
                    <a:pt x="14" y="2"/>
                  </a:cubicBezTo>
                  <a:cubicBezTo>
                    <a:pt x="14" y="2"/>
                    <a:pt x="14" y="5"/>
                    <a:pt x="14" y="7"/>
                  </a:cubicBezTo>
                  <a:cubicBezTo>
                    <a:pt x="12" y="12"/>
                    <a:pt x="8" y="14"/>
                    <a:pt x="1" y="15"/>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4" name="Google Shape;207;p5">
              <a:extLst>
                <a:ext uri="{FF2B5EF4-FFF2-40B4-BE49-F238E27FC236}">
                  <a16:creationId xmlns:a16="http://schemas.microsoft.com/office/drawing/2014/main" id="{17883D4F-8D1E-4393-BB96-E432E209D305}"/>
                </a:ext>
              </a:extLst>
            </p:cNvPr>
            <p:cNvSpPr/>
            <p:nvPr/>
          </p:nvSpPr>
          <p:spPr>
            <a:xfrm>
              <a:off x="9494838" y="4692650"/>
              <a:ext cx="39688" cy="31750"/>
            </a:xfrm>
            <a:custGeom>
              <a:avLst/>
              <a:gdLst/>
              <a:ahLst/>
              <a:cxnLst/>
              <a:rect l="l" t="t" r="r" b="b"/>
              <a:pathLst>
                <a:path w="16" h="13" extrusionOk="0">
                  <a:moveTo>
                    <a:pt x="16" y="3"/>
                  </a:moveTo>
                  <a:cubicBezTo>
                    <a:pt x="13" y="7"/>
                    <a:pt x="12" y="10"/>
                    <a:pt x="9" y="12"/>
                  </a:cubicBezTo>
                  <a:cubicBezTo>
                    <a:pt x="7" y="13"/>
                    <a:pt x="4" y="13"/>
                    <a:pt x="2" y="12"/>
                  </a:cubicBezTo>
                  <a:cubicBezTo>
                    <a:pt x="1" y="11"/>
                    <a:pt x="0" y="7"/>
                    <a:pt x="1" y="5"/>
                  </a:cubicBezTo>
                  <a:cubicBezTo>
                    <a:pt x="2" y="3"/>
                    <a:pt x="4" y="1"/>
                    <a:pt x="7" y="0"/>
                  </a:cubicBezTo>
                  <a:cubicBezTo>
                    <a:pt x="9" y="0"/>
                    <a:pt x="12" y="2"/>
                    <a:pt x="16" y="3"/>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5" name="Google Shape;208;p5">
              <a:extLst>
                <a:ext uri="{FF2B5EF4-FFF2-40B4-BE49-F238E27FC236}">
                  <a16:creationId xmlns:a16="http://schemas.microsoft.com/office/drawing/2014/main" id="{8F5571DD-A405-48D1-9849-BDBD5218E849}"/>
                </a:ext>
              </a:extLst>
            </p:cNvPr>
            <p:cNvSpPr/>
            <p:nvPr/>
          </p:nvSpPr>
          <p:spPr>
            <a:xfrm>
              <a:off x="9996488" y="4559300"/>
              <a:ext cx="34925" cy="38100"/>
            </a:xfrm>
            <a:custGeom>
              <a:avLst/>
              <a:gdLst/>
              <a:ahLst/>
              <a:cxnLst/>
              <a:rect l="l" t="t" r="r" b="b"/>
              <a:pathLst>
                <a:path w="14" h="16" extrusionOk="0">
                  <a:moveTo>
                    <a:pt x="12" y="2"/>
                  </a:moveTo>
                  <a:cubicBezTo>
                    <a:pt x="14" y="10"/>
                    <a:pt x="14" y="13"/>
                    <a:pt x="8" y="15"/>
                  </a:cubicBezTo>
                  <a:cubicBezTo>
                    <a:pt x="6" y="16"/>
                    <a:pt x="2" y="15"/>
                    <a:pt x="2" y="14"/>
                  </a:cubicBezTo>
                  <a:cubicBezTo>
                    <a:pt x="0" y="12"/>
                    <a:pt x="0" y="8"/>
                    <a:pt x="2" y="6"/>
                  </a:cubicBezTo>
                  <a:cubicBezTo>
                    <a:pt x="4" y="3"/>
                    <a:pt x="7" y="0"/>
                    <a:pt x="12" y="2"/>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6" name="Google Shape;209;p5">
              <a:extLst>
                <a:ext uri="{FF2B5EF4-FFF2-40B4-BE49-F238E27FC236}">
                  <a16:creationId xmlns:a16="http://schemas.microsoft.com/office/drawing/2014/main" id="{7F1EE38C-2AB9-4434-B27C-9C95D086F709}"/>
                </a:ext>
              </a:extLst>
            </p:cNvPr>
            <p:cNvSpPr/>
            <p:nvPr/>
          </p:nvSpPr>
          <p:spPr>
            <a:xfrm>
              <a:off x="9929813" y="4427538"/>
              <a:ext cx="26988" cy="39688"/>
            </a:xfrm>
            <a:custGeom>
              <a:avLst/>
              <a:gdLst/>
              <a:ahLst/>
              <a:cxnLst/>
              <a:rect l="l" t="t" r="r" b="b"/>
              <a:pathLst>
                <a:path w="11" h="16" extrusionOk="0">
                  <a:moveTo>
                    <a:pt x="8" y="1"/>
                  </a:moveTo>
                  <a:cubicBezTo>
                    <a:pt x="9" y="3"/>
                    <a:pt x="11" y="6"/>
                    <a:pt x="11" y="8"/>
                  </a:cubicBezTo>
                  <a:cubicBezTo>
                    <a:pt x="11" y="10"/>
                    <a:pt x="10" y="13"/>
                    <a:pt x="8" y="14"/>
                  </a:cubicBezTo>
                  <a:cubicBezTo>
                    <a:pt x="7" y="16"/>
                    <a:pt x="3" y="16"/>
                    <a:pt x="2" y="15"/>
                  </a:cubicBezTo>
                  <a:cubicBezTo>
                    <a:pt x="1" y="14"/>
                    <a:pt x="0" y="11"/>
                    <a:pt x="1" y="9"/>
                  </a:cubicBezTo>
                  <a:cubicBezTo>
                    <a:pt x="1" y="5"/>
                    <a:pt x="1" y="0"/>
                    <a:pt x="8" y="1"/>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7" name="Google Shape;210;p5">
              <a:extLst>
                <a:ext uri="{FF2B5EF4-FFF2-40B4-BE49-F238E27FC236}">
                  <a16:creationId xmlns:a16="http://schemas.microsoft.com/office/drawing/2014/main" id="{9964EF76-65C0-4E16-96F2-D6CF2D802956}"/>
                </a:ext>
              </a:extLst>
            </p:cNvPr>
            <p:cNvSpPr/>
            <p:nvPr/>
          </p:nvSpPr>
          <p:spPr>
            <a:xfrm>
              <a:off x="9920288" y="4857750"/>
              <a:ext cx="31750" cy="30163"/>
            </a:xfrm>
            <a:custGeom>
              <a:avLst/>
              <a:gdLst/>
              <a:ahLst/>
              <a:cxnLst/>
              <a:rect l="l" t="t" r="r" b="b"/>
              <a:pathLst>
                <a:path w="13" h="12" extrusionOk="0">
                  <a:moveTo>
                    <a:pt x="11" y="0"/>
                  </a:moveTo>
                  <a:cubicBezTo>
                    <a:pt x="12" y="4"/>
                    <a:pt x="13" y="8"/>
                    <a:pt x="12" y="10"/>
                  </a:cubicBezTo>
                  <a:cubicBezTo>
                    <a:pt x="11" y="11"/>
                    <a:pt x="7" y="12"/>
                    <a:pt x="5" y="12"/>
                  </a:cubicBezTo>
                  <a:cubicBezTo>
                    <a:pt x="3" y="12"/>
                    <a:pt x="0" y="10"/>
                    <a:pt x="0" y="9"/>
                  </a:cubicBezTo>
                  <a:cubicBezTo>
                    <a:pt x="0" y="7"/>
                    <a:pt x="1" y="4"/>
                    <a:pt x="3" y="3"/>
                  </a:cubicBezTo>
                  <a:cubicBezTo>
                    <a:pt x="5" y="2"/>
                    <a:pt x="7" y="2"/>
                    <a:pt x="11"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8" name="Google Shape;211;p5">
              <a:extLst>
                <a:ext uri="{FF2B5EF4-FFF2-40B4-BE49-F238E27FC236}">
                  <a16:creationId xmlns:a16="http://schemas.microsoft.com/office/drawing/2014/main" id="{FD3D06EE-3887-4D04-9C86-F5BB1448BF58}"/>
                </a:ext>
              </a:extLst>
            </p:cNvPr>
            <p:cNvSpPr/>
            <p:nvPr/>
          </p:nvSpPr>
          <p:spPr>
            <a:xfrm>
              <a:off x="9536113" y="4559300"/>
              <a:ext cx="34925" cy="26988"/>
            </a:xfrm>
            <a:custGeom>
              <a:avLst/>
              <a:gdLst/>
              <a:ahLst/>
              <a:cxnLst/>
              <a:rect l="l" t="t" r="r" b="b"/>
              <a:pathLst>
                <a:path w="14" h="11" extrusionOk="0">
                  <a:moveTo>
                    <a:pt x="14" y="6"/>
                  </a:moveTo>
                  <a:cubicBezTo>
                    <a:pt x="11" y="8"/>
                    <a:pt x="8" y="10"/>
                    <a:pt x="5" y="11"/>
                  </a:cubicBezTo>
                  <a:cubicBezTo>
                    <a:pt x="3" y="11"/>
                    <a:pt x="0" y="10"/>
                    <a:pt x="0" y="6"/>
                  </a:cubicBezTo>
                  <a:cubicBezTo>
                    <a:pt x="0" y="2"/>
                    <a:pt x="1" y="0"/>
                    <a:pt x="5" y="0"/>
                  </a:cubicBezTo>
                  <a:cubicBezTo>
                    <a:pt x="8" y="1"/>
                    <a:pt x="11" y="2"/>
                    <a:pt x="13" y="3"/>
                  </a:cubicBezTo>
                  <a:cubicBezTo>
                    <a:pt x="14" y="4"/>
                    <a:pt x="14" y="5"/>
                    <a:pt x="14" y="6"/>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79" name="Google Shape;212;p5">
              <a:extLst>
                <a:ext uri="{FF2B5EF4-FFF2-40B4-BE49-F238E27FC236}">
                  <a16:creationId xmlns:a16="http://schemas.microsoft.com/office/drawing/2014/main" id="{2047B9E7-0AC9-4B52-BBA3-23970AE5483D}"/>
                </a:ext>
              </a:extLst>
            </p:cNvPr>
            <p:cNvSpPr/>
            <p:nvPr/>
          </p:nvSpPr>
          <p:spPr>
            <a:xfrm>
              <a:off x="9810750" y="4941888"/>
              <a:ext cx="31750" cy="26988"/>
            </a:xfrm>
            <a:custGeom>
              <a:avLst/>
              <a:gdLst/>
              <a:ahLst/>
              <a:cxnLst/>
              <a:rect l="l" t="t" r="r" b="b"/>
              <a:pathLst>
                <a:path w="13" h="11" extrusionOk="0">
                  <a:moveTo>
                    <a:pt x="7" y="0"/>
                  </a:moveTo>
                  <a:cubicBezTo>
                    <a:pt x="10" y="2"/>
                    <a:pt x="13" y="4"/>
                    <a:pt x="13" y="6"/>
                  </a:cubicBezTo>
                  <a:cubicBezTo>
                    <a:pt x="13" y="11"/>
                    <a:pt x="9" y="10"/>
                    <a:pt x="6" y="10"/>
                  </a:cubicBezTo>
                  <a:cubicBezTo>
                    <a:pt x="3" y="11"/>
                    <a:pt x="0" y="9"/>
                    <a:pt x="1" y="6"/>
                  </a:cubicBezTo>
                  <a:cubicBezTo>
                    <a:pt x="1" y="4"/>
                    <a:pt x="4" y="2"/>
                    <a:pt x="7" y="0"/>
                  </a:cubicBezTo>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0" name="Google Shape;213;p5">
              <a:extLst>
                <a:ext uri="{FF2B5EF4-FFF2-40B4-BE49-F238E27FC236}">
                  <a16:creationId xmlns:a16="http://schemas.microsoft.com/office/drawing/2014/main" id="{F6115020-653F-4B91-BB50-1E9027A5293B}"/>
                </a:ext>
              </a:extLst>
            </p:cNvPr>
            <p:cNvSpPr/>
            <p:nvPr/>
          </p:nvSpPr>
          <p:spPr>
            <a:xfrm>
              <a:off x="9348788" y="4241800"/>
              <a:ext cx="844550" cy="909638"/>
            </a:xfrm>
            <a:custGeom>
              <a:avLst/>
              <a:gdLst/>
              <a:ahLst/>
              <a:cxnLst/>
              <a:rect l="l" t="t" r="r" b="b"/>
              <a:pathLst>
                <a:path w="342" h="368" extrusionOk="0">
                  <a:moveTo>
                    <a:pt x="321" y="244"/>
                  </a:moveTo>
                  <a:cubicBezTo>
                    <a:pt x="326" y="235"/>
                    <a:pt x="329" y="224"/>
                    <a:pt x="332" y="214"/>
                  </a:cubicBezTo>
                  <a:cubicBezTo>
                    <a:pt x="333" y="210"/>
                    <a:pt x="333" y="206"/>
                    <a:pt x="334" y="201"/>
                  </a:cubicBezTo>
                  <a:cubicBezTo>
                    <a:pt x="335" y="193"/>
                    <a:pt x="336" y="184"/>
                    <a:pt x="338" y="176"/>
                  </a:cubicBezTo>
                  <a:cubicBezTo>
                    <a:pt x="341" y="166"/>
                    <a:pt x="342" y="156"/>
                    <a:pt x="341" y="146"/>
                  </a:cubicBezTo>
                  <a:cubicBezTo>
                    <a:pt x="338" y="90"/>
                    <a:pt x="299" y="46"/>
                    <a:pt x="299" y="46"/>
                  </a:cubicBezTo>
                  <a:cubicBezTo>
                    <a:pt x="289" y="37"/>
                    <a:pt x="280" y="28"/>
                    <a:pt x="266" y="25"/>
                  </a:cubicBezTo>
                  <a:cubicBezTo>
                    <a:pt x="262" y="24"/>
                    <a:pt x="259" y="22"/>
                    <a:pt x="255" y="20"/>
                  </a:cubicBezTo>
                  <a:cubicBezTo>
                    <a:pt x="241" y="15"/>
                    <a:pt x="227" y="10"/>
                    <a:pt x="213" y="6"/>
                  </a:cubicBezTo>
                  <a:cubicBezTo>
                    <a:pt x="201" y="3"/>
                    <a:pt x="189" y="0"/>
                    <a:pt x="177" y="0"/>
                  </a:cubicBezTo>
                  <a:cubicBezTo>
                    <a:pt x="165" y="0"/>
                    <a:pt x="153" y="3"/>
                    <a:pt x="142" y="7"/>
                  </a:cubicBezTo>
                  <a:cubicBezTo>
                    <a:pt x="128" y="11"/>
                    <a:pt x="115" y="17"/>
                    <a:pt x="102" y="22"/>
                  </a:cubicBezTo>
                  <a:cubicBezTo>
                    <a:pt x="90" y="27"/>
                    <a:pt x="79" y="33"/>
                    <a:pt x="69" y="42"/>
                  </a:cubicBezTo>
                  <a:cubicBezTo>
                    <a:pt x="63" y="46"/>
                    <a:pt x="58" y="52"/>
                    <a:pt x="53" y="58"/>
                  </a:cubicBezTo>
                  <a:cubicBezTo>
                    <a:pt x="46" y="66"/>
                    <a:pt x="41" y="75"/>
                    <a:pt x="35" y="83"/>
                  </a:cubicBezTo>
                  <a:cubicBezTo>
                    <a:pt x="28" y="93"/>
                    <a:pt x="23" y="103"/>
                    <a:pt x="20" y="115"/>
                  </a:cubicBezTo>
                  <a:cubicBezTo>
                    <a:pt x="16" y="128"/>
                    <a:pt x="13" y="140"/>
                    <a:pt x="9" y="153"/>
                  </a:cubicBezTo>
                  <a:cubicBezTo>
                    <a:pt x="2" y="174"/>
                    <a:pt x="0" y="195"/>
                    <a:pt x="1" y="217"/>
                  </a:cubicBezTo>
                  <a:cubicBezTo>
                    <a:pt x="1" y="224"/>
                    <a:pt x="2" y="232"/>
                    <a:pt x="2" y="239"/>
                  </a:cubicBezTo>
                  <a:cubicBezTo>
                    <a:pt x="2" y="242"/>
                    <a:pt x="3" y="247"/>
                    <a:pt x="4" y="250"/>
                  </a:cubicBezTo>
                  <a:cubicBezTo>
                    <a:pt x="7" y="259"/>
                    <a:pt x="10" y="267"/>
                    <a:pt x="14" y="275"/>
                  </a:cubicBezTo>
                  <a:cubicBezTo>
                    <a:pt x="18" y="284"/>
                    <a:pt x="22" y="295"/>
                    <a:pt x="29" y="301"/>
                  </a:cubicBezTo>
                  <a:cubicBezTo>
                    <a:pt x="42" y="314"/>
                    <a:pt x="56" y="325"/>
                    <a:pt x="71" y="335"/>
                  </a:cubicBezTo>
                  <a:cubicBezTo>
                    <a:pt x="80" y="342"/>
                    <a:pt x="92" y="347"/>
                    <a:pt x="103" y="352"/>
                  </a:cubicBezTo>
                  <a:cubicBezTo>
                    <a:pt x="112" y="356"/>
                    <a:pt x="122" y="361"/>
                    <a:pt x="132" y="363"/>
                  </a:cubicBezTo>
                  <a:cubicBezTo>
                    <a:pt x="155" y="368"/>
                    <a:pt x="178" y="368"/>
                    <a:pt x="200" y="362"/>
                  </a:cubicBezTo>
                  <a:cubicBezTo>
                    <a:pt x="211" y="359"/>
                    <a:pt x="222" y="355"/>
                    <a:pt x="232" y="350"/>
                  </a:cubicBezTo>
                  <a:cubicBezTo>
                    <a:pt x="240" y="347"/>
                    <a:pt x="247" y="342"/>
                    <a:pt x="254" y="337"/>
                  </a:cubicBezTo>
                  <a:cubicBezTo>
                    <a:pt x="260" y="332"/>
                    <a:pt x="266" y="326"/>
                    <a:pt x="272" y="320"/>
                  </a:cubicBezTo>
                  <a:cubicBezTo>
                    <a:pt x="279" y="306"/>
                    <a:pt x="301" y="269"/>
                    <a:pt x="321" y="244"/>
                  </a:cubicBezTo>
                  <a:close/>
                  <a:moveTo>
                    <a:pt x="276" y="33"/>
                  </a:moveTo>
                  <a:cubicBezTo>
                    <a:pt x="281" y="38"/>
                    <a:pt x="287" y="43"/>
                    <a:pt x="293" y="47"/>
                  </a:cubicBezTo>
                  <a:cubicBezTo>
                    <a:pt x="293" y="48"/>
                    <a:pt x="292" y="49"/>
                    <a:pt x="292" y="49"/>
                  </a:cubicBezTo>
                  <a:cubicBezTo>
                    <a:pt x="286" y="45"/>
                    <a:pt x="280" y="40"/>
                    <a:pt x="274" y="35"/>
                  </a:cubicBezTo>
                  <a:cubicBezTo>
                    <a:pt x="274" y="34"/>
                    <a:pt x="275" y="34"/>
                    <a:pt x="276" y="33"/>
                  </a:cubicBezTo>
                  <a:close/>
                  <a:moveTo>
                    <a:pt x="174" y="6"/>
                  </a:moveTo>
                  <a:cubicBezTo>
                    <a:pt x="190" y="5"/>
                    <a:pt x="204" y="9"/>
                    <a:pt x="218" y="14"/>
                  </a:cubicBezTo>
                  <a:cubicBezTo>
                    <a:pt x="204" y="12"/>
                    <a:pt x="189" y="10"/>
                    <a:pt x="174" y="8"/>
                  </a:cubicBezTo>
                  <a:cubicBezTo>
                    <a:pt x="174" y="8"/>
                    <a:pt x="174" y="7"/>
                    <a:pt x="174" y="6"/>
                  </a:cubicBezTo>
                  <a:close/>
                  <a:moveTo>
                    <a:pt x="130" y="357"/>
                  </a:moveTo>
                  <a:cubicBezTo>
                    <a:pt x="128" y="357"/>
                    <a:pt x="126" y="356"/>
                    <a:pt x="123" y="356"/>
                  </a:cubicBezTo>
                  <a:cubicBezTo>
                    <a:pt x="123" y="355"/>
                    <a:pt x="124" y="354"/>
                    <a:pt x="124" y="354"/>
                  </a:cubicBezTo>
                  <a:cubicBezTo>
                    <a:pt x="126" y="354"/>
                    <a:pt x="128" y="355"/>
                    <a:pt x="131" y="355"/>
                  </a:cubicBezTo>
                  <a:cubicBezTo>
                    <a:pt x="131" y="356"/>
                    <a:pt x="131" y="357"/>
                    <a:pt x="130" y="357"/>
                  </a:cubicBezTo>
                  <a:close/>
                  <a:moveTo>
                    <a:pt x="238" y="339"/>
                  </a:moveTo>
                  <a:cubicBezTo>
                    <a:pt x="225" y="347"/>
                    <a:pt x="211" y="352"/>
                    <a:pt x="197" y="356"/>
                  </a:cubicBezTo>
                  <a:cubicBezTo>
                    <a:pt x="183" y="360"/>
                    <a:pt x="168" y="360"/>
                    <a:pt x="154" y="357"/>
                  </a:cubicBezTo>
                  <a:cubicBezTo>
                    <a:pt x="136" y="353"/>
                    <a:pt x="118" y="348"/>
                    <a:pt x="101" y="342"/>
                  </a:cubicBezTo>
                  <a:cubicBezTo>
                    <a:pt x="85" y="336"/>
                    <a:pt x="71" y="326"/>
                    <a:pt x="57" y="316"/>
                  </a:cubicBezTo>
                  <a:cubicBezTo>
                    <a:pt x="47" y="307"/>
                    <a:pt x="39" y="297"/>
                    <a:pt x="34" y="284"/>
                  </a:cubicBezTo>
                  <a:cubicBezTo>
                    <a:pt x="27" y="269"/>
                    <a:pt x="18" y="256"/>
                    <a:pt x="15" y="240"/>
                  </a:cubicBezTo>
                  <a:cubicBezTo>
                    <a:pt x="14" y="231"/>
                    <a:pt x="12" y="222"/>
                    <a:pt x="12" y="213"/>
                  </a:cubicBezTo>
                  <a:cubicBezTo>
                    <a:pt x="11" y="189"/>
                    <a:pt x="11" y="165"/>
                    <a:pt x="18" y="141"/>
                  </a:cubicBezTo>
                  <a:cubicBezTo>
                    <a:pt x="25" y="118"/>
                    <a:pt x="33" y="95"/>
                    <a:pt x="47" y="75"/>
                  </a:cubicBezTo>
                  <a:cubicBezTo>
                    <a:pt x="55" y="65"/>
                    <a:pt x="63" y="57"/>
                    <a:pt x="72" y="50"/>
                  </a:cubicBezTo>
                  <a:cubicBezTo>
                    <a:pt x="88" y="39"/>
                    <a:pt x="103" y="27"/>
                    <a:pt x="121" y="20"/>
                  </a:cubicBezTo>
                  <a:cubicBezTo>
                    <a:pt x="133" y="16"/>
                    <a:pt x="145" y="14"/>
                    <a:pt x="157" y="11"/>
                  </a:cubicBezTo>
                  <a:cubicBezTo>
                    <a:pt x="159" y="11"/>
                    <a:pt x="162" y="12"/>
                    <a:pt x="163" y="14"/>
                  </a:cubicBezTo>
                  <a:cubicBezTo>
                    <a:pt x="166" y="18"/>
                    <a:pt x="170" y="17"/>
                    <a:pt x="173" y="18"/>
                  </a:cubicBezTo>
                  <a:cubicBezTo>
                    <a:pt x="192" y="20"/>
                    <a:pt x="211" y="21"/>
                    <a:pt x="230" y="24"/>
                  </a:cubicBezTo>
                  <a:cubicBezTo>
                    <a:pt x="239" y="25"/>
                    <a:pt x="248" y="29"/>
                    <a:pt x="256" y="34"/>
                  </a:cubicBezTo>
                  <a:cubicBezTo>
                    <a:pt x="267" y="40"/>
                    <a:pt x="277" y="47"/>
                    <a:pt x="287" y="55"/>
                  </a:cubicBezTo>
                  <a:cubicBezTo>
                    <a:pt x="295" y="61"/>
                    <a:pt x="300" y="70"/>
                    <a:pt x="305" y="79"/>
                  </a:cubicBezTo>
                  <a:cubicBezTo>
                    <a:pt x="309" y="85"/>
                    <a:pt x="313" y="90"/>
                    <a:pt x="317" y="95"/>
                  </a:cubicBezTo>
                  <a:cubicBezTo>
                    <a:pt x="321" y="104"/>
                    <a:pt x="324" y="112"/>
                    <a:pt x="325" y="122"/>
                  </a:cubicBezTo>
                  <a:cubicBezTo>
                    <a:pt x="325" y="125"/>
                    <a:pt x="325" y="129"/>
                    <a:pt x="327" y="131"/>
                  </a:cubicBezTo>
                  <a:cubicBezTo>
                    <a:pt x="331" y="139"/>
                    <a:pt x="330" y="148"/>
                    <a:pt x="329" y="156"/>
                  </a:cubicBezTo>
                  <a:cubicBezTo>
                    <a:pt x="329" y="166"/>
                    <a:pt x="329" y="175"/>
                    <a:pt x="329" y="185"/>
                  </a:cubicBezTo>
                  <a:cubicBezTo>
                    <a:pt x="329" y="187"/>
                    <a:pt x="329" y="188"/>
                    <a:pt x="329" y="190"/>
                  </a:cubicBezTo>
                  <a:cubicBezTo>
                    <a:pt x="326" y="206"/>
                    <a:pt x="322" y="222"/>
                    <a:pt x="315" y="236"/>
                  </a:cubicBezTo>
                  <a:cubicBezTo>
                    <a:pt x="313" y="240"/>
                    <a:pt x="310" y="242"/>
                    <a:pt x="307" y="245"/>
                  </a:cubicBezTo>
                  <a:cubicBezTo>
                    <a:pt x="308" y="253"/>
                    <a:pt x="308" y="258"/>
                    <a:pt x="299" y="260"/>
                  </a:cubicBezTo>
                  <a:cubicBezTo>
                    <a:pt x="300" y="271"/>
                    <a:pt x="293" y="278"/>
                    <a:pt x="289" y="286"/>
                  </a:cubicBezTo>
                  <a:cubicBezTo>
                    <a:pt x="287" y="291"/>
                    <a:pt x="283" y="295"/>
                    <a:pt x="280" y="300"/>
                  </a:cubicBezTo>
                  <a:cubicBezTo>
                    <a:pt x="270" y="317"/>
                    <a:pt x="254" y="328"/>
                    <a:pt x="238" y="339"/>
                  </a:cubicBezTo>
                  <a:close/>
                </a:path>
              </a:pathLst>
            </a:custGeom>
            <a:solidFill>
              <a:srgbClr val="F2F2F2">
                <a:alpha val="3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230" name="Group 229">
            <a:extLst>
              <a:ext uri="{FF2B5EF4-FFF2-40B4-BE49-F238E27FC236}">
                <a16:creationId xmlns:a16="http://schemas.microsoft.com/office/drawing/2014/main" id="{26C83B2A-43E0-4E27-9F55-C09AD8FA7BF1}"/>
              </a:ext>
            </a:extLst>
          </p:cNvPr>
          <p:cNvGrpSpPr/>
          <p:nvPr/>
        </p:nvGrpSpPr>
        <p:grpSpPr>
          <a:xfrm>
            <a:off x="305289" y="1152892"/>
            <a:ext cx="1031631" cy="5065343"/>
            <a:chOff x="348678" y="246559"/>
            <a:chExt cx="1432194" cy="5970486"/>
          </a:xfrm>
        </p:grpSpPr>
        <p:sp>
          <p:nvSpPr>
            <p:cNvPr id="231" name="Google Shape;3942;p22">
              <a:extLst>
                <a:ext uri="{FF2B5EF4-FFF2-40B4-BE49-F238E27FC236}">
                  <a16:creationId xmlns:a16="http://schemas.microsoft.com/office/drawing/2014/main" id="{EC23B952-B9CB-46F2-94DF-781132FE2435}"/>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232" name="Group 231">
              <a:extLst>
                <a:ext uri="{FF2B5EF4-FFF2-40B4-BE49-F238E27FC236}">
                  <a16:creationId xmlns:a16="http://schemas.microsoft.com/office/drawing/2014/main" id="{6D9B10F2-F140-4D3E-8010-F3560BC5C05B}"/>
                </a:ext>
              </a:extLst>
            </p:cNvPr>
            <p:cNvGrpSpPr/>
            <p:nvPr/>
          </p:nvGrpSpPr>
          <p:grpSpPr>
            <a:xfrm>
              <a:off x="348678" y="246559"/>
              <a:ext cx="1432194" cy="5850624"/>
              <a:chOff x="348678" y="246559"/>
              <a:chExt cx="1432194" cy="5850624"/>
            </a:xfrm>
          </p:grpSpPr>
          <p:sp>
            <p:nvSpPr>
              <p:cNvPr id="233" name="Google Shape;3940;p22">
                <a:extLst>
                  <a:ext uri="{FF2B5EF4-FFF2-40B4-BE49-F238E27FC236}">
                    <a16:creationId xmlns:a16="http://schemas.microsoft.com/office/drawing/2014/main" id="{B05450FC-012E-4F5E-A6D3-4C608098EFD4}"/>
                  </a:ext>
                </a:extLst>
              </p:cNvPr>
              <p:cNvSpPr/>
              <p:nvPr/>
            </p:nvSpPr>
            <p:spPr>
              <a:xfrm>
                <a:off x="405547" y="246559"/>
                <a:ext cx="1375325"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34" name="Google Shape;3941;p22">
                <a:extLst>
                  <a:ext uri="{FF2B5EF4-FFF2-40B4-BE49-F238E27FC236}">
                    <a16:creationId xmlns:a16="http://schemas.microsoft.com/office/drawing/2014/main" id="{BF63645F-C314-4C64-AD78-995C6193C59E}"/>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35" name="Google Shape;3943;p22">
                <a:extLst>
                  <a:ext uri="{FF2B5EF4-FFF2-40B4-BE49-F238E27FC236}">
                    <a16:creationId xmlns:a16="http://schemas.microsoft.com/office/drawing/2014/main" id="{CBC52B0F-415D-4FF5-8863-615D7CDD47A0}"/>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36" name="Google Shape;3944;p22">
                <a:extLst>
                  <a:ext uri="{FF2B5EF4-FFF2-40B4-BE49-F238E27FC236}">
                    <a16:creationId xmlns:a16="http://schemas.microsoft.com/office/drawing/2014/main" id="{EBA35906-B00A-4820-837A-2E8182A31D62}"/>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37" name="Google Shape;3945;p22">
                <a:extLst>
                  <a:ext uri="{FF2B5EF4-FFF2-40B4-BE49-F238E27FC236}">
                    <a16:creationId xmlns:a16="http://schemas.microsoft.com/office/drawing/2014/main" id="{6F76D7B6-5F71-470B-BC6E-4142BAA9B390}"/>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38" name="Google Shape;3946;p22">
                <a:extLst>
                  <a:ext uri="{FF2B5EF4-FFF2-40B4-BE49-F238E27FC236}">
                    <a16:creationId xmlns:a16="http://schemas.microsoft.com/office/drawing/2014/main" id="{4F2B17E9-D29B-4C1D-B992-8FE720F31E5B}"/>
                  </a:ext>
                </a:extLst>
              </p:cNvPr>
              <p:cNvSpPr/>
              <p:nvPr/>
            </p:nvSpPr>
            <p:spPr>
              <a:xfrm>
                <a:off x="405547" y="1157922"/>
                <a:ext cx="1333858" cy="1585135"/>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71161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
                                        <p:tgtEl>
                                          <p:spTgt spid="60"/>
                                        </p:tgtEl>
                                      </p:cBhvr>
                                    </p:animEffect>
                                  </p:childTnLst>
                                </p:cTn>
                              </p:par>
                              <p:par>
                                <p:cTn id="8" presetID="10" presetClass="entr" presetSubtype="0" fill="hold" nodeType="withEffect">
                                  <p:stCondLst>
                                    <p:cond delay="3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
                                        <p:tgtEl>
                                          <p:spTgt spid="4"/>
                                        </p:tgtEl>
                                      </p:cBhvr>
                                    </p:animEffect>
                                  </p:childTnLst>
                                </p:cTn>
                              </p:par>
                              <p:par>
                                <p:cTn id="11" presetID="10" presetClass="entr" presetSubtype="0" fill="hold" nodeType="withEffect">
                                  <p:stCondLst>
                                    <p:cond delay="350"/>
                                  </p:stCondLst>
                                  <p:childTnLst>
                                    <p:set>
                                      <p:cBhvr>
                                        <p:cTn id="12" dur="1" fill="hold">
                                          <p:stCondLst>
                                            <p:cond delay="0"/>
                                          </p:stCondLst>
                                        </p:cTn>
                                        <p:tgtEl>
                                          <p:spTgt spid="164"/>
                                        </p:tgtEl>
                                        <p:attrNameLst>
                                          <p:attrName>style.visibility</p:attrName>
                                        </p:attrNameLst>
                                      </p:cBhvr>
                                      <p:to>
                                        <p:strVal val="visible"/>
                                      </p:to>
                                    </p:set>
                                    <p:animEffect transition="in" filter="fade">
                                      <p:cBhvr>
                                        <p:cTn id="13" dur="100"/>
                                        <p:tgtEl>
                                          <p:spTgt spid="164"/>
                                        </p:tgtEl>
                                      </p:cBhvr>
                                    </p:animEffect>
                                  </p:childTnLst>
                                </p:cTn>
                              </p:par>
                              <p:par>
                                <p:cTn id="14" presetID="10" presetClass="entr" presetSubtype="0" fill="hold" nodeType="withEffect">
                                  <p:stCondLst>
                                    <p:cond delay="40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100"/>
                                        <p:tgtEl>
                                          <p:spTgt spid="53"/>
                                        </p:tgtEl>
                                      </p:cBhvr>
                                    </p:animEffect>
                                  </p:childTnLst>
                                </p:cTn>
                              </p:par>
                              <p:par>
                                <p:cTn id="17" presetID="10" presetClass="entr" presetSubtype="0" fill="hold" nodeType="withEffect">
                                  <p:stCondLst>
                                    <p:cond delay="500"/>
                                  </p:stCondLst>
                                  <p:childTnLst>
                                    <p:set>
                                      <p:cBhvr>
                                        <p:cTn id="18" dur="1" fill="hold">
                                          <p:stCondLst>
                                            <p:cond delay="0"/>
                                          </p:stCondLst>
                                        </p:cTn>
                                        <p:tgtEl>
                                          <p:spTgt spid="118"/>
                                        </p:tgtEl>
                                        <p:attrNameLst>
                                          <p:attrName>style.visibility</p:attrName>
                                        </p:attrNameLst>
                                      </p:cBhvr>
                                      <p:to>
                                        <p:strVal val="visible"/>
                                      </p:to>
                                    </p:set>
                                    <p:animEffect transition="in" filter="fade">
                                      <p:cBhvr>
                                        <p:cTn id="19" dur="100"/>
                                        <p:tgtEl>
                                          <p:spTgt spid="118"/>
                                        </p:tgtEl>
                                      </p:cBhvr>
                                    </p:animEffect>
                                  </p:childTnLst>
                                </p:cTn>
                              </p:par>
                              <p:par>
                                <p:cTn id="20" presetID="10" presetClass="entr" presetSubtype="0" fill="hold" nodeType="withEffect">
                                  <p:stCondLst>
                                    <p:cond delay="550"/>
                                  </p:stCondLst>
                                  <p:childTnLst>
                                    <p:set>
                                      <p:cBhvr>
                                        <p:cTn id="21" dur="1" fill="hold">
                                          <p:stCondLst>
                                            <p:cond delay="0"/>
                                          </p:stCondLst>
                                        </p:cTn>
                                        <p:tgtEl>
                                          <p:spTgt spid="152"/>
                                        </p:tgtEl>
                                        <p:attrNameLst>
                                          <p:attrName>style.visibility</p:attrName>
                                        </p:attrNameLst>
                                      </p:cBhvr>
                                      <p:to>
                                        <p:strVal val="visible"/>
                                      </p:to>
                                    </p:set>
                                    <p:animEffect transition="in" filter="fade">
                                      <p:cBhvr>
                                        <p:cTn id="22" dur="100"/>
                                        <p:tgtEl>
                                          <p:spTgt spid="152"/>
                                        </p:tgtEl>
                                      </p:cBhvr>
                                    </p:animEffect>
                                  </p:childTnLst>
                                </p:cTn>
                              </p:par>
                              <p:par>
                                <p:cTn id="23" presetID="10" presetClass="entr" presetSubtype="0" fill="hold" nodeType="withEffect">
                                  <p:stCondLst>
                                    <p:cond delay="600"/>
                                  </p:stCondLst>
                                  <p:childTnLst>
                                    <p:set>
                                      <p:cBhvr>
                                        <p:cTn id="24" dur="1" fill="hold">
                                          <p:stCondLst>
                                            <p:cond delay="0"/>
                                          </p:stCondLst>
                                        </p:cTn>
                                        <p:tgtEl>
                                          <p:spTgt spid="165"/>
                                        </p:tgtEl>
                                        <p:attrNameLst>
                                          <p:attrName>style.visibility</p:attrName>
                                        </p:attrNameLst>
                                      </p:cBhvr>
                                      <p:to>
                                        <p:strVal val="visible"/>
                                      </p:to>
                                    </p:set>
                                    <p:animEffect transition="in" filter="fade">
                                      <p:cBhvr>
                                        <p:cTn id="25" dur="100"/>
                                        <p:tgtEl>
                                          <p:spTgt spid="165"/>
                                        </p:tgtEl>
                                      </p:cBhvr>
                                    </p:animEffect>
                                  </p:childTnLst>
                                </p:cTn>
                              </p:par>
                              <p:par>
                                <p:cTn id="26" presetID="10" presetClass="entr" presetSubtype="0" fill="hold" nodeType="withEffect">
                                  <p:stCondLst>
                                    <p:cond delay="65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100"/>
                                        <p:tgtEl>
                                          <p:spTgt spid="54"/>
                                        </p:tgtEl>
                                      </p:cBhvr>
                                    </p:animEffect>
                                  </p:childTnLst>
                                </p:cTn>
                              </p:par>
                              <p:par>
                                <p:cTn id="29" presetID="10" presetClass="entr" presetSubtype="0" fill="hold" nodeType="withEffect">
                                  <p:stCondLst>
                                    <p:cond delay="7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100"/>
                                        <p:tgtEl>
                                          <p:spTgt spid="49"/>
                                        </p:tgtEl>
                                      </p:cBhvr>
                                    </p:animEffect>
                                  </p:childTnLst>
                                </p:cTn>
                              </p:par>
                              <p:par>
                                <p:cTn id="32" presetID="10" presetClass="entr" presetSubtype="0" fill="hold" nodeType="withEffect">
                                  <p:stCondLst>
                                    <p:cond delay="75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100"/>
                                        <p:tgtEl>
                                          <p:spTgt spid="70"/>
                                        </p:tgtEl>
                                      </p:cBhvr>
                                    </p:animEffect>
                                  </p:childTnLst>
                                </p:cTn>
                              </p:par>
                              <p:par>
                                <p:cTn id="35" presetID="10" presetClass="entr" presetSubtype="0" fill="hold" nodeType="withEffect">
                                  <p:stCondLst>
                                    <p:cond delay="90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1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52AE6D-3922-4D53-957F-07E8232B151D}"/>
              </a:ext>
            </a:extLst>
          </p:cNvPr>
          <p:cNvSpPr>
            <a:spLocks noGrp="1"/>
          </p:cNvSpPr>
          <p:nvPr>
            <p:ph type="title"/>
          </p:nvPr>
        </p:nvSpPr>
        <p:spPr/>
        <p:txBody>
          <a:bodyPr/>
          <a:lstStyle/>
          <a:p>
            <a:r>
              <a:rPr lang="en-US" sz="4500" b="1" dirty="0">
                <a:solidFill>
                  <a:srgbClr val="FF0000"/>
                </a:solidFill>
              </a:rPr>
              <a:t>Test Administrator Reliever Information</a:t>
            </a:r>
            <a:endParaRPr lang="en-US" sz="4500" dirty="0"/>
          </a:p>
        </p:txBody>
      </p:sp>
      <p:sp>
        <p:nvSpPr>
          <p:cNvPr id="6" name="Text Placeholder 5">
            <a:extLst>
              <a:ext uri="{FF2B5EF4-FFF2-40B4-BE49-F238E27FC236}">
                <a16:creationId xmlns:a16="http://schemas.microsoft.com/office/drawing/2014/main" id="{6BD7D299-F2D4-4623-86F9-BD5E271E7D0C}"/>
              </a:ext>
            </a:extLst>
          </p:cNvPr>
          <p:cNvSpPr>
            <a:spLocks noGrp="1"/>
          </p:cNvSpPr>
          <p:nvPr>
            <p:ph type="body" idx="1"/>
          </p:nvPr>
        </p:nvSpPr>
        <p:spPr>
          <a:xfrm>
            <a:off x="1364566" y="1294228"/>
            <a:ext cx="10522634" cy="4192172"/>
          </a:xfrm>
        </p:spPr>
        <p:txBody>
          <a:bodyPr/>
          <a:lstStyle/>
          <a:p>
            <a:pPr marL="514350" indent="-285750">
              <a:buFont typeface="Arial" panose="020B0604020202020204" pitchFamily="34" charset="0"/>
              <a:buChar char="•"/>
            </a:pPr>
            <a:r>
              <a:rPr lang="en-US" sz="2000" dirty="0">
                <a:latin typeface="+mn-lt"/>
              </a:rPr>
              <a:t>Make sure you sign in and out on the seating chart with your full name when you relieve a teacher.</a:t>
            </a:r>
          </a:p>
          <a:p>
            <a:pPr marL="514350" indent="-285750">
              <a:buFont typeface="Arial" panose="020B0604020202020204" pitchFamily="34" charset="0"/>
              <a:buChar char="•"/>
            </a:pPr>
            <a:r>
              <a:rPr lang="en-US" sz="2000" dirty="0">
                <a:latin typeface="+mn-lt"/>
              </a:rPr>
              <a:t>Make sure you actively monitor students while in testing site.</a:t>
            </a:r>
          </a:p>
          <a:p>
            <a:pPr marL="514350" indent="-285750">
              <a:buFont typeface="Arial" panose="020B0604020202020204" pitchFamily="34" charset="0"/>
              <a:buChar char="•"/>
            </a:pPr>
            <a:r>
              <a:rPr lang="en-US" sz="2000" dirty="0">
                <a:latin typeface="+mn-lt"/>
              </a:rPr>
              <a:t>If students must be moved, make sure the students do NOT carry their testing material.</a:t>
            </a:r>
          </a:p>
          <a:p>
            <a:pPr marL="514350" indent="-285750">
              <a:buFont typeface="Arial" panose="020B0604020202020204" pitchFamily="34" charset="0"/>
              <a:buChar char="•"/>
            </a:pPr>
            <a:r>
              <a:rPr lang="en-US" sz="2000" dirty="0">
                <a:latin typeface="+mn-lt"/>
              </a:rPr>
              <a:t>Students must always be supervised by a trained person.</a:t>
            </a:r>
          </a:p>
          <a:p>
            <a:pPr marL="514350" indent="-285750">
              <a:buFont typeface="Arial" panose="020B0604020202020204" pitchFamily="34" charset="0"/>
              <a:buChar char="•"/>
            </a:pPr>
            <a:r>
              <a:rPr lang="en-US" sz="2000" dirty="0">
                <a:latin typeface="+mn-lt"/>
              </a:rPr>
              <a:t>Students may use highlighters during paper administrations to emphasize important information on a subject-area test. (Students should not get any marking on the black ticking lines- paper tests.)</a:t>
            </a:r>
          </a:p>
          <a:p>
            <a:pPr marL="514350" indent="-285750">
              <a:buFont typeface="Arial" panose="020B0604020202020204" pitchFamily="34" charset="0"/>
              <a:buChar char="•"/>
            </a:pPr>
            <a:r>
              <a:rPr lang="en-US" sz="2000" dirty="0">
                <a:latin typeface="+mn-lt"/>
              </a:rPr>
              <a:t>If you notice instructional material posted inside or outside of classroom, please remove and/or let test administrator know.</a:t>
            </a:r>
          </a:p>
          <a:p>
            <a:pPr marL="514350" indent="-285750">
              <a:buFont typeface="Arial" panose="020B0604020202020204" pitchFamily="34" charset="0"/>
              <a:buChar char="•"/>
            </a:pPr>
            <a:r>
              <a:rPr lang="en-US" sz="2000" dirty="0">
                <a:latin typeface="+mn-lt"/>
              </a:rPr>
              <a:t>Review testing locations so that you can assist students in getting to their test sites. </a:t>
            </a:r>
          </a:p>
          <a:p>
            <a:pPr marL="514350" indent="-285750">
              <a:buFont typeface="Arial" panose="020B0604020202020204" pitchFamily="34" charset="0"/>
              <a:buChar char="•"/>
            </a:pPr>
            <a:r>
              <a:rPr lang="en-US" sz="2000" dirty="0">
                <a:latin typeface="+mn-lt"/>
              </a:rPr>
              <a:t>Do not leave the testing area for prolonged periods of times.</a:t>
            </a:r>
          </a:p>
          <a:p>
            <a:pPr marL="514350" indent="-285750">
              <a:buFont typeface="Arial" panose="020B0604020202020204" pitchFamily="34" charset="0"/>
              <a:buChar char="•"/>
            </a:pPr>
            <a:r>
              <a:rPr lang="en-US" sz="2000" dirty="0">
                <a:latin typeface="+mn-lt"/>
              </a:rPr>
              <a:t>Relieve test administrators for breaks as needed.</a:t>
            </a:r>
          </a:p>
          <a:p>
            <a:pPr marL="514350" indent="-285750">
              <a:buFont typeface="Arial" panose="020B0604020202020204" pitchFamily="34" charset="0"/>
              <a:buChar char="•"/>
            </a:pPr>
            <a:r>
              <a:rPr lang="en-US" sz="2000" dirty="0">
                <a:latin typeface="+mn-lt"/>
              </a:rPr>
              <a:t>Pay attention to the classrooms you are assigned to (“Need Relief” signs will be posted).</a:t>
            </a:r>
          </a:p>
          <a:p>
            <a:endParaRPr lang="en-US" dirty="0"/>
          </a:p>
        </p:txBody>
      </p:sp>
      <p:grpSp>
        <p:nvGrpSpPr>
          <p:cNvPr id="4" name="Group 3">
            <a:extLst>
              <a:ext uri="{FF2B5EF4-FFF2-40B4-BE49-F238E27FC236}">
                <a16:creationId xmlns:a16="http://schemas.microsoft.com/office/drawing/2014/main" id="{99888E6F-3344-47A4-9404-6D77C8EDC21D}"/>
              </a:ext>
            </a:extLst>
          </p:cNvPr>
          <p:cNvGrpSpPr/>
          <p:nvPr/>
        </p:nvGrpSpPr>
        <p:grpSpPr>
          <a:xfrm>
            <a:off x="508000" y="1561513"/>
            <a:ext cx="778412" cy="4375053"/>
            <a:chOff x="348678" y="246559"/>
            <a:chExt cx="1432194" cy="5970486"/>
          </a:xfrm>
        </p:grpSpPr>
        <p:sp>
          <p:nvSpPr>
            <p:cNvPr id="7" name="Google Shape;3942;p22">
              <a:extLst>
                <a:ext uri="{FF2B5EF4-FFF2-40B4-BE49-F238E27FC236}">
                  <a16:creationId xmlns:a16="http://schemas.microsoft.com/office/drawing/2014/main" id="{C02C8ADD-4AD7-41ED-BE50-6AB7312AED92}"/>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8" name="Group 7">
              <a:extLst>
                <a:ext uri="{FF2B5EF4-FFF2-40B4-BE49-F238E27FC236}">
                  <a16:creationId xmlns:a16="http://schemas.microsoft.com/office/drawing/2014/main" id="{F8F0AFFE-ACD6-422F-AB0B-C781D5B04A83}"/>
                </a:ext>
              </a:extLst>
            </p:cNvPr>
            <p:cNvGrpSpPr/>
            <p:nvPr/>
          </p:nvGrpSpPr>
          <p:grpSpPr>
            <a:xfrm>
              <a:off x="348678" y="246559"/>
              <a:ext cx="1432194" cy="5850624"/>
              <a:chOff x="348678" y="246559"/>
              <a:chExt cx="1432194" cy="5850624"/>
            </a:xfrm>
          </p:grpSpPr>
          <p:sp>
            <p:nvSpPr>
              <p:cNvPr id="9" name="Google Shape;3940;p22">
                <a:extLst>
                  <a:ext uri="{FF2B5EF4-FFF2-40B4-BE49-F238E27FC236}">
                    <a16:creationId xmlns:a16="http://schemas.microsoft.com/office/drawing/2014/main" id="{393226EC-04CB-48BB-9FFC-A4BC0373734B}"/>
                  </a:ext>
                </a:extLst>
              </p:cNvPr>
              <p:cNvSpPr/>
              <p:nvPr/>
            </p:nvSpPr>
            <p:spPr>
              <a:xfrm>
                <a:off x="405547" y="246559"/>
                <a:ext cx="1375325"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0" name="Google Shape;3941;p22">
                <a:extLst>
                  <a:ext uri="{FF2B5EF4-FFF2-40B4-BE49-F238E27FC236}">
                    <a16:creationId xmlns:a16="http://schemas.microsoft.com/office/drawing/2014/main" id="{11B53A49-D383-4F9A-8737-5B65B407DE2C}"/>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3;p22">
                <a:extLst>
                  <a:ext uri="{FF2B5EF4-FFF2-40B4-BE49-F238E27FC236}">
                    <a16:creationId xmlns:a16="http://schemas.microsoft.com/office/drawing/2014/main" id="{BB26FAC7-4639-4C7D-9479-DAE9BF51C450}"/>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4;p22">
                <a:extLst>
                  <a:ext uri="{FF2B5EF4-FFF2-40B4-BE49-F238E27FC236}">
                    <a16:creationId xmlns:a16="http://schemas.microsoft.com/office/drawing/2014/main" id="{E67023EC-E280-417A-9AC4-CC18C3AC11CF}"/>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5;p22">
                <a:extLst>
                  <a:ext uri="{FF2B5EF4-FFF2-40B4-BE49-F238E27FC236}">
                    <a16:creationId xmlns:a16="http://schemas.microsoft.com/office/drawing/2014/main" id="{3EEF341D-8FBB-48D0-9A8E-A6A8395575E9}"/>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4" name="Google Shape;3946;p22">
                <a:extLst>
                  <a:ext uri="{FF2B5EF4-FFF2-40B4-BE49-F238E27FC236}">
                    <a16:creationId xmlns:a16="http://schemas.microsoft.com/office/drawing/2014/main" id="{1FE3123B-EF99-45A7-A75A-25A1DC5794F3}"/>
                  </a:ext>
                </a:extLst>
              </p:cNvPr>
              <p:cNvSpPr/>
              <p:nvPr/>
            </p:nvSpPr>
            <p:spPr>
              <a:xfrm>
                <a:off x="405547" y="1157922"/>
                <a:ext cx="1333858" cy="1585135"/>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2617642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6393" y="383029"/>
            <a:ext cx="9090073" cy="1036637"/>
          </a:xfrm>
        </p:spPr>
        <p:txBody>
          <a:bodyPr>
            <a:noAutofit/>
          </a:bodyPr>
          <a:lstStyle/>
          <a:p>
            <a:pPr algn="ctr">
              <a:defRPr/>
            </a:pPr>
            <a:r>
              <a:rPr lang="en-US" sz="4500" b="1" dirty="0">
                <a:solidFill>
                  <a:srgbClr val="FF0000"/>
                </a:solidFill>
              </a:rPr>
              <a:t>Online Testing Materials Distribution</a:t>
            </a:r>
            <a:br>
              <a:rPr lang="en-US" sz="2500" dirty="0">
                <a:solidFill>
                  <a:schemeClr val="accent1">
                    <a:satMod val="150000"/>
                  </a:schemeClr>
                </a:solidFill>
              </a:rPr>
            </a:br>
            <a:endParaRPr lang="en-US" sz="2500" dirty="0">
              <a:solidFill>
                <a:schemeClr val="accent1">
                  <a:satMod val="150000"/>
                </a:schemeClr>
              </a:solidFill>
            </a:endParaRPr>
          </a:p>
        </p:txBody>
      </p:sp>
      <p:sp>
        <p:nvSpPr>
          <p:cNvPr id="17412" name="Rectangle 4"/>
          <p:cNvSpPr>
            <a:spLocks noChangeArrowheads="1"/>
          </p:cNvSpPr>
          <p:nvPr/>
        </p:nvSpPr>
        <p:spPr bwMode="auto">
          <a:xfrm>
            <a:off x="2289809" y="1363578"/>
            <a:ext cx="8726658" cy="1107996"/>
          </a:xfrm>
          <a:prstGeom prst="rect">
            <a:avLst/>
          </a:prstGeom>
          <a:solidFill>
            <a:schemeClr val="accent2"/>
          </a:solidFill>
          <a:ln>
            <a:noFill/>
          </a:ln>
          <a:extLst/>
        </p:spPr>
        <p:txBody>
          <a:bodyPr wrap="square" anchor="ct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defRPr/>
            </a:pPr>
            <a:r>
              <a:rPr lang="en-US" altLang="en-US" sz="2200" b="1" i="1" dirty="0">
                <a:solidFill>
                  <a:srgbClr val="0070C0"/>
                </a:solidFill>
                <a:latin typeface="+mn-lt"/>
              </a:rPr>
              <a:t>**Note to CTC: Enter school procedures including pick up location and time.</a:t>
            </a:r>
          </a:p>
          <a:p>
            <a:pPr eaLnBrk="1" hangingPunct="1">
              <a:defRPr/>
            </a:pPr>
            <a:endParaRPr lang="en-US" altLang="en-US" sz="2200" i="1" dirty="0">
              <a:latin typeface="+mn-lt"/>
            </a:endParaRPr>
          </a:p>
        </p:txBody>
      </p:sp>
      <p:grpSp>
        <p:nvGrpSpPr>
          <p:cNvPr id="52" name="Group 51">
            <a:extLst>
              <a:ext uri="{FF2B5EF4-FFF2-40B4-BE49-F238E27FC236}">
                <a16:creationId xmlns:a16="http://schemas.microsoft.com/office/drawing/2014/main" id="{14914105-5342-442D-973F-9952DC57F5F1}"/>
              </a:ext>
            </a:extLst>
          </p:cNvPr>
          <p:cNvGrpSpPr/>
          <p:nvPr/>
        </p:nvGrpSpPr>
        <p:grpSpPr>
          <a:xfrm>
            <a:off x="222494" y="626827"/>
            <a:ext cx="1031631" cy="5604345"/>
            <a:chOff x="348678" y="246559"/>
            <a:chExt cx="1432194" cy="5970486"/>
          </a:xfrm>
        </p:grpSpPr>
        <p:sp>
          <p:nvSpPr>
            <p:cNvPr id="53" name="Google Shape;3942;p22">
              <a:extLst>
                <a:ext uri="{FF2B5EF4-FFF2-40B4-BE49-F238E27FC236}">
                  <a16:creationId xmlns:a16="http://schemas.microsoft.com/office/drawing/2014/main" id="{98FD08F3-BAA4-45C9-955F-94A06225EA60}"/>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54" name="Group 53">
              <a:extLst>
                <a:ext uri="{FF2B5EF4-FFF2-40B4-BE49-F238E27FC236}">
                  <a16:creationId xmlns:a16="http://schemas.microsoft.com/office/drawing/2014/main" id="{567E2275-5477-4097-8E16-65C3CBDA2ABB}"/>
                </a:ext>
              </a:extLst>
            </p:cNvPr>
            <p:cNvGrpSpPr/>
            <p:nvPr/>
          </p:nvGrpSpPr>
          <p:grpSpPr>
            <a:xfrm>
              <a:off x="348678" y="246559"/>
              <a:ext cx="1432194" cy="5850624"/>
              <a:chOff x="348678" y="246559"/>
              <a:chExt cx="1432194" cy="5850624"/>
            </a:xfrm>
          </p:grpSpPr>
          <p:sp>
            <p:nvSpPr>
              <p:cNvPr id="55" name="Google Shape;3940;p22">
                <a:extLst>
                  <a:ext uri="{FF2B5EF4-FFF2-40B4-BE49-F238E27FC236}">
                    <a16:creationId xmlns:a16="http://schemas.microsoft.com/office/drawing/2014/main" id="{E48A07C0-B382-4463-B183-DEE215CB6245}"/>
                  </a:ext>
                </a:extLst>
              </p:cNvPr>
              <p:cNvSpPr/>
              <p:nvPr/>
            </p:nvSpPr>
            <p:spPr>
              <a:xfrm>
                <a:off x="405547" y="246559"/>
                <a:ext cx="1375325"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56" name="Google Shape;3941;p22">
                <a:extLst>
                  <a:ext uri="{FF2B5EF4-FFF2-40B4-BE49-F238E27FC236}">
                    <a16:creationId xmlns:a16="http://schemas.microsoft.com/office/drawing/2014/main" id="{762368FB-1AB1-46A0-95C8-6492C7798931}"/>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57" name="Google Shape;3943;p22">
                <a:extLst>
                  <a:ext uri="{FF2B5EF4-FFF2-40B4-BE49-F238E27FC236}">
                    <a16:creationId xmlns:a16="http://schemas.microsoft.com/office/drawing/2014/main" id="{BEF55645-446C-426A-9E01-744099E30564}"/>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58" name="Google Shape;3944;p22">
                <a:extLst>
                  <a:ext uri="{FF2B5EF4-FFF2-40B4-BE49-F238E27FC236}">
                    <a16:creationId xmlns:a16="http://schemas.microsoft.com/office/drawing/2014/main" id="{14EACD04-BD5C-4596-850F-CE5072CAFC8C}"/>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59" name="Google Shape;3945;p22">
                <a:extLst>
                  <a:ext uri="{FF2B5EF4-FFF2-40B4-BE49-F238E27FC236}">
                    <a16:creationId xmlns:a16="http://schemas.microsoft.com/office/drawing/2014/main" id="{C956973E-2439-44A2-8AD5-4B14B35C311B}"/>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60" name="Google Shape;3946;p22">
                <a:extLst>
                  <a:ext uri="{FF2B5EF4-FFF2-40B4-BE49-F238E27FC236}">
                    <a16:creationId xmlns:a16="http://schemas.microsoft.com/office/drawing/2014/main" id="{EEBB41A9-48D2-4A7C-B07D-EB04126A1AA6}"/>
                  </a:ext>
                </a:extLst>
              </p:cNvPr>
              <p:cNvSpPr/>
              <p:nvPr/>
            </p:nvSpPr>
            <p:spPr>
              <a:xfrm>
                <a:off x="405547" y="1157922"/>
                <a:ext cx="1333858" cy="1585135"/>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
        <p:nvSpPr>
          <p:cNvPr id="13" name="Rectangle 4">
            <a:extLst>
              <a:ext uri="{FF2B5EF4-FFF2-40B4-BE49-F238E27FC236}">
                <a16:creationId xmlns:a16="http://schemas.microsoft.com/office/drawing/2014/main" id="{E747C061-90AA-408A-9616-727F94A05804}"/>
              </a:ext>
            </a:extLst>
          </p:cNvPr>
          <p:cNvSpPr>
            <a:spLocks noChangeArrowheads="1"/>
          </p:cNvSpPr>
          <p:nvPr/>
        </p:nvSpPr>
        <p:spPr bwMode="auto">
          <a:xfrm>
            <a:off x="2108101" y="2591521"/>
            <a:ext cx="9090074"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342900" indent="-342900">
              <a:buFont typeface="Arial" panose="020B0604020202020204" pitchFamily="34" charset="0"/>
              <a:buChar char="•"/>
              <a:defRPr/>
            </a:pPr>
            <a:r>
              <a:rPr lang="en-US" altLang="en-US" dirty="0">
                <a:latin typeface="+mn-lt"/>
              </a:rPr>
              <a:t>Test administrators must verify roster and number of student test tickets received.</a:t>
            </a:r>
          </a:p>
          <a:p>
            <a:pPr marL="342900" indent="-342900">
              <a:buFont typeface="Arial" panose="020B0604020202020204" pitchFamily="34" charset="0"/>
              <a:buChar char="•"/>
              <a:defRPr/>
            </a:pPr>
            <a:r>
              <a:rPr lang="en-US" altLang="en-US" dirty="0">
                <a:latin typeface="+mn-lt"/>
              </a:rPr>
              <a:t>Once verified, you must sign the materials control form.</a:t>
            </a:r>
          </a:p>
          <a:p>
            <a:pPr marL="342900" indent="-342900">
              <a:buFont typeface="Arial" panose="020B0604020202020204" pitchFamily="34" charset="0"/>
              <a:buChar char="•"/>
              <a:defRPr/>
            </a:pPr>
            <a:r>
              <a:rPr lang="en-US" altLang="en-US" dirty="0">
                <a:latin typeface="+mn-lt"/>
              </a:rPr>
              <a:t>Once you sign for student test tickets, it is your responsibility to maintain security the entire time they are in your possession.</a:t>
            </a:r>
          </a:p>
          <a:p>
            <a:pPr marL="342900" indent="-342900">
              <a:buFont typeface="Arial" panose="020B0604020202020204" pitchFamily="34" charset="0"/>
              <a:buChar char="•"/>
              <a:defRPr/>
            </a:pPr>
            <a:r>
              <a:rPr lang="en-US" altLang="en-US" dirty="0">
                <a:latin typeface="+mn-lt"/>
              </a:rPr>
              <a:t>Return </a:t>
            </a:r>
            <a:r>
              <a:rPr lang="en-US" altLang="en-US" u="sng" dirty="0">
                <a:latin typeface="+mn-lt"/>
              </a:rPr>
              <a:t>all</a:t>
            </a:r>
            <a:r>
              <a:rPr lang="en-US" altLang="en-US" dirty="0">
                <a:latin typeface="+mn-lt"/>
              </a:rPr>
              <a:t> student test tickets and other materials to the testing center at the completion of testing.</a:t>
            </a:r>
          </a:p>
          <a:p>
            <a:pPr marL="342900" indent="-342900">
              <a:buFont typeface="Arial" panose="020B0604020202020204" pitchFamily="34" charset="0"/>
              <a:buChar char="•"/>
              <a:defRPr/>
            </a:pPr>
            <a:endParaRPr lang="en-US" altLang="en-US" dirty="0">
              <a:latin typeface="+mn-lt"/>
            </a:endParaRPr>
          </a:p>
          <a:p>
            <a:pPr>
              <a:defRPr/>
            </a:pPr>
            <a:r>
              <a:rPr lang="en-US" altLang="en-US" dirty="0">
                <a:solidFill>
                  <a:srgbClr val="FF0000"/>
                </a:solidFill>
                <a:latin typeface="+mn-lt"/>
              </a:rPr>
              <a:t>Note:  Students must be on campus to test. Test administrators should not share username and password information with students via Zoom, Teams, or other platforms.</a:t>
            </a:r>
          </a:p>
        </p:txBody>
      </p:sp>
    </p:spTree>
    <p:extLst>
      <p:ext uri="{BB962C8B-B14F-4D97-AF65-F5344CB8AC3E}">
        <p14:creationId xmlns:p14="http://schemas.microsoft.com/office/powerpoint/2010/main" val="38286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6393" y="383029"/>
            <a:ext cx="9090073" cy="1036637"/>
          </a:xfrm>
        </p:spPr>
        <p:txBody>
          <a:bodyPr>
            <a:noAutofit/>
          </a:bodyPr>
          <a:lstStyle/>
          <a:p>
            <a:pPr algn="ctr">
              <a:defRPr/>
            </a:pPr>
            <a:r>
              <a:rPr lang="en-US" sz="4500" b="1" dirty="0">
                <a:solidFill>
                  <a:srgbClr val="FF0000"/>
                </a:solidFill>
              </a:rPr>
              <a:t>Paper Testing Materials Distribution</a:t>
            </a:r>
            <a:br>
              <a:rPr lang="en-US" sz="2500" dirty="0">
                <a:solidFill>
                  <a:schemeClr val="accent1">
                    <a:satMod val="150000"/>
                  </a:schemeClr>
                </a:solidFill>
              </a:rPr>
            </a:br>
            <a:endParaRPr lang="en-US" sz="2500" dirty="0">
              <a:solidFill>
                <a:schemeClr val="accent1">
                  <a:satMod val="150000"/>
                </a:schemeClr>
              </a:solidFill>
            </a:endParaRPr>
          </a:p>
        </p:txBody>
      </p:sp>
      <p:sp>
        <p:nvSpPr>
          <p:cNvPr id="17412" name="Rectangle 4"/>
          <p:cNvSpPr>
            <a:spLocks noChangeArrowheads="1"/>
          </p:cNvSpPr>
          <p:nvPr/>
        </p:nvSpPr>
        <p:spPr bwMode="auto">
          <a:xfrm>
            <a:off x="2289809" y="1525492"/>
            <a:ext cx="8726658" cy="1107996"/>
          </a:xfrm>
          <a:prstGeom prst="rect">
            <a:avLst/>
          </a:prstGeom>
          <a:solidFill>
            <a:schemeClr val="accent2"/>
          </a:solidFill>
          <a:ln>
            <a:noFill/>
          </a:ln>
          <a:extLst/>
        </p:spPr>
        <p:txBody>
          <a:bodyPr wrap="square" anchor="ct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defRPr/>
            </a:pPr>
            <a:r>
              <a:rPr lang="en-US" altLang="en-US" sz="2200" b="1" i="1" dirty="0">
                <a:solidFill>
                  <a:srgbClr val="0070C0"/>
                </a:solidFill>
                <a:latin typeface="+mn-lt"/>
              </a:rPr>
              <a:t>**Note to CTC: Enter school procedures including pick up location and time.</a:t>
            </a:r>
          </a:p>
          <a:p>
            <a:pPr eaLnBrk="1" hangingPunct="1">
              <a:defRPr/>
            </a:pPr>
            <a:endParaRPr lang="en-US" altLang="en-US" sz="2200" i="1" dirty="0">
              <a:latin typeface="+mn-lt"/>
            </a:endParaRPr>
          </a:p>
        </p:txBody>
      </p:sp>
      <p:grpSp>
        <p:nvGrpSpPr>
          <p:cNvPr id="52" name="Group 51">
            <a:extLst>
              <a:ext uri="{FF2B5EF4-FFF2-40B4-BE49-F238E27FC236}">
                <a16:creationId xmlns:a16="http://schemas.microsoft.com/office/drawing/2014/main" id="{14914105-5342-442D-973F-9952DC57F5F1}"/>
              </a:ext>
            </a:extLst>
          </p:cNvPr>
          <p:cNvGrpSpPr/>
          <p:nvPr/>
        </p:nvGrpSpPr>
        <p:grpSpPr>
          <a:xfrm>
            <a:off x="222494" y="626827"/>
            <a:ext cx="1031631" cy="5604345"/>
            <a:chOff x="348678" y="246559"/>
            <a:chExt cx="1432194" cy="5970486"/>
          </a:xfrm>
        </p:grpSpPr>
        <p:sp>
          <p:nvSpPr>
            <p:cNvPr id="53" name="Google Shape;3942;p22">
              <a:extLst>
                <a:ext uri="{FF2B5EF4-FFF2-40B4-BE49-F238E27FC236}">
                  <a16:creationId xmlns:a16="http://schemas.microsoft.com/office/drawing/2014/main" id="{98FD08F3-BAA4-45C9-955F-94A06225EA60}"/>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54" name="Group 53">
              <a:extLst>
                <a:ext uri="{FF2B5EF4-FFF2-40B4-BE49-F238E27FC236}">
                  <a16:creationId xmlns:a16="http://schemas.microsoft.com/office/drawing/2014/main" id="{567E2275-5477-4097-8E16-65C3CBDA2ABB}"/>
                </a:ext>
              </a:extLst>
            </p:cNvPr>
            <p:cNvGrpSpPr/>
            <p:nvPr/>
          </p:nvGrpSpPr>
          <p:grpSpPr>
            <a:xfrm>
              <a:off x="348678" y="246559"/>
              <a:ext cx="1432194" cy="5850624"/>
              <a:chOff x="348678" y="246559"/>
              <a:chExt cx="1432194" cy="5850624"/>
            </a:xfrm>
          </p:grpSpPr>
          <p:sp>
            <p:nvSpPr>
              <p:cNvPr id="55" name="Google Shape;3940;p22">
                <a:extLst>
                  <a:ext uri="{FF2B5EF4-FFF2-40B4-BE49-F238E27FC236}">
                    <a16:creationId xmlns:a16="http://schemas.microsoft.com/office/drawing/2014/main" id="{E48A07C0-B382-4463-B183-DEE215CB6245}"/>
                  </a:ext>
                </a:extLst>
              </p:cNvPr>
              <p:cNvSpPr/>
              <p:nvPr/>
            </p:nvSpPr>
            <p:spPr>
              <a:xfrm>
                <a:off x="405547" y="246559"/>
                <a:ext cx="1375325"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56" name="Google Shape;3941;p22">
                <a:extLst>
                  <a:ext uri="{FF2B5EF4-FFF2-40B4-BE49-F238E27FC236}">
                    <a16:creationId xmlns:a16="http://schemas.microsoft.com/office/drawing/2014/main" id="{762368FB-1AB1-46A0-95C8-6492C7798931}"/>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57" name="Google Shape;3943;p22">
                <a:extLst>
                  <a:ext uri="{FF2B5EF4-FFF2-40B4-BE49-F238E27FC236}">
                    <a16:creationId xmlns:a16="http://schemas.microsoft.com/office/drawing/2014/main" id="{BEF55645-446C-426A-9E01-744099E30564}"/>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58" name="Google Shape;3944;p22">
                <a:extLst>
                  <a:ext uri="{FF2B5EF4-FFF2-40B4-BE49-F238E27FC236}">
                    <a16:creationId xmlns:a16="http://schemas.microsoft.com/office/drawing/2014/main" id="{14EACD04-BD5C-4596-850F-CE5072CAFC8C}"/>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59" name="Google Shape;3945;p22">
                <a:extLst>
                  <a:ext uri="{FF2B5EF4-FFF2-40B4-BE49-F238E27FC236}">
                    <a16:creationId xmlns:a16="http://schemas.microsoft.com/office/drawing/2014/main" id="{C956973E-2439-44A2-8AD5-4B14B35C311B}"/>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60" name="Google Shape;3946;p22">
                <a:extLst>
                  <a:ext uri="{FF2B5EF4-FFF2-40B4-BE49-F238E27FC236}">
                    <a16:creationId xmlns:a16="http://schemas.microsoft.com/office/drawing/2014/main" id="{EEBB41A9-48D2-4A7C-B07D-EB04126A1AA6}"/>
                  </a:ext>
                </a:extLst>
              </p:cNvPr>
              <p:cNvSpPr/>
              <p:nvPr/>
            </p:nvSpPr>
            <p:spPr>
              <a:xfrm>
                <a:off x="405547" y="1157922"/>
                <a:ext cx="1333858" cy="1585135"/>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
        <p:nvSpPr>
          <p:cNvPr id="13" name="Rectangle 4">
            <a:extLst>
              <a:ext uri="{FF2B5EF4-FFF2-40B4-BE49-F238E27FC236}">
                <a16:creationId xmlns:a16="http://schemas.microsoft.com/office/drawing/2014/main" id="{E747C061-90AA-408A-9616-727F94A05804}"/>
              </a:ext>
            </a:extLst>
          </p:cNvPr>
          <p:cNvSpPr>
            <a:spLocks noChangeArrowheads="1"/>
          </p:cNvSpPr>
          <p:nvPr/>
        </p:nvSpPr>
        <p:spPr bwMode="auto">
          <a:xfrm>
            <a:off x="2108101" y="2753297"/>
            <a:ext cx="909007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342900" indent="-342900">
              <a:buFont typeface="Arial" panose="020B0604020202020204" pitchFamily="34" charset="0"/>
              <a:buChar char="•"/>
              <a:defRPr/>
            </a:pPr>
            <a:r>
              <a:rPr lang="en-US" altLang="en-US" sz="2800" dirty="0">
                <a:latin typeface="+mn-lt"/>
              </a:rPr>
              <a:t>Test administrators must verify roster, number of test books, and answer sheets received.</a:t>
            </a:r>
          </a:p>
          <a:p>
            <a:pPr marL="342900" indent="-342900">
              <a:buFont typeface="Arial" panose="020B0604020202020204" pitchFamily="34" charset="0"/>
              <a:buChar char="•"/>
              <a:defRPr/>
            </a:pPr>
            <a:r>
              <a:rPr lang="en-US" altLang="en-US" sz="2800" dirty="0">
                <a:latin typeface="+mn-lt"/>
              </a:rPr>
              <a:t>Once verified, you must sign the materials control form.</a:t>
            </a:r>
          </a:p>
          <a:p>
            <a:pPr marL="342900" indent="-342900">
              <a:buFont typeface="Arial" panose="020B0604020202020204" pitchFamily="34" charset="0"/>
              <a:buChar char="•"/>
              <a:defRPr/>
            </a:pPr>
            <a:r>
              <a:rPr lang="en-US" altLang="en-US" sz="2800" dirty="0">
                <a:latin typeface="+mn-lt"/>
              </a:rPr>
              <a:t>Once you sign for test books, it is your responsibility to maintain their security the entire time they are in your possession.</a:t>
            </a:r>
          </a:p>
          <a:p>
            <a:pPr marL="342900" indent="-342900">
              <a:buFont typeface="Arial" panose="020B0604020202020204" pitchFamily="34" charset="0"/>
              <a:buChar char="•"/>
              <a:defRPr/>
            </a:pPr>
            <a:r>
              <a:rPr lang="en-US" altLang="en-US" sz="2800" dirty="0">
                <a:latin typeface="+mn-lt"/>
              </a:rPr>
              <a:t>Return </a:t>
            </a:r>
            <a:r>
              <a:rPr lang="en-US" altLang="en-US" sz="2800" u="sng" dirty="0">
                <a:latin typeface="+mn-lt"/>
              </a:rPr>
              <a:t>all</a:t>
            </a:r>
            <a:r>
              <a:rPr lang="en-US" altLang="en-US" sz="2800" dirty="0">
                <a:latin typeface="+mn-lt"/>
              </a:rPr>
              <a:t> test books and answer sheets to the testing center at the completion of testing.</a:t>
            </a:r>
          </a:p>
        </p:txBody>
      </p:sp>
    </p:spTree>
    <p:extLst>
      <p:ext uri="{BB962C8B-B14F-4D97-AF65-F5344CB8AC3E}">
        <p14:creationId xmlns:p14="http://schemas.microsoft.com/office/powerpoint/2010/main" val="3459021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0657"/>
            <a:ext cx="11125200" cy="1036638"/>
          </a:xfrm>
        </p:spPr>
        <p:txBody>
          <a:bodyPr>
            <a:noAutofit/>
          </a:bodyPr>
          <a:lstStyle/>
          <a:p>
            <a:pPr algn="ctr">
              <a:defRPr/>
            </a:pPr>
            <a:r>
              <a:rPr lang="en-US" sz="4500" b="1" dirty="0">
                <a:solidFill>
                  <a:srgbClr val="FF0000"/>
                </a:solidFill>
              </a:rPr>
              <a:t>Test Procedures Overview/Schedule</a:t>
            </a:r>
            <a:br>
              <a:rPr lang="en-US" sz="2500" dirty="0">
                <a:solidFill>
                  <a:schemeClr val="accent1">
                    <a:satMod val="150000"/>
                  </a:schemeClr>
                </a:solidFill>
              </a:rPr>
            </a:br>
            <a:endParaRPr lang="en-US" sz="2500" dirty="0">
              <a:solidFill>
                <a:schemeClr val="accent1">
                  <a:satMod val="150000"/>
                </a:schemeClr>
              </a:solidFill>
            </a:endParaRPr>
          </a:p>
        </p:txBody>
      </p:sp>
      <p:sp>
        <p:nvSpPr>
          <p:cNvPr id="8" name="Rectangle 3"/>
          <p:cNvSpPr>
            <a:spLocks noGrp="1" noChangeArrowheads="1"/>
          </p:cNvSpPr>
          <p:nvPr>
            <p:ph idx="1"/>
          </p:nvPr>
        </p:nvSpPr>
        <p:spPr>
          <a:xfrm>
            <a:off x="5549813" y="1565572"/>
            <a:ext cx="6212060" cy="4955686"/>
          </a:xfrm>
        </p:spPr>
        <p:txBody>
          <a:bodyPr rtlCol="0">
            <a:normAutofit/>
          </a:bodyPr>
          <a:lstStyle/>
          <a:p>
            <a:pPr marL="438912" indent="-320040">
              <a:lnSpc>
                <a:spcPct val="80000"/>
              </a:lnSpc>
              <a:spcBef>
                <a:spcPts val="0"/>
              </a:spcBef>
              <a:buClr>
                <a:schemeClr val="tx1"/>
              </a:buClr>
              <a:buFont typeface="Arial" panose="020B0604020202020204" pitchFamily="34" charset="0"/>
              <a:buChar char="•"/>
              <a:defRPr/>
            </a:pPr>
            <a:r>
              <a:rPr lang="en-US" sz="2000" dirty="0">
                <a:cs typeface="Times" pitchFamily="18" charset="0"/>
              </a:rPr>
              <a:t>All students will report to their testing site.  Please review small group information with your students prior to testing.</a:t>
            </a:r>
          </a:p>
          <a:p>
            <a:pPr marL="438912" indent="-320040">
              <a:lnSpc>
                <a:spcPct val="80000"/>
              </a:lnSpc>
              <a:spcBef>
                <a:spcPts val="0"/>
              </a:spcBef>
              <a:buClr>
                <a:schemeClr val="tx1"/>
              </a:buClr>
              <a:buFont typeface="Arial" panose="020B0604020202020204" pitchFamily="34" charset="0"/>
              <a:buChar char="•"/>
              <a:defRPr/>
            </a:pPr>
            <a:r>
              <a:rPr lang="en-US" sz="2000" dirty="0">
                <a:cs typeface="Times" pitchFamily="18" charset="0"/>
              </a:rPr>
              <a:t>Be at your testing location </a:t>
            </a:r>
            <a:r>
              <a:rPr lang="en-US" sz="2000" u="sng" dirty="0">
                <a:cs typeface="Times" pitchFamily="18" charset="0"/>
              </a:rPr>
              <a:t>before</a:t>
            </a:r>
            <a:r>
              <a:rPr lang="en-US" sz="2000" dirty="0">
                <a:cs typeface="Times" pitchFamily="18" charset="0"/>
              </a:rPr>
              <a:t> the students arrive.</a:t>
            </a:r>
          </a:p>
          <a:p>
            <a:pPr marL="438912" indent="-320040">
              <a:lnSpc>
                <a:spcPct val="80000"/>
              </a:lnSpc>
              <a:spcBef>
                <a:spcPts val="0"/>
              </a:spcBef>
              <a:buClr>
                <a:schemeClr val="tx1"/>
              </a:buClr>
              <a:buFont typeface="Arial" panose="020B0604020202020204" pitchFamily="34" charset="0"/>
              <a:buChar char="•"/>
              <a:defRPr/>
            </a:pPr>
            <a:r>
              <a:rPr lang="en-US" sz="2000" dirty="0">
                <a:cs typeface="Times" pitchFamily="18" charset="0"/>
              </a:rPr>
              <a:t>Tape your seating chart to the door once you have verified students are in the correct location.</a:t>
            </a:r>
          </a:p>
          <a:p>
            <a:pPr marL="438912" indent="-320040">
              <a:lnSpc>
                <a:spcPct val="80000"/>
              </a:lnSpc>
              <a:spcBef>
                <a:spcPts val="0"/>
              </a:spcBef>
              <a:buClr>
                <a:schemeClr val="tx1"/>
              </a:buClr>
              <a:buFont typeface="Arial" panose="020B0604020202020204" pitchFamily="34" charset="0"/>
              <a:buChar char="•"/>
              <a:defRPr/>
            </a:pPr>
            <a:r>
              <a:rPr lang="en-US" sz="2000" dirty="0">
                <a:cs typeface="Times" pitchFamily="18" charset="0"/>
              </a:rPr>
              <a:t>Collect cell phones and have student backpacks placed at the front of the room. Read cell phone script.</a:t>
            </a:r>
          </a:p>
          <a:p>
            <a:pPr marL="438912" indent="-320040">
              <a:lnSpc>
                <a:spcPct val="80000"/>
              </a:lnSpc>
              <a:spcBef>
                <a:spcPts val="0"/>
              </a:spcBef>
              <a:buClr>
                <a:schemeClr val="tx1"/>
              </a:buClr>
              <a:buFont typeface="Arial" panose="020B0604020202020204" pitchFamily="34" charset="0"/>
              <a:buChar char="•"/>
              <a:defRPr/>
            </a:pPr>
            <a:r>
              <a:rPr lang="en-US" sz="2000" dirty="0">
                <a:cs typeface="Times" pitchFamily="18" charset="0"/>
              </a:rPr>
              <a:t>No personal belongings/books/papers/etc. on student desks. </a:t>
            </a:r>
          </a:p>
          <a:p>
            <a:pPr marL="438912" indent="-320040">
              <a:lnSpc>
                <a:spcPct val="80000"/>
              </a:lnSpc>
              <a:spcBef>
                <a:spcPts val="0"/>
              </a:spcBef>
              <a:buClr>
                <a:schemeClr val="tx1"/>
              </a:buClr>
              <a:buFont typeface="Arial" panose="020B0604020202020204" pitchFamily="34" charset="0"/>
              <a:buChar char="•"/>
              <a:defRPr/>
            </a:pPr>
            <a:r>
              <a:rPr lang="en-US" sz="2000" dirty="0">
                <a:cs typeface="Times" pitchFamily="18" charset="0"/>
              </a:rPr>
              <a:t>Cell phones should not be returned until </a:t>
            </a:r>
            <a:r>
              <a:rPr lang="en-US" sz="2000" b="1" dirty="0">
                <a:cs typeface="Times" pitchFamily="18" charset="0"/>
              </a:rPr>
              <a:t>all </a:t>
            </a:r>
            <a:r>
              <a:rPr lang="en-US" sz="2000" dirty="0">
                <a:cs typeface="Times" pitchFamily="18" charset="0"/>
              </a:rPr>
              <a:t>testing is complete. </a:t>
            </a:r>
          </a:p>
          <a:p>
            <a:pPr marL="438912" indent="-320040">
              <a:lnSpc>
                <a:spcPct val="80000"/>
              </a:lnSpc>
              <a:spcBef>
                <a:spcPts val="0"/>
              </a:spcBef>
              <a:buClr>
                <a:schemeClr val="tx1"/>
              </a:buClr>
              <a:buFont typeface="Arial" panose="020B0604020202020204" pitchFamily="34" charset="0"/>
              <a:buChar char="•"/>
              <a:defRPr/>
            </a:pPr>
            <a:r>
              <a:rPr lang="en-US" sz="2000" dirty="0">
                <a:cs typeface="Times" pitchFamily="18" charset="0"/>
              </a:rPr>
              <a:t>Computers not used for testing should be off. No electronic devices (teacher and student) should be visible during testing.</a:t>
            </a:r>
          </a:p>
          <a:p>
            <a:pPr marL="438912" indent="-320040">
              <a:lnSpc>
                <a:spcPct val="80000"/>
              </a:lnSpc>
              <a:spcBef>
                <a:spcPts val="0"/>
              </a:spcBef>
              <a:buClr>
                <a:schemeClr val="tx1"/>
              </a:buClr>
              <a:buFont typeface="Arial" panose="020B0604020202020204" pitchFamily="34" charset="0"/>
              <a:buChar char="•"/>
              <a:defRPr/>
            </a:pPr>
            <a:r>
              <a:rPr lang="en-US" sz="2000" dirty="0">
                <a:cs typeface="Times" pitchFamily="18" charset="0"/>
              </a:rPr>
              <a:t>Take attendance using the absentee form provided.</a:t>
            </a:r>
          </a:p>
          <a:p>
            <a:pPr marL="438912" indent="-320040">
              <a:lnSpc>
                <a:spcPct val="80000"/>
              </a:lnSpc>
              <a:spcBef>
                <a:spcPts val="0"/>
              </a:spcBef>
              <a:buClr>
                <a:schemeClr val="tx1"/>
              </a:buClr>
              <a:buFont typeface="Arial" panose="020B0604020202020204" pitchFamily="34" charset="0"/>
              <a:buChar char="•"/>
              <a:defRPr/>
            </a:pPr>
            <a:r>
              <a:rPr lang="en-US" sz="2000" dirty="0">
                <a:cs typeface="Times" pitchFamily="18" charset="0"/>
              </a:rPr>
              <a:t>All doors should remain open.</a:t>
            </a:r>
          </a:p>
          <a:p>
            <a:pPr marL="438912" indent="-320040">
              <a:lnSpc>
                <a:spcPct val="80000"/>
              </a:lnSpc>
              <a:spcBef>
                <a:spcPts val="0"/>
              </a:spcBef>
              <a:buClr>
                <a:schemeClr val="accent3"/>
              </a:buClr>
              <a:buFont typeface="Wingdings 2"/>
              <a:buChar char=""/>
              <a:defRPr/>
            </a:pPr>
            <a:endParaRPr lang="en-US" dirty="0">
              <a:solidFill>
                <a:schemeClr val="tx1">
                  <a:lumMod val="85000"/>
                  <a:lumOff val="15000"/>
                </a:schemeClr>
              </a:solidFill>
              <a:latin typeface="Times" pitchFamily="18" charset="0"/>
              <a:cs typeface="Times" pitchFamily="18" charset="0"/>
            </a:endParaRPr>
          </a:p>
          <a:p>
            <a:pPr marL="438912" indent="-320040">
              <a:lnSpc>
                <a:spcPct val="80000"/>
              </a:lnSpc>
              <a:spcBef>
                <a:spcPts val="0"/>
              </a:spcBef>
              <a:buClr>
                <a:schemeClr val="accent3"/>
              </a:buClr>
              <a:buFont typeface="Wingdings 2"/>
              <a:buChar char=""/>
              <a:defRPr/>
            </a:pPr>
            <a:endParaRPr lang="en-US" sz="1400" dirty="0">
              <a:solidFill>
                <a:schemeClr val="tx1">
                  <a:lumMod val="85000"/>
                  <a:lumOff val="15000"/>
                </a:scheme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3281970"/>
              </p:ext>
            </p:extLst>
          </p:nvPr>
        </p:nvGraphicFramePr>
        <p:xfrm>
          <a:off x="310100" y="1399488"/>
          <a:ext cx="4724400" cy="5287855"/>
        </p:xfrm>
        <a:graphic>
          <a:graphicData uri="http://schemas.openxmlformats.org/drawingml/2006/table">
            <a:tbl>
              <a:tblPr firstRow="1" bandRow="1">
                <a:tableStyleId>{5C22544A-7EE6-4342-B048-85BDC9FD1C3A}</a:tableStyleId>
              </a:tblPr>
              <a:tblGrid>
                <a:gridCol w="1203229">
                  <a:extLst>
                    <a:ext uri="{9D8B030D-6E8A-4147-A177-3AD203B41FA5}">
                      <a16:colId xmlns:a16="http://schemas.microsoft.com/office/drawing/2014/main" val="20000"/>
                    </a:ext>
                  </a:extLst>
                </a:gridCol>
                <a:gridCol w="3521171">
                  <a:extLst>
                    <a:ext uri="{9D8B030D-6E8A-4147-A177-3AD203B41FA5}">
                      <a16:colId xmlns:a16="http://schemas.microsoft.com/office/drawing/2014/main" val="20001"/>
                    </a:ext>
                  </a:extLst>
                </a:gridCol>
              </a:tblGrid>
              <a:tr h="532779">
                <a:tc>
                  <a:txBody>
                    <a:bodyPr/>
                    <a:lstStyle/>
                    <a:p>
                      <a:r>
                        <a:rPr lang="en-US" sz="1800" dirty="0"/>
                        <a:t>Time</a:t>
                      </a:r>
                    </a:p>
                  </a:txBody>
                  <a:tcPr marL="91437" marR="91437" marT="45734" marB="45734">
                    <a:solidFill>
                      <a:srgbClr val="CC0000"/>
                    </a:solidFill>
                  </a:tcPr>
                </a:tc>
                <a:tc>
                  <a:txBody>
                    <a:bodyPr/>
                    <a:lstStyle/>
                    <a:p>
                      <a:r>
                        <a:rPr lang="en-US" sz="1800" dirty="0"/>
                        <a:t>Task</a:t>
                      </a:r>
                    </a:p>
                  </a:txBody>
                  <a:tcPr marL="91437" marR="91437" marT="45734" marB="45734">
                    <a:solidFill>
                      <a:srgbClr val="CC0000"/>
                    </a:solidFill>
                  </a:tcPr>
                </a:tc>
                <a:extLst>
                  <a:ext uri="{0D108BD9-81ED-4DB2-BD59-A6C34878D82A}">
                    <a16:rowId xmlns:a16="http://schemas.microsoft.com/office/drawing/2014/main" val="10000"/>
                  </a:ext>
                </a:extLst>
              </a:tr>
              <a:tr h="356390">
                <a:tc>
                  <a:txBody>
                    <a:bodyPr/>
                    <a:lstStyle/>
                    <a:p>
                      <a:r>
                        <a:rPr lang="en-US" sz="1800" dirty="0"/>
                        <a:t>8:00-8:30</a:t>
                      </a:r>
                    </a:p>
                  </a:txBody>
                  <a:tcPr marL="91437" marR="91437" marT="45734" marB="45734"/>
                </a:tc>
                <a:tc>
                  <a:txBody>
                    <a:bodyPr/>
                    <a:lstStyle/>
                    <a:p>
                      <a:r>
                        <a:rPr lang="en-US" sz="1800" dirty="0"/>
                        <a:t>Pick Up Testing</a:t>
                      </a:r>
                      <a:r>
                        <a:rPr lang="en-US" sz="1800" baseline="0" dirty="0"/>
                        <a:t> Material</a:t>
                      </a:r>
                      <a:endParaRPr lang="en-US" sz="1800" dirty="0"/>
                    </a:p>
                  </a:txBody>
                  <a:tcPr marL="91437" marR="91437" marT="45734" marB="45734"/>
                </a:tc>
                <a:extLst>
                  <a:ext uri="{0D108BD9-81ED-4DB2-BD59-A6C34878D82A}">
                    <a16:rowId xmlns:a16="http://schemas.microsoft.com/office/drawing/2014/main" val="10001"/>
                  </a:ext>
                </a:extLst>
              </a:tr>
              <a:tr h="1305507">
                <a:tc>
                  <a:txBody>
                    <a:bodyPr/>
                    <a:lstStyle/>
                    <a:p>
                      <a:r>
                        <a:rPr lang="en-US" sz="1800" dirty="0"/>
                        <a:t>9:15-9:30</a:t>
                      </a:r>
                    </a:p>
                  </a:txBody>
                  <a:tcPr marL="91437" marR="91437" marT="45734" marB="45734"/>
                </a:tc>
                <a:tc>
                  <a:txBody>
                    <a:bodyPr/>
                    <a:lstStyle/>
                    <a:p>
                      <a:pPr lvl="0"/>
                      <a:r>
                        <a:rPr lang="en-US" sz="1800" dirty="0"/>
                        <a:t>Check attendance/review seating charts. Post seating charts to door.</a:t>
                      </a:r>
                    </a:p>
                    <a:p>
                      <a:pPr lvl="0"/>
                      <a:r>
                        <a:rPr lang="en-US" sz="1800" dirty="0"/>
                        <a:t>Collect cell phones and read script</a:t>
                      </a:r>
                    </a:p>
                    <a:p>
                      <a:pPr lvl="0"/>
                      <a:r>
                        <a:rPr lang="en-US" sz="1800" dirty="0"/>
                        <a:t>Have students sign cell phone oath</a:t>
                      </a:r>
                    </a:p>
                  </a:txBody>
                  <a:tcPr marL="91437" marR="91437" marT="45734" marB="45734"/>
                </a:tc>
                <a:extLst>
                  <a:ext uri="{0D108BD9-81ED-4DB2-BD59-A6C34878D82A}">
                    <a16:rowId xmlns:a16="http://schemas.microsoft.com/office/drawing/2014/main" val="10002"/>
                  </a:ext>
                </a:extLst>
              </a:tr>
              <a:tr h="623667">
                <a:tc>
                  <a:txBody>
                    <a:bodyPr/>
                    <a:lstStyle/>
                    <a:p>
                      <a:r>
                        <a:rPr lang="en-US" sz="1800" dirty="0"/>
                        <a:t>9:30-9:45</a:t>
                      </a:r>
                    </a:p>
                  </a:txBody>
                  <a:tcPr marL="91437" marR="91437" marT="45734" marB="45734"/>
                </a:tc>
                <a:tc>
                  <a:txBody>
                    <a:bodyPr/>
                    <a:lstStyle/>
                    <a:p>
                      <a:pPr lvl="0"/>
                      <a:r>
                        <a:rPr lang="en-US" sz="1800" dirty="0"/>
                        <a:t>Pass out materials</a:t>
                      </a:r>
                    </a:p>
                    <a:p>
                      <a:pPr lvl="0"/>
                      <a:r>
                        <a:rPr lang="en-US" sz="1800" dirty="0"/>
                        <a:t>Begin reading directions</a:t>
                      </a:r>
                    </a:p>
                  </a:txBody>
                  <a:tcPr marL="91437" marR="91437" marT="45734" marB="45734"/>
                </a:tc>
                <a:extLst>
                  <a:ext uri="{0D108BD9-81ED-4DB2-BD59-A6C34878D82A}">
                    <a16:rowId xmlns:a16="http://schemas.microsoft.com/office/drawing/2014/main" val="10003"/>
                  </a:ext>
                </a:extLst>
              </a:tr>
              <a:tr h="623667">
                <a:tc>
                  <a:txBody>
                    <a:bodyPr/>
                    <a:lstStyle/>
                    <a:p>
                      <a:r>
                        <a:rPr lang="en-US" sz="1800" dirty="0"/>
                        <a:t>9:45-10:00</a:t>
                      </a:r>
                    </a:p>
                  </a:txBody>
                  <a:tcPr marL="91437" marR="91437" marT="45734" marB="45734"/>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All testing sites should be able to start no later than 9:15</a:t>
                      </a:r>
                    </a:p>
                  </a:txBody>
                  <a:tcPr marL="91437" marR="91437" marT="45734" marB="45734"/>
                </a:tc>
                <a:extLst>
                  <a:ext uri="{0D108BD9-81ED-4DB2-BD59-A6C34878D82A}">
                    <a16:rowId xmlns:a16="http://schemas.microsoft.com/office/drawing/2014/main" val="10004"/>
                  </a:ext>
                </a:extLst>
              </a:tr>
              <a:tr h="356390">
                <a:tc>
                  <a:txBody>
                    <a:bodyPr/>
                    <a:lstStyle/>
                    <a:p>
                      <a:endParaRPr lang="en-US" sz="1800" dirty="0"/>
                    </a:p>
                  </a:txBody>
                  <a:tcPr marL="91437" marR="91437" marT="45734" marB="45734"/>
                </a:tc>
                <a:tc>
                  <a:txBody>
                    <a:bodyPr/>
                    <a:lstStyle/>
                    <a:p>
                      <a:r>
                        <a:rPr lang="en-US" sz="1800" dirty="0"/>
                        <a:t>Lunch</a:t>
                      </a:r>
                    </a:p>
                  </a:txBody>
                  <a:tcPr marL="91437" marR="91437" marT="45734" marB="45734"/>
                </a:tc>
                <a:extLst>
                  <a:ext uri="{0D108BD9-81ED-4DB2-BD59-A6C34878D82A}">
                    <a16:rowId xmlns:a16="http://schemas.microsoft.com/office/drawing/2014/main" val="10005"/>
                  </a:ext>
                </a:extLst>
              </a:tr>
              <a:tr h="356390">
                <a:tc>
                  <a:txBody>
                    <a:bodyPr/>
                    <a:lstStyle/>
                    <a:p>
                      <a:endParaRPr lang="en-US" sz="1800" dirty="0"/>
                    </a:p>
                  </a:txBody>
                  <a:tcPr marL="91437" marR="91437" marT="45734" marB="45734"/>
                </a:tc>
                <a:tc>
                  <a:txBody>
                    <a:bodyPr/>
                    <a:lstStyle/>
                    <a:p>
                      <a:r>
                        <a:rPr lang="en-US" sz="1800" dirty="0"/>
                        <a:t>Approximate</a:t>
                      </a:r>
                      <a:r>
                        <a:rPr lang="en-US" sz="1800" baseline="0" dirty="0"/>
                        <a:t> test start time</a:t>
                      </a:r>
                      <a:endParaRPr lang="en-US" sz="1800" dirty="0"/>
                    </a:p>
                  </a:txBody>
                  <a:tcPr marL="91437" marR="91437" marT="45734" marB="45734"/>
                </a:tc>
                <a:extLst>
                  <a:ext uri="{0D108BD9-81ED-4DB2-BD59-A6C34878D82A}">
                    <a16:rowId xmlns:a16="http://schemas.microsoft.com/office/drawing/2014/main" val="10006"/>
                  </a:ext>
                </a:extLst>
              </a:tr>
              <a:tr h="356390">
                <a:tc>
                  <a:txBody>
                    <a:bodyPr/>
                    <a:lstStyle/>
                    <a:p>
                      <a:endParaRPr lang="en-US" sz="1800" dirty="0"/>
                    </a:p>
                  </a:txBody>
                  <a:tcPr marL="91437" marR="91437" marT="45734" marB="45734"/>
                </a:tc>
                <a:tc>
                  <a:txBody>
                    <a:bodyPr/>
                    <a:lstStyle/>
                    <a:p>
                      <a:endParaRPr lang="en-US" sz="1800" dirty="0"/>
                    </a:p>
                  </a:txBody>
                  <a:tcPr marL="91437" marR="91437" marT="45734" marB="45734"/>
                </a:tc>
                <a:extLst>
                  <a:ext uri="{0D108BD9-81ED-4DB2-BD59-A6C34878D82A}">
                    <a16:rowId xmlns:a16="http://schemas.microsoft.com/office/drawing/2014/main" val="10007"/>
                  </a:ext>
                </a:extLst>
              </a:tr>
            </a:tbl>
          </a:graphicData>
        </a:graphic>
      </p:graphicFrame>
      <p:sp>
        <p:nvSpPr>
          <p:cNvPr id="7" name="Rectangle 6"/>
          <p:cNvSpPr/>
          <p:nvPr/>
        </p:nvSpPr>
        <p:spPr>
          <a:xfrm rot="19691268">
            <a:off x="1394921" y="3689892"/>
            <a:ext cx="3070071" cy="923330"/>
          </a:xfrm>
          <a:prstGeom prst="rect">
            <a:avLst/>
          </a:prstGeom>
          <a:solidFill>
            <a:schemeClr val="accent1"/>
          </a:solidFill>
        </p:spPr>
        <p:txBody>
          <a:bodyPr wrap="none">
            <a:spAutoFit/>
          </a:bodyPr>
          <a:lstStyle/>
          <a:p>
            <a:pPr algn="ctr">
              <a:defRPr/>
            </a:pPr>
            <a:r>
              <a:rPr lang="en-US" sz="5400" b="1" dirty="0">
                <a:ln w="22225">
                  <a:solidFill>
                    <a:schemeClr val="accent2"/>
                  </a:solidFill>
                  <a:prstDash val="solid"/>
                </a:ln>
                <a:solidFill>
                  <a:srgbClr val="FF0000"/>
                </a:solidFill>
              </a:rPr>
              <a:t>SAMPLE</a:t>
            </a:r>
          </a:p>
        </p:txBody>
      </p:sp>
    </p:spTree>
    <p:extLst>
      <p:ext uri="{BB962C8B-B14F-4D97-AF65-F5344CB8AC3E}">
        <p14:creationId xmlns:p14="http://schemas.microsoft.com/office/powerpoint/2010/main" val="2954511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7183"/>
            <a:ext cx="7848600" cy="1036638"/>
          </a:xfrm>
        </p:spPr>
        <p:txBody>
          <a:bodyPr>
            <a:noAutofit/>
          </a:bodyPr>
          <a:lstStyle/>
          <a:p>
            <a:pPr algn="ctr">
              <a:defRPr/>
            </a:pPr>
            <a:r>
              <a:rPr lang="en-US" sz="4500" b="1" dirty="0">
                <a:solidFill>
                  <a:srgbClr val="FF0000"/>
                </a:solidFill>
              </a:rPr>
              <a:t>Campus Lunch Procedures</a:t>
            </a:r>
            <a:endParaRPr lang="en-US" sz="4500" b="1" dirty="0">
              <a:solidFill>
                <a:schemeClr val="accent1">
                  <a:satMod val="150000"/>
                </a:scheme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55471674"/>
              </p:ext>
            </p:extLst>
          </p:nvPr>
        </p:nvGraphicFramePr>
        <p:xfrm>
          <a:off x="309489" y="1963826"/>
          <a:ext cx="4567311" cy="4478363"/>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2921391">
                  <a:extLst>
                    <a:ext uri="{9D8B030D-6E8A-4147-A177-3AD203B41FA5}">
                      <a16:colId xmlns:a16="http://schemas.microsoft.com/office/drawing/2014/main" val="20001"/>
                    </a:ext>
                  </a:extLst>
                </a:gridCol>
              </a:tblGrid>
              <a:tr h="546549">
                <a:tc>
                  <a:txBody>
                    <a:bodyPr/>
                    <a:lstStyle/>
                    <a:p>
                      <a:r>
                        <a:rPr lang="en-US" sz="1800" dirty="0"/>
                        <a:t>Time</a:t>
                      </a:r>
                    </a:p>
                  </a:txBody>
                  <a:tcPr marL="91437" marR="91437" marT="45709" marB="45709">
                    <a:solidFill>
                      <a:srgbClr val="CC0000"/>
                    </a:solidFill>
                  </a:tcPr>
                </a:tc>
                <a:tc>
                  <a:txBody>
                    <a:bodyPr/>
                    <a:lstStyle/>
                    <a:p>
                      <a:r>
                        <a:rPr lang="en-US" sz="1800" dirty="0"/>
                        <a:t>Task</a:t>
                      </a:r>
                    </a:p>
                  </a:txBody>
                  <a:tcPr marL="91437" marR="91437" marT="45709" marB="45709">
                    <a:solidFill>
                      <a:srgbClr val="CC0000"/>
                    </a:solidFill>
                  </a:tcPr>
                </a:tc>
                <a:extLst>
                  <a:ext uri="{0D108BD9-81ED-4DB2-BD59-A6C34878D82A}">
                    <a16:rowId xmlns:a16="http://schemas.microsoft.com/office/drawing/2014/main" val="10000"/>
                  </a:ext>
                </a:extLst>
              </a:tr>
              <a:tr h="640054">
                <a:tc>
                  <a:txBody>
                    <a:bodyPr/>
                    <a:lstStyle/>
                    <a:p>
                      <a:r>
                        <a:rPr lang="en-US" sz="1800" dirty="0"/>
                        <a:t>11:00-11:30</a:t>
                      </a:r>
                    </a:p>
                  </a:txBody>
                  <a:tcPr marL="91437" marR="91437" marT="45709" marB="45709"/>
                </a:tc>
                <a:tc>
                  <a:txBody>
                    <a:bodyPr/>
                    <a:lstStyle/>
                    <a:p>
                      <a:r>
                        <a:rPr lang="en-US" sz="1800" dirty="0"/>
                        <a:t>3</a:t>
                      </a:r>
                      <a:r>
                        <a:rPr lang="en-US" sz="1800" baseline="30000" dirty="0"/>
                        <a:t>rd</a:t>
                      </a:r>
                      <a:r>
                        <a:rPr lang="en-US" sz="1800" dirty="0"/>
                        <a:t>  grade</a:t>
                      </a:r>
                    </a:p>
                  </a:txBody>
                  <a:tcPr marL="91437" marR="91437" marT="45709" marB="45709"/>
                </a:tc>
                <a:extLst>
                  <a:ext uri="{0D108BD9-81ED-4DB2-BD59-A6C34878D82A}">
                    <a16:rowId xmlns:a16="http://schemas.microsoft.com/office/drawing/2014/main" val="10001"/>
                  </a:ext>
                </a:extLst>
              </a:tr>
              <a:tr h="1188691">
                <a:tc>
                  <a:txBody>
                    <a:bodyPr/>
                    <a:lstStyle/>
                    <a:p>
                      <a:r>
                        <a:rPr lang="en-US" sz="1800" dirty="0"/>
                        <a:t>11:45-12:15</a:t>
                      </a:r>
                    </a:p>
                  </a:txBody>
                  <a:tcPr marL="91437" marR="91437" marT="45709" marB="45709"/>
                </a:tc>
                <a:tc>
                  <a:txBody>
                    <a:bodyPr/>
                    <a:lstStyle/>
                    <a:p>
                      <a:pPr lvl="0"/>
                      <a:r>
                        <a:rPr lang="en-US" sz="1800" dirty="0"/>
                        <a:t>4</a:t>
                      </a:r>
                      <a:r>
                        <a:rPr lang="en-US" sz="1800" baseline="30000" dirty="0"/>
                        <a:t>th</a:t>
                      </a:r>
                      <a:r>
                        <a:rPr lang="en-US" sz="1800" dirty="0"/>
                        <a:t> grade</a:t>
                      </a:r>
                    </a:p>
                  </a:txBody>
                  <a:tcPr marL="91437" marR="91437" marT="45709" marB="45709"/>
                </a:tc>
                <a:extLst>
                  <a:ext uri="{0D108BD9-81ED-4DB2-BD59-A6C34878D82A}">
                    <a16:rowId xmlns:a16="http://schemas.microsoft.com/office/drawing/2014/main" val="10002"/>
                  </a:ext>
                </a:extLst>
              </a:tr>
              <a:tr h="1188691">
                <a:tc>
                  <a:txBody>
                    <a:bodyPr/>
                    <a:lstStyle/>
                    <a:p>
                      <a:r>
                        <a:rPr lang="en-US" sz="1800" dirty="0"/>
                        <a:t>12:30-1:00</a:t>
                      </a:r>
                    </a:p>
                  </a:txBody>
                  <a:tcPr marL="91437" marR="91437" marT="45709" marB="45709"/>
                </a:tc>
                <a:tc>
                  <a:txBody>
                    <a:bodyPr/>
                    <a:lstStyle/>
                    <a:p>
                      <a:pPr lvl="0"/>
                      <a:r>
                        <a:rPr lang="en-US" sz="1800" dirty="0"/>
                        <a:t>5</a:t>
                      </a:r>
                      <a:r>
                        <a:rPr lang="en-US" sz="1800" baseline="30000" dirty="0"/>
                        <a:t>th</a:t>
                      </a:r>
                      <a:r>
                        <a:rPr lang="en-US" sz="1800" dirty="0"/>
                        <a:t> grade</a:t>
                      </a:r>
                    </a:p>
                  </a:txBody>
                  <a:tcPr marL="91437" marR="91437" marT="45709" marB="45709"/>
                </a:tc>
                <a:extLst>
                  <a:ext uri="{0D108BD9-81ED-4DB2-BD59-A6C34878D82A}">
                    <a16:rowId xmlns:a16="http://schemas.microsoft.com/office/drawing/2014/main" val="10003"/>
                  </a:ext>
                </a:extLst>
              </a:tr>
              <a:tr h="614316">
                <a:tc>
                  <a:txBody>
                    <a:bodyPr/>
                    <a:lstStyle/>
                    <a:p>
                      <a:r>
                        <a:rPr lang="en-US" sz="1800" dirty="0"/>
                        <a:t>Immediately following lunch period</a:t>
                      </a:r>
                    </a:p>
                  </a:txBody>
                  <a:tcPr marL="91437" marR="91437" marT="45709" marB="45709"/>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All testing should resume</a:t>
                      </a:r>
                    </a:p>
                  </a:txBody>
                  <a:tcPr marL="91437" marR="91437" marT="45709" marB="45709"/>
                </a:tc>
                <a:extLst>
                  <a:ext uri="{0D108BD9-81ED-4DB2-BD59-A6C34878D82A}">
                    <a16:rowId xmlns:a16="http://schemas.microsoft.com/office/drawing/2014/main" val="10004"/>
                  </a:ext>
                </a:extLst>
              </a:tr>
            </a:tbl>
          </a:graphicData>
        </a:graphic>
      </p:graphicFrame>
      <p:sp>
        <p:nvSpPr>
          <p:cNvPr id="25625" name="Rectangle 4"/>
          <p:cNvSpPr>
            <a:spLocks noChangeArrowheads="1"/>
          </p:cNvSpPr>
          <p:nvPr/>
        </p:nvSpPr>
        <p:spPr bwMode="auto">
          <a:xfrm>
            <a:off x="5715001" y="1981200"/>
            <a:ext cx="5867399" cy="361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lnSpc>
                <a:spcPct val="80000"/>
              </a:lnSpc>
            </a:pPr>
            <a:r>
              <a:rPr lang="en-US" altLang="en-US" sz="2200" dirty="0">
                <a:latin typeface="+mn-lt"/>
              </a:rPr>
              <a:t>Lunch stop and start (resume) times must be recorded on the seating chart. </a:t>
            </a:r>
          </a:p>
          <a:p>
            <a:pPr eaLnBrk="1" hangingPunct="1">
              <a:lnSpc>
                <a:spcPct val="80000"/>
              </a:lnSpc>
            </a:pPr>
            <a:endParaRPr lang="en-US" altLang="en-US" sz="2200" dirty="0">
              <a:latin typeface="+mn-lt"/>
            </a:endParaRPr>
          </a:p>
          <a:p>
            <a:pPr eaLnBrk="1" hangingPunct="1">
              <a:lnSpc>
                <a:spcPct val="80000"/>
              </a:lnSpc>
            </a:pPr>
            <a:r>
              <a:rPr lang="en-US" altLang="en-US" sz="2200" dirty="0">
                <a:latin typeface="+mn-lt"/>
              </a:rPr>
              <a:t>Make sure you collect test materials (test books, answer documents, and test tickets) and store them in a locked location during lunch. </a:t>
            </a:r>
          </a:p>
          <a:p>
            <a:pPr eaLnBrk="1" hangingPunct="1">
              <a:lnSpc>
                <a:spcPct val="80000"/>
              </a:lnSpc>
            </a:pPr>
            <a:endParaRPr lang="en-US" altLang="en-US" sz="2200" dirty="0">
              <a:latin typeface="+mn-lt"/>
            </a:endParaRPr>
          </a:p>
          <a:p>
            <a:pPr eaLnBrk="1" hangingPunct="1">
              <a:lnSpc>
                <a:spcPct val="80000"/>
              </a:lnSpc>
            </a:pPr>
            <a:r>
              <a:rPr lang="en-US" altLang="en-US" sz="2200" b="1" dirty="0">
                <a:latin typeface="+mn-lt"/>
              </a:rPr>
              <a:t>Students must be monitored at all times even during lunch. </a:t>
            </a:r>
          </a:p>
          <a:p>
            <a:pPr eaLnBrk="1" hangingPunct="1">
              <a:lnSpc>
                <a:spcPct val="80000"/>
              </a:lnSpc>
            </a:pPr>
            <a:endParaRPr lang="en-US" altLang="en-US" sz="2200" b="1" dirty="0">
              <a:latin typeface="+mn-lt"/>
            </a:endParaRPr>
          </a:p>
          <a:p>
            <a:pPr eaLnBrk="1" hangingPunct="1">
              <a:lnSpc>
                <a:spcPct val="80000"/>
              </a:lnSpc>
            </a:pPr>
            <a:r>
              <a:rPr lang="en-US" altLang="en-US" sz="2200" b="1" dirty="0">
                <a:latin typeface="+mn-lt"/>
              </a:rPr>
              <a:t>Make sure to record stop and start times for lunches when testing resumes.  </a:t>
            </a:r>
          </a:p>
        </p:txBody>
      </p:sp>
      <p:sp>
        <p:nvSpPr>
          <p:cNvPr id="25626" name="TextBox 6"/>
          <p:cNvSpPr txBox="1">
            <a:spLocks noChangeArrowheads="1"/>
          </p:cNvSpPr>
          <p:nvPr/>
        </p:nvSpPr>
        <p:spPr bwMode="auto">
          <a:xfrm>
            <a:off x="8534400" y="76202"/>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dirty="0"/>
              <a:t>Manual pg. 10</a:t>
            </a:r>
          </a:p>
        </p:txBody>
      </p:sp>
      <p:sp>
        <p:nvSpPr>
          <p:cNvPr id="8" name="Rectangle 7"/>
          <p:cNvSpPr/>
          <p:nvPr/>
        </p:nvSpPr>
        <p:spPr>
          <a:xfrm rot="19691268">
            <a:off x="1850948" y="4327167"/>
            <a:ext cx="3070071" cy="923330"/>
          </a:xfrm>
          <a:prstGeom prst="rect">
            <a:avLst/>
          </a:prstGeom>
          <a:solidFill>
            <a:schemeClr val="accent1"/>
          </a:solidFill>
        </p:spPr>
        <p:txBody>
          <a:bodyPr wrap="none">
            <a:spAutoFit/>
          </a:bodyPr>
          <a:lstStyle/>
          <a:p>
            <a:pPr algn="ctr">
              <a:defRPr/>
            </a:pPr>
            <a:r>
              <a:rPr lang="en-US" sz="5400" b="1" dirty="0">
                <a:ln w="22225">
                  <a:solidFill>
                    <a:schemeClr val="accent2"/>
                  </a:solidFill>
                  <a:prstDash val="solid"/>
                </a:ln>
                <a:solidFill>
                  <a:srgbClr val="FF0000"/>
                </a:solidFill>
              </a:rPr>
              <a:t>SAMPLE</a:t>
            </a:r>
          </a:p>
        </p:txBody>
      </p:sp>
    </p:spTree>
    <p:extLst>
      <p:ext uri="{BB962C8B-B14F-4D97-AF65-F5344CB8AC3E}">
        <p14:creationId xmlns:p14="http://schemas.microsoft.com/office/powerpoint/2010/main" val="3569073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83"/>
        <p:cNvGrpSpPr/>
        <p:nvPr/>
      </p:nvGrpSpPr>
      <p:grpSpPr>
        <a:xfrm>
          <a:off x="0" y="0"/>
          <a:ext cx="0" cy="0"/>
          <a:chOff x="0" y="0"/>
          <a:chExt cx="0" cy="0"/>
        </a:xfrm>
      </p:grpSpPr>
      <p:grpSp>
        <p:nvGrpSpPr>
          <p:cNvPr id="4" name="Group 3">
            <a:extLst>
              <a:ext uri="{FF2B5EF4-FFF2-40B4-BE49-F238E27FC236}">
                <a16:creationId xmlns:a16="http://schemas.microsoft.com/office/drawing/2014/main" id="{36D95626-FDD0-4D58-8E00-D510135818D2}"/>
              </a:ext>
            </a:extLst>
          </p:cNvPr>
          <p:cNvGrpSpPr/>
          <p:nvPr/>
        </p:nvGrpSpPr>
        <p:grpSpPr>
          <a:xfrm>
            <a:off x="230830" y="-187067"/>
            <a:ext cx="10588827" cy="6957997"/>
            <a:chOff x="230830" y="-187067"/>
            <a:chExt cx="10588827" cy="6957997"/>
          </a:xfrm>
        </p:grpSpPr>
        <p:grpSp>
          <p:nvGrpSpPr>
            <p:cNvPr id="3984" name="Google Shape;3984;p26"/>
            <p:cNvGrpSpPr/>
            <p:nvPr/>
          </p:nvGrpSpPr>
          <p:grpSpPr>
            <a:xfrm rot="1674322">
              <a:off x="230830" y="-187067"/>
              <a:ext cx="10588827" cy="6957997"/>
              <a:chOff x="-1096820" y="990601"/>
              <a:chExt cx="10588827" cy="6957997"/>
            </a:xfrm>
          </p:grpSpPr>
          <p:grpSp>
            <p:nvGrpSpPr>
              <p:cNvPr id="3985" name="Google Shape;3985;p26"/>
              <p:cNvGrpSpPr/>
              <p:nvPr/>
            </p:nvGrpSpPr>
            <p:grpSpPr>
              <a:xfrm>
                <a:off x="-1096820" y="3855600"/>
                <a:ext cx="4913626" cy="4092997"/>
                <a:chOff x="-1096820" y="3855600"/>
                <a:chExt cx="4913626" cy="4092997"/>
              </a:xfrm>
            </p:grpSpPr>
            <p:sp>
              <p:nvSpPr>
                <p:cNvPr id="3986" name="Google Shape;3986;p26"/>
                <p:cNvSpPr/>
                <p:nvPr/>
              </p:nvSpPr>
              <p:spPr>
                <a:xfrm>
                  <a:off x="-1096820" y="4025979"/>
                  <a:ext cx="4848226" cy="3579813"/>
                </a:xfrm>
                <a:custGeom>
                  <a:avLst/>
                  <a:gdLst/>
                  <a:ahLst/>
                  <a:cxnLst/>
                  <a:rect l="l" t="t" r="r" b="b"/>
                  <a:pathLst>
                    <a:path w="2089" h="1543" extrusionOk="0">
                      <a:moveTo>
                        <a:pt x="1709" y="675"/>
                      </a:moveTo>
                      <a:cubicBezTo>
                        <a:pt x="2089" y="291"/>
                        <a:pt x="1405" y="333"/>
                        <a:pt x="1405" y="333"/>
                      </a:cubicBezTo>
                      <a:cubicBezTo>
                        <a:pt x="1035" y="408"/>
                        <a:pt x="574" y="64"/>
                        <a:pt x="0" y="0"/>
                      </a:cubicBezTo>
                      <a:cubicBezTo>
                        <a:pt x="0" y="1543"/>
                        <a:pt x="0" y="1543"/>
                        <a:pt x="0" y="1543"/>
                      </a:cubicBezTo>
                      <a:cubicBezTo>
                        <a:pt x="1755" y="1543"/>
                        <a:pt x="1755" y="1543"/>
                        <a:pt x="1755" y="1543"/>
                      </a:cubicBezTo>
                      <a:cubicBezTo>
                        <a:pt x="1613" y="1226"/>
                        <a:pt x="1521" y="865"/>
                        <a:pt x="1709" y="675"/>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7" name="Google Shape;3987;p26"/>
                <p:cNvSpPr/>
                <p:nvPr/>
              </p:nvSpPr>
              <p:spPr>
                <a:xfrm>
                  <a:off x="-928949" y="4264392"/>
                  <a:ext cx="4386263" cy="3340100"/>
                </a:xfrm>
                <a:custGeom>
                  <a:avLst/>
                  <a:gdLst/>
                  <a:ahLst/>
                  <a:cxnLst/>
                  <a:rect l="l" t="t" r="r" b="b"/>
                  <a:pathLst>
                    <a:path w="1890" h="1439" extrusionOk="0">
                      <a:moveTo>
                        <a:pt x="1675" y="1439"/>
                      </a:moveTo>
                      <a:cubicBezTo>
                        <a:pt x="1526" y="1149"/>
                        <a:pt x="1386" y="763"/>
                        <a:pt x="1571" y="575"/>
                      </a:cubicBezTo>
                      <a:cubicBezTo>
                        <a:pt x="1890" y="253"/>
                        <a:pt x="1317" y="288"/>
                        <a:pt x="1317" y="288"/>
                      </a:cubicBezTo>
                      <a:cubicBezTo>
                        <a:pt x="976" y="357"/>
                        <a:pt x="546" y="5"/>
                        <a:pt x="0" y="0"/>
                      </a:cubicBezTo>
                      <a:cubicBezTo>
                        <a:pt x="0" y="1439"/>
                        <a:pt x="0" y="1439"/>
                        <a:pt x="0" y="1439"/>
                      </a:cubicBezTo>
                      <a:lnTo>
                        <a:pt x="1675" y="1439"/>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8" name="Google Shape;3988;p26"/>
                <p:cNvSpPr/>
                <p:nvPr/>
              </p:nvSpPr>
              <p:spPr>
                <a:xfrm>
                  <a:off x="-885035" y="4380800"/>
                  <a:ext cx="3990975" cy="2947988"/>
                </a:xfrm>
                <a:custGeom>
                  <a:avLst/>
                  <a:gdLst/>
                  <a:ahLst/>
                  <a:cxnLst/>
                  <a:rect l="l" t="t" r="r" b="b"/>
                  <a:pathLst>
                    <a:path w="1720" h="1270" extrusionOk="0">
                      <a:moveTo>
                        <a:pt x="1539" y="1270"/>
                      </a:moveTo>
                      <a:cubicBezTo>
                        <a:pt x="1428" y="1026"/>
                        <a:pt x="1329" y="555"/>
                        <a:pt x="1468" y="415"/>
                      </a:cubicBezTo>
                      <a:cubicBezTo>
                        <a:pt x="1720" y="160"/>
                        <a:pt x="1267" y="188"/>
                        <a:pt x="1267" y="188"/>
                      </a:cubicBezTo>
                      <a:cubicBezTo>
                        <a:pt x="1018" y="238"/>
                        <a:pt x="429" y="34"/>
                        <a:pt x="0" y="0"/>
                      </a:cubicBezTo>
                      <a:cubicBezTo>
                        <a:pt x="0" y="1270"/>
                        <a:pt x="0" y="1270"/>
                        <a:pt x="0" y="1270"/>
                      </a:cubicBezTo>
                      <a:lnTo>
                        <a:pt x="1539" y="127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9" name="Google Shape;3989;p26"/>
                <p:cNvSpPr/>
                <p:nvPr/>
              </p:nvSpPr>
              <p:spPr>
                <a:xfrm>
                  <a:off x="-529770" y="4589381"/>
                  <a:ext cx="4346576" cy="2778125"/>
                </a:xfrm>
                <a:custGeom>
                  <a:avLst/>
                  <a:gdLst/>
                  <a:ahLst/>
                  <a:cxnLst/>
                  <a:rect l="l" t="t" r="r" b="b"/>
                  <a:pathLst>
                    <a:path w="1873" h="1197" extrusionOk="0">
                      <a:moveTo>
                        <a:pt x="1038" y="1197"/>
                      </a:moveTo>
                      <a:cubicBezTo>
                        <a:pt x="996" y="941"/>
                        <a:pt x="1183" y="512"/>
                        <a:pt x="1332" y="402"/>
                      </a:cubicBezTo>
                      <a:cubicBezTo>
                        <a:pt x="1873" y="0"/>
                        <a:pt x="1129" y="195"/>
                        <a:pt x="1129" y="195"/>
                      </a:cubicBezTo>
                      <a:cubicBezTo>
                        <a:pt x="924" y="230"/>
                        <a:pt x="414" y="239"/>
                        <a:pt x="0" y="238"/>
                      </a:cubicBezTo>
                      <a:cubicBezTo>
                        <a:pt x="0" y="1197"/>
                        <a:pt x="0" y="1197"/>
                        <a:pt x="0" y="1197"/>
                      </a:cubicBezTo>
                      <a:lnTo>
                        <a:pt x="1038" y="1197"/>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0" name="Google Shape;3990;p26"/>
                <p:cNvSpPr/>
                <p:nvPr/>
              </p:nvSpPr>
              <p:spPr>
                <a:xfrm rot="3198694">
                  <a:off x="296147" y="3851671"/>
                  <a:ext cx="2048752" cy="4100856"/>
                </a:xfrm>
                <a:custGeom>
                  <a:avLst/>
                  <a:gdLst/>
                  <a:ahLst/>
                  <a:cxnLst/>
                  <a:rect l="l" t="t" r="r" b="b"/>
                  <a:pathLst>
                    <a:path w="2048752" h="4100856" extrusionOk="0">
                      <a:moveTo>
                        <a:pt x="1330309" y="34855"/>
                      </a:moveTo>
                      <a:cubicBezTo>
                        <a:pt x="1350502" y="10188"/>
                        <a:pt x="1368457" y="-2177"/>
                        <a:pt x="1383758" y="315"/>
                      </a:cubicBezTo>
                      <a:cubicBezTo>
                        <a:pt x="1506165" y="20247"/>
                        <a:pt x="1239974" y="1310935"/>
                        <a:pt x="1399776" y="1849396"/>
                      </a:cubicBezTo>
                      <a:cubicBezTo>
                        <a:pt x="1530861" y="2291095"/>
                        <a:pt x="1661562" y="2584222"/>
                        <a:pt x="2048752" y="2965248"/>
                      </a:cubicBezTo>
                      <a:lnTo>
                        <a:pt x="1202652" y="4100856"/>
                      </a:lnTo>
                      <a:lnTo>
                        <a:pt x="0" y="3204804"/>
                      </a:lnTo>
                      <a:cubicBezTo>
                        <a:pt x="266839" y="2608946"/>
                        <a:pt x="501611" y="1991550"/>
                        <a:pt x="720441" y="1485786"/>
                      </a:cubicBezTo>
                      <a:cubicBezTo>
                        <a:pt x="937967" y="983035"/>
                        <a:pt x="1188957" y="207524"/>
                        <a:pt x="1330309" y="34855"/>
                      </a:cubicBezTo>
                      <a:close/>
                    </a:path>
                  </a:pathLst>
                </a:custGeom>
                <a:solidFill>
                  <a:srgbClr val="FADF0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Tahoma"/>
                    <a:ea typeface="Tahoma"/>
                    <a:cs typeface="Tahoma"/>
                    <a:sym typeface="Tahoma"/>
                  </a:endParaRPr>
                </a:p>
              </p:txBody>
            </p:sp>
          </p:grpSp>
          <p:grpSp>
            <p:nvGrpSpPr>
              <p:cNvPr id="3991" name="Google Shape;3991;p26"/>
              <p:cNvGrpSpPr/>
              <p:nvPr/>
            </p:nvGrpSpPr>
            <p:grpSpPr>
              <a:xfrm rot="9140475">
                <a:off x="2621281" y="2525213"/>
                <a:ext cx="6949437" cy="1371601"/>
                <a:chOff x="836868" y="3937649"/>
                <a:chExt cx="5037137" cy="628940"/>
              </a:xfrm>
            </p:grpSpPr>
            <p:sp>
              <p:nvSpPr>
                <p:cNvPr id="3992" name="Google Shape;3992;p26"/>
                <p:cNvSpPr/>
                <p:nvPr/>
              </p:nvSpPr>
              <p:spPr>
                <a:xfrm>
                  <a:off x="836868" y="3937649"/>
                  <a:ext cx="5034329" cy="62613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3" name="Google Shape;3993;p26"/>
                <p:cNvSpPr/>
                <p:nvPr/>
              </p:nvSpPr>
              <p:spPr>
                <a:xfrm>
                  <a:off x="2355871" y="4149635"/>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4" name="Google Shape;3994;p26"/>
                <p:cNvSpPr/>
                <p:nvPr/>
              </p:nvSpPr>
              <p:spPr>
                <a:xfrm>
                  <a:off x="2355871" y="4472529"/>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5" name="Google Shape;3995;p26"/>
                <p:cNvSpPr/>
                <p:nvPr/>
              </p:nvSpPr>
              <p:spPr>
                <a:xfrm>
                  <a:off x="839676" y="4089268"/>
                  <a:ext cx="422569" cy="320086"/>
                </a:xfrm>
                <a:custGeom>
                  <a:avLst/>
                  <a:gdLst/>
                  <a:ahLst/>
                  <a:cxnLst/>
                  <a:rect l="l" t="t" r="r" b="b"/>
                  <a:pathLst>
                    <a:path w="127" h="95" extrusionOk="0">
                      <a:moveTo>
                        <a:pt x="114" y="0"/>
                      </a:moveTo>
                      <a:cubicBezTo>
                        <a:pt x="96" y="8"/>
                        <a:pt x="0" y="29"/>
                        <a:pt x="0" y="48"/>
                      </a:cubicBezTo>
                      <a:cubicBezTo>
                        <a:pt x="0" y="66"/>
                        <a:pt x="101" y="90"/>
                        <a:pt x="119" y="95"/>
                      </a:cubicBezTo>
                      <a:cubicBezTo>
                        <a:pt x="122" y="75"/>
                        <a:pt x="127" y="25"/>
                        <a:pt x="114" y="0"/>
                      </a:cubicBezTo>
                      <a:close/>
                    </a:path>
                  </a:pathLst>
                </a:custGeom>
                <a:solidFill>
                  <a:srgbClr val="1C1C1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6" name="Google Shape;3996;p26"/>
                <p:cNvSpPr/>
                <p:nvPr/>
              </p:nvSpPr>
              <p:spPr>
                <a:xfrm>
                  <a:off x="5249276" y="3944668"/>
                  <a:ext cx="624729" cy="621921"/>
                </a:xfrm>
                <a:custGeom>
                  <a:avLst/>
                  <a:gdLst/>
                  <a:ahLst/>
                  <a:cxnLst/>
                  <a:rect l="l" t="t" r="r" b="b"/>
                  <a:pathLst>
                    <a:path w="188" h="185" extrusionOk="0">
                      <a:moveTo>
                        <a:pt x="146" y="185"/>
                      </a:moveTo>
                      <a:cubicBezTo>
                        <a:pt x="164" y="185"/>
                        <a:pt x="187" y="178"/>
                        <a:pt x="188" y="88"/>
                      </a:cubicBezTo>
                      <a:cubicBezTo>
                        <a:pt x="188" y="22"/>
                        <a:pt x="165" y="0"/>
                        <a:pt x="147" y="0"/>
                      </a:cubicBezTo>
                      <a:cubicBezTo>
                        <a:pt x="139" y="0"/>
                        <a:pt x="75" y="0"/>
                        <a:pt x="68" y="0"/>
                      </a:cubicBezTo>
                      <a:cubicBezTo>
                        <a:pt x="50" y="0"/>
                        <a:pt x="1" y="41"/>
                        <a:pt x="0" y="92"/>
                      </a:cubicBezTo>
                      <a:cubicBezTo>
                        <a:pt x="0" y="143"/>
                        <a:pt x="49" y="185"/>
                        <a:pt x="67" y="185"/>
                      </a:cubicBezTo>
                      <a:cubicBezTo>
                        <a:pt x="75" y="185"/>
                        <a:pt x="138" y="185"/>
                        <a:pt x="146" y="185"/>
                      </a:cubicBezTo>
                      <a:close/>
                    </a:path>
                  </a:pathLst>
                </a:custGeom>
                <a:gradFill>
                  <a:gsLst>
                    <a:gs pos="0">
                      <a:srgbClr val="FF3D3E"/>
                    </a:gs>
                    <a:gs pos="20000">
                      <a:srgbClr val="FF3D3E"/>
                    </a:gs>
                    <a:gs pos="60000">
                      <a:schemeClr val="accent3"/>
                    </a:gs>
                    <a:gs pos="100000">
                      <a:schemeClr val="accent3"/>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7" name="Google Shape;3997;p26"/>
                <p:cNvSpPr/>
                <p:nvPr/>
              </p:nvSpPr>
              <p:spPr>
                <a:xfrm>
                  <a:off x="5599062" y="4080097"/>
                  <a:ext cx="168466" cy="289200"/>
                </a:xfrm>
                <a:custGeom>
                  <a:avLst/>
                  <a:gdLst/>
                  <a:ahLst/>
                  <a:cxnLst/>
                  <a:rect l="l" t="t" r="r" b="b"/>
                  <a:pathLst>
                    <a:path w="51" h="86" extrusionOk="0">
                      <a:moveTo>
                        <a:pt x="28" y="86"/>
                      </a:moveTo>
                      <a:cubicBezTo>
                        <a:pt x="15" y="86"/>
                        <a:pt x="0" y="64"/>
                        <a:pt x="0" y="45"/>
                      </a:cubicBezTo>
                      <a:cubicBezTo>
                        <a:pt x="1" y="25"/>
                        <a:pt x="8" y="0"/>
                        <a:pt x="22" y="0"/>
                      </a:cubicBezTo>
                      <a:cubicBezTo>
                        <a:pt x="35" y="0"/>
                        <a:pt x="51" y="21"/>
                        <a:pt x="51" y="40"/>
                      </a:cubicBezTo>
                      <a:cubicBezTo>
                        <a:pt x="51" y="60"/>
                        <a:pt x="41" y="86"/>
                        <a:pt x="28" y="86"/>
                      </a:cubicBezTo>
                      <a:close/>
                    </a:path>
                  </a:pathLst>
                </a:custGeom>
                <a:gradFill>
                  <a:gsLst>
                    <a:gs pos="0">
                      <a:srgbClr val="FF6A6A"/>
                    </a:gs>
                    <a:gs pos="20000">
                      <a:srgbClr val="FF6A6A"/>
                    </a:gs>
                    <a:gs pos="60000">
                      <a:srgbClr val="FE6464"/>
                    </a:gs>
                    <a:gs pos="100000">
                      <a:srgbClr val="FE64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8" name="Google Shape;3998;p26"/>
                <p:cNvSpPr/>
                <p:nvPr/>
              </p:nvSpPr>
              <p:spPr>
                <a:xfrm>
                  <a:off x="5620614" y="4104060"/>
                  <a:ext cx="153023" cy="130561"/>
                </a:xfrm>
                <a:custGeom>
                  <a:avLst/>
                  <a:gdLst/>
                  <a:ahLst/>
                  <a:cxnLst/>
                  <a:rect l="l" t="t" r="r" b="b"/>
                  <a:pathLst>
                    <a:path w="46" h="39" extrusionOk="0">
                      <a:moveTo>
                        <a:pt x="6" y="9"/>
                      </a:moveTo>
                      <a:cubicBezTo>
                        <a:pt x="5" y="13"/>
                        <a:pt x="0" y="23"/>
                        <a:pt x="9" y="31"/>
                      </a:cubicBezTo>
                      <a:cubicBezTo>
                        <a:pt x="16" y="37"/>
                        <a:pt x="28" y="39"/>
                        <a:pt x="35" y="33"/>
                      </a:cubicBezTo>
                      <a:cubicBezTo>
                        <a:pt x="46" y="22"/>
                        <a:pt x="32" y="0"/>
                        <a:pt x="19" y="1"/>
                      </a:cubicBezTo>
                      <a:cubicBezTo>
                        <a:pt x="12" y="1"/>
                        <a:pt x="7" y="7"/>
                        <a:pt x="6" y="9"/>
                      </a:cubicBezTo>
                      <a:close/>
                    </a:path>
                  </a:pathLst>
                </a:custGeom>
                <a:gradFill>
                  <a:gsLst>
                    <a:gs pos="0">
                      <a:srgbClr val="FFAEAE"/>
                    </a:gs>
                    <a:gs pos="17000">
                      <a:srgbClr val="FFAEAE"/>
                    </a:gs>
                    <a:gs pos="67000">
                      <a:srgbClr val="FF6767"/>
                    </a:gs>
                    <a:gs pos="100000">
                      <a:srgbClr val="FF6767"/>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9" name="Google Shape;3999;p26"/>
                <p:cNvSpPr/>
                <p:nvPr/>
              </p:nvSpPr>
              <p:spPr>
                <a:xfrm>
                  <a:off x="1408250" y="3944675"/>
                  <a:ext cx="3702042" cy="609286"/>
                </a:xfrm>
                <a:custGeom>
                  <a:avLst/>
                  <a:gdLst/>
                  <a:ahLst/>
                  <a:cxnLst/>
                  <a:rect l="l" t="t" r="r" b="b"/>
                  <a:pathLst>
                    <a:path w="1114" h="181" extrusionOk="0">
                      <a:moveTo>
                        <a:pt x="96" y="180"/>
                      </a:moveTo>
                      <a:cubicBezTo>
                        <a:pt x="96" y="180"/>
                        <a:pt x="8" y="138"/>
                        <a:pt x="4" y="95"/>
                      </a:cubicBezTo>
                      <a:cubicBezTo>
                        <a:pt x="0" y="52"/>
                        <a:pt x="97" y="0"/>
                        <a:pt x="97" y="0"/>
                      </a:cubicBezTo>
                      <a:cubicBezTo>
                        <a:pt x="1114" y="1"/>
                        <a:pt x="1114" y="1"/>
                        <a:pt x="1114" y="1"/>
                      </a:cubicBezTo>
                      <a:cubicBezTo>
                        <a:pt x="1113" y="181"/>
                        <a:pt x="1113" y="181"/>
                        <a:pt x="1113" y="181"/>
                      </a:cubicBezTo>
                      <a:lnTo>
                        <a:pt x="96" y="180"/>
                      </a:lnTo>
                      <a:close/>
                    </a:path>
                  </a:pathLst>
                </a:custGeom>
                <a:solidFill>
                  <a:srgbClr val="E9BE09"/>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0" name="Google Shape;4000;p26"/>
                <p:cNvSpPr/>
                <p:nvPr/>
              </p:nvSpPr>
              <p:spPr>
                <a:xfrm>
                  <a:off x="1458789" y="4152443"/>
                  <a:ext cx="3661330" cy="240064"/>
                </a:xfrm>
                <a:custGeom>
                  <a:avLst/>
                  <a:gdLst/>
                  <a:ahLst/>
                  <a:cxnLst/>
                  <a:rect l="l" t="t" r="r" b="b"/>
                  <a:pathLst>
                    <a:path w="1102" h="71" extrusionOk="0">
                      <a:moveTo>
                        <a:pt x="1086" y="0"/>
                      </a:moveTo>
                      <a:cubicBezTo>
                        <a:pt x="1091" y="51"/>
                        <a:pt x="1088" y="64"/>
                        <a:pt x="1041" y="63"/>
                      </a:cubicBezTo>
                      <a:cubicBezTo>
                        <a:pt x="995" y="63"/>
                        <a:pt x="0" y="67"/>
                        <a:pt x="0" y="67"/>
                      </a:cubicBezTo>
                      <a:cubicBezTo>
                        <a:pt x="1089" y="71"/>
                        <a:pt x="1089" y="71"/>
                        <a:pt x="1089" y="71"/>
                      </a:cubicBezTo>
                      <a:cubicBezTo>
                        <a:pt x="1089" y="71"/>
                        <a:pt x="1102" y="1"/>
                        <a:pt x="1086" y="0"/>
                      </a:cubicBezTo>
                      <a:close/>
                    </a:path>
                  </a:pathLst>
                </a:custGeom>
                <a:gradFill>
                  <a:gsLst>
                    <a:gs pos="0">
                      <a:srgbClr val="FEF4A2"/>
                    </a:gs>
                    <a:gs pos="100000">
                      <a:srgbClr val="FBEB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1" name="Google Shape;4001;p26"/>
                <p:cNvSpPr/>
                <p:nvPr/>
              </p:nvSpPr>
              <p:spPr>
                <a:xfrm>
                  <a:off x="1468616" y="3944668"/>
                  <a:ext cx="3967377" cy="192332"/>
                </a:xfrm>
                <a:custGeom>
                  <a:avLst/>
                  <a:gdLst/>
                  <a:ahLst/>
                  <a:cxnLst/>
                  <a:rect l="l" t="t" r="r" b="b"/>
                  <a:pathLst>
                    <a:path w="2826" h="137" extrusionOk="0">
                      <a:moveTo>
                        <a:pt x="0" y="134"/>
                      </a:moveTo>
                      <a:lnTo>
                        <a:pt x="177" y="0"/>
                      </a:lnTo>
                      <a:lnTo>
                        <a:pt x="2826" y="2"/>
                      </a:lnTo>
                      <a:lnTo>
                        <a:pt x="2819" y="137"/>
                      </a:lnTo>
                      <a:lnTo>
                        <a:pt x="0" y="134"/>
                      </a:lnTo>
                      <a:close/>
                    </a:path>
                  </a:pathLst>
                </a:custGeom>
                <a:gradFill>
                  <a:gsLst>
                    <a:gs pos="0">
                      <a:srgbClr val="FADF0D"/>
                    </a:gs>
                    <a:gs pos="100000">
                      <a:srgbClr val="FBE74F"/>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2" name="Google Shape;4002;p26"/>
                <p:cNvSpPr/>
                <p:nvPr/>
              </p:nvSpPr>
              <p:spPr>
                <a:xfrm>
                  <a:off x="1481251" y="3947476"/>
                  <a:ext cx="3675369" cy="209179"/>
                </a:xfrm>
                <a:custGeom>
                  <a:avLst/>
                  <a:gdLst/>
                  <a:ahLst/>
                  <a:cxnLst/>
                  <a:rect l="l" t="t" r="r" b="b"/>
                  <a:pathLst>
                    <a:path w="1106" h="62" extrusionOk="0">
                      <a:moveTo>
                        <a:pt x="1060" y="0"/>
                      </a:moveTo>
                      <a:cubicBezTo>
                        <a:pt x="1060" y="0"/>
                        <a:pt x="1092" y="52"/>
                        <a:pt x="1048" y="53"/>
                      </a:cubicBezTo>
                      <a:cubicBezTo>
                        <a:pt x="1012" y="54"/>
                        <a:pt x="0" y="54"/>
                        <a:pt x="0" y="54"/>
                      </a:cubicBezTo>
                      <a:cubicBezTo>
                        <a:pt x="0" y="54"/>
                        <a:pt x="1049" y="62"/>
                        <a:pt x="1077" y="59"/>
                      </a:cubicBezTo>
                      <a:cubicBezTo>
                        <a:pt x="1106" y="56"/>
                        <a:pt x="1060" y="0"/>
                        <a:pt x="1060" y="0"/>
                      </a:cubicBezTo>
                      <a:close/>
                    </a:path>
                  </a:pathLst>
                </a:custGeom>
                <a:gradFill>
                  <a:gsLst>
                    <a:gs pos="0">
                      <a:srgbClr val="FCF39D"/>
                    </a:gs>
                    <a:gs pos="100000">
                      <a:srgbClr val="FCEB6A"/>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3" name="Google Shape;4003;p26"/>
                <p:cNvSpPr/>
                <p:nvPr/>
              </p:nvSpPr>
              <p:spPr>
                <a:xfrm>
                  <a:off x="1468616" y="4381276"/>
                  <a:ext cx="3967377" cy="185313"/>
                </a:xfrm>
                <a:custGeom>
                  <a:avLst/>
                  <a:gdLst/>
                  <a:ahLst/>
                  <a:cxnLst/>
                  <a:rect l="l" t="t" r="r" b="b"/>
                  <a:pathLst>
                    <a:path w="2826" h="132" extrusionOk="0">
                      <a:moveTo>
                        <a:pt x="0" y="0"/>
                      </a:moveTo>
                      <a:lnTo>
                        <a:pt x="2816" y="3"/>
                      </a:lnTo>
                      <a:lnTo>
                        <a:pt x="2826" y="132"/>
                      </a:lnTo>
                      <a:lnTo>
                        <a:pt x="194" y="130"/>
                      </a:lnTo>
                      <a:lnTo>
                        <a:pt x="0" y="0"/>
                      </a:lnTo>
                      <a:close/>
                    </a:path>
                  </a:pathLst>
                </a:custGeom>
                <a:solidFill>
                  <a:srgbClr val="DEA33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4" name="Google Shape;4004;p26"/>
                <p:cNvSpPr/>
                <p:nvPr/>
              </p:nvSpPr>
              <p:spPr>
                <a:xfrm>
                  <a:off x="4993770" y="3944668"/>
                  <a:ext cx="113715" cy="621921"/>
                </a:xfrm>
                <a:custGeom>
                  <a:avLst/>
                  <a:gdLst/>
                  <a:ahLst/>
                  <a:cxnLst/>
                  <a:rect l="l" t="t" r="r" b="b"/>
                  <a:pathLst>
                    <a:path w="34" h="185" extrusionOk="0">
                      <a:moveTo>
                        <a:pt x="0" y="0"/>
                      </a:moveTo>
                      <a:cubicBezTo>
                        <a:pt x="0" y="0"/>
                        <a:pt x="24" y="24"/>
                        <a:pt x="23" y="92"/>
                      </a:cubicBezTo>
                      <a:cubicBezTo>
                        <a:pt x="22" y="161"/>
                        <a:pt x="0" y="185"/>
                        <a:pt x="0" y="185"/>
                      </a:cubicBezTo>
                      <a:cubicBezTo>
                        <a:pt x="0" y="185"/>
                        <a:pt x="34" y="171"/>
                        <a:pt x="34" y="94"/>
                      </a:cubicBezTo>
                      <a:cubicBezTo>
                        <a:pt x="34" y="17"/>
                        <a:pt x="0" y="0"/>
                        <a:pt x="0" y="0"/>
                      </a:cubicBezTo>
                      <a:close/>
                    </a:path>
                  </a:pathLst>
                </a:custGeom>
                <a:solidFill>
                  <a:srgbClr val="B1592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5" name="Google Shape;4005;p26"/>
                <p:cNvSpPr/>
                <p:nvPr/>
              </p:nvSpPr>
              <p:spPr>
                <a:xfrm>
                  <a:off x="4983942" y="3944668"/>
                  <a:ext cx="578400" cy="621921"/>
                </a:xfrm>
                <a:custGeom>
                  <a:avLst/>
                  <a:gdLst/>
                  <a:ahLst/>
                  <a:cxnLst/>
                  <a:rect l="l" t="t" r="r" b="b"/>
                  <a:pathLst>
                    <a:path w="174" h="185" extrusionOk="0">
                      <a:moveTo>
                        <a:pt x="30" y="92"/>
                      </a:moveTo>
                      <a:cubicBezTo>
                        <a:pt x="30" y="141"/>
                        <a:pt x="19" y="181"/>
                        <a:pt x="0" y="185"/>
                      </a:cubicBezTo>
                      <a:cubicBezTo>
                        <a:pt x="1" y="185"/>
                        <a:pt x="3" y="185"/>
                        <a:pt x="4" y="185"/>
                      </a:cubicBezTo>
                      <a:cubicBezTo>
                        <a:pt x="13" y="185"/>
                        <a:pt x="132" y="185"/>
                        <a:pt x="140" y="185"/>
                      </a:cubicBezTo>
                      <a:cubicBezTo>
                        <a:pt x="160" y="185"/>
                        <a:pt x="174" y="144"/>
                        <a:pt x="174" y="93"/>
                      </a:cubicBezTo>
                      <a:cubicBezTo>
                        <a:pt x="174" y="42"/>
                        <a:pt x="161" y="0"/>
                        <a:pt x="141" y="0"/>
                      </a:cubicBezTo>
                      <a:cubicBezTo>
                        <a:pt x="132" y="0"/>
                        <a:pt x="14" y="0"/>
                        <a:pt x="5" y="0"/>
                      </a:cubicBezTo>
                      <a:cubicBezTo>
                        <a:pt x="3" y="0"/>
                        <a:pt x="2" y="0"/>
                        <a:pt x="0" y="0"/>
                      </a:cubicBezTo>
                      <a:cubicBezTo>
                        <a:pt x="19" y="3"/>
                        <a:pt x="30" y="43"/>
                        <a:pt x="30" y="92"/>
                      </a:cubicBezTo>
                      <a:close/>
                    </a:path>
                  </a:pathLst>
                </a:custGeom>
                <a:solidFill>
                  <a:srgbClr val="E6E7E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6" name="Google Shape;4006;p26"/>
                <p:cNvSpPr/>
                <p:nvPr/>
              </p:nvSpPr>
              <p:spPr>
                <a:xfrm>
                  <a:off x="4993770" y="3940457"/>
                  <a:ext cx="578400" cy="626132"/>
                </a:xfrm>
                <a:custGeom>
                  <a:avLst/>
                  <a:gdLst/>
                  <a:ahLst/>
                  <a:cxnLst/>
                  <a:rect l="l" t="t" r="r" b="b"/>
                  <a:pathLst>
                    <a:path w="174" h="186" extrusionOk="0">
                      <a:moveTo>
                        <a:pt x="30" y="93"/>
                      </a:moveTo>
                      <a:cubicBezTo>
                        <a:pt x="30" y="141"/>
                        <a:pt x="18" y="181"/>
                        <a:pt x="0" y="185"/>
                      </a:cubicBezTo>
                      <a:cubicBezTo>
                        <a:pt x="1" y="185"/>
                        <a:pt x="3" y="185"/>
                        <a:pt x="4" y="185"/>
                      </a:cubicBezTo>
                      <a:cubicBezTo>
                        <a:pt x="13" y="185"/>
                        <a:pt x="131" y="186"/>
                        <a:pt x="140" y="186"/>
                      </a:cubicBezTo>
                      <a:cubicBezTo>
                        <a:pt x="160" y="186"/>
                        <a:pt x="173" y="144"/>
                        <a:pt x="174" y="93"/>
                      </a:cubicBezTo>
                      <a:cubicBezTo>
                        <a:pt x="174" y="42"/>
                        <a:pt x="161" y="0"/>
                        <a:pt x="141" y="0"/>
                      </a:cubicBezTo>
                      <a:cubicBezTo>
                        <a:pt x="132" y="0"/>
                        <a:pt x="14" y="0"/>
                        <a:pt x="5" y="0"/>
                      </a:cubicBezTo>
                      <a:cubicBezTo>
                        <a:pt x="3" y="0"/>
                        <a:pt x="1" y="0"/>
                        <a:pt x="0" y="0"/>
                      </a:cubicBezTo>
                      <a:cubicBezTo>
                        <a:pt x="19" y="3"/>
                        <a:pt x="30" y="44"/>
                        <a:pt x="30" y="93"/>
                      </a:cubicBezTo>
                      <a:close/>
                    </a:path>
                  </a:pathLst>
                </a:custGeom>
                <a:gradFill>
                  <a:gsLst>
                    <a:gs pos="0">
                      <a:srgbClr val="F2F2F2"/>
                    </a:gs>
                    <a:gs pos="34000">
                      <a:srgbClr val="BFBFBF"/>
                    </a:gs>
                    <a:gs pos="44000">
                      <a:schemeClr val="lt1"/>
                    </a:gs>
                    <a:gs pos="61000">
                      <a:srgbClr val="F2F2F2"/>
                    </a:gs>
                    <a:gs pos="69000">
                      <a:srgbClr val="BFBFBF"/>
                    </a:gs>
                    <a:gs pos="80000">
                      <a:srgbClr val="A5A5A5"/>
                    </a:gs>
                    <a:gs pos="84000">
                      <a:srgbClr val="D8D8D8"/>
                    </a:gs>
                    <a:gs pos="88000">
                      <a:srgbClr val="7F7F7F"/>
                    </a:gs>
                    <a:gs pos="100000">
                      <a:srgbClr val="3F3F3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7" name="Google Shape;4007;p26"/>
                <p:cNvSpPr/>
                <p:nvPr/>
              </p:nvSpPr>
              <p:spPr>
                <a:xfrm>
                  <a:off x="5409319" y="3944668"/>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8" name="Google Shape;4008;p26"/>
                <p:cNvSpPr/>
                <p:nvPr/>
              </p:nvSpPr>
              <p:spPr>
                <a:xfrm>
                  <a:off x="5023282" y="3940457"/>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9" name="Google Shape;4009;p26"/>
                <p:cNvSpPr/>
                <p:nvPr/>
              </p:nvSpPr>
              <p:spPr>
                <a:xfrm>
                  <a:off x="5419146" y="3944668"/>
                  <a:ext cx="133369" cy="621921"/>
                </a:xfrm>
                <a:custGeom>
                  <a:avLst/>
                  <a:gdLst/>
                  <a:ahLst/>
                  <a:cxnLst/>
                  <a:rect l="l" t="t" r="r" b="b"/>
                  <a:pathLst>
                    <a:path w="40" h="185" extrusionOk="0">
                      <a:moveTo>
                        <a:pt x="39" y="93"/>
                      </a:moveTo>
                      <a:cubicBezTo>
                        <a:pt x="40" y="45"/>
                        <a:pt x="29" y="6"/>
                        <a:pt x="11" y="0"/>
                      </a:cubicBezTo>
                      <a:cubicBezTo>
                        <a:pt x="8" y="0"/>
                        <a:pt x="6" y="0"/>
                        <a:pt x="5" y="0"/>
                      </a:cubicBezTo>
                      <a:cubicBezTo>
                        <a:pt x="4" y="0"/>
                        <a:pt x="2" y="0"/>
                        <a:pt x="0" y="0"/>
                      </a:cubicBezTo>
                      <a:cubicBezTo>
                        <a:pt x="19" y="3"/>
                        <a:pt x="30" y="43"/>
                        <a:pt x="30" y="93"/>
                      </a:cubicBezTo>
                      <a:cubicBezTo>
                        <a:pt x="30" y="141"/>
                        <a:pt x="19" y="181"/>
                        <a:pt x="0" y="185"/>
                      </a:cubicBezTo>
                      <a:cubicBezTo>
                        <a:pt x="1" y="185"/>
                        <a:pt x="3" y="185"/>
                        <a:pt x="4" y="185"/>
                      </a:cubicBezTo>
                      <a:cubicBezTo>
                        <a:pt x="6" y="185"/>
                        <a:pt x="8" y="185"/>
                        <a:pt x="10" y="185"/>
                      </a:cubicBezTo>
                      <a:cubicBezTo>
                        <a:pt x="28" y="180"/>
                        <a:pt x="39" y="141"/>
                        <a:pt x="39" y="93"/>
                      </a:cubicBezTo>
                      <a:close/>
                    </a:path>
                  </a:pathLst>
                </a:custGeom>
                <a:gradFill>
                  <a:gsLst>
                    <a:gs pos="0">
                      <a:srgbClr val="F2F2F2"/>
                    </a:gs>
                    <a:gs pos="44000">
                      <a:schemeClr val="lt1"/>
                    </a:gs>
                    <a:gs pos="81000">
                      <a:srgbClr val="7F7F7F"/>
                    </a:gs>
                    <a:gs pos="100000">
                      <a:srgbClr val="BFBFB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0" name="Google Shape;4010;p26"/>
                <p:cNvSpPr/>
                <p:nvPr/>
              </p:nvSpPr>
              <p:spPr>
                <a:xfrm>
                  <a:off x="5027463" y="3940457"/>
                  <a:ext cx="146004" cy="623324"/>
                </a:xfrm>
                <a:custGeom>
                  <a:avLst/>
                  <a:gdLst/>
                  <a:ahLst/>
                  <a:cxnLst/>
                  <a:rect l="l" t="t" r="r" b="b"/>
                  <a:pathLst>
                    <a:path w="44" h="185" extrusionOk="0">
                      <a:moveTo>
                        <a:pt x="43" y="93"/>
                      </a:moveTo>
                      <a:cubicBezTo>
                        <a:pt x="44" y="45"/>
                        <a:pt x="33" y="6"/>
                        <a:pt x="15" y="0"/>
                      </a:cubicBezTo>
                      <a:cubicBezTo>
                        <a:pt x="13" y="0"/>
                        <a:pt x="2" y="0"/>
                        <a:pt x="0" y="0"/>
                      </a:cubicBezTo>
                      <a:cubicBezTo>
                        <a:pt x="19" y="4"/>
                        <a:pt x="32" y="44"/>
                        <a:pt x="31" y="93"/>
                      </a:cubicBezTo>
                      <a:cubicBezTo>
                        <a:pt x="31" y="141"/>
                        <a:pt x="20" y="181"/>
                        <a:pt x="1" y="185"/>
                      </a:cubicBezTo>
                      <a:cubicBezTo>
                        <a:pt x="3" y="185"/>
                        <a:pt x="12" y="185"/>
                        <a:pt x="14" y="185"/>
                      </a:cubicBezTo>
                      <a:cubicBezTo>
                        <a:pt x="33" y="180"/>
                        <a:pt x="43" y="141"/>
                        <a:pt x="43" y="93"/>
                      </a:cubicBezTo>
                      <a:close/>
                    </a:path>
                  </a:pathLst>
                </a:custGeom>
                <a:gradFill>
                  <a:gsLst>
                    <a:gs pos="0">
                      <a:srgbClr val="F2F2F2"/>
                    </a:gs>
                    <a:gs pos="33000">
                      <a:srgbClr val="F2F2F2"/>
                    </a:gs>
                    <a:gs pos="61000">
                      <a:srgbClr val="BFBFBF"/>
                    </a:gs>
                    <a:gs pos="79000">
                      <a:srgbClr val="7F7F7F"/>
                    </a:gs>
                    <a:gs pos="100000">
                      <a:srgbClr val="D8D8D8"/>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1" name="Google Shape;4011;p26"/>
                <p:cNvSpPr/>
                <p:nvPr/>
              </p:nvSpPr>
              <p:spPr>
                <a:xfrm>
                  <a:off x="1225744" y="3944668"/>
                  <a:ext cx="627536" cy="619113"/>
                </a:xfrm>
                <a:custGeom>
                  <a:avLst/>
                  <a:gdLst/>
                  <a:ahLst/>
                  <a:cxnLst/>
                  <a:rect l="l" t="t" r="r" b="b"/>
                  <a:pathLst>
                    <a:path w="189" h="184" extrusionOk="0">
                      <a:moveTo>
                        <a:pt x="0" y="49"/>
                      </a:moveTo>
                      <a:cubicBezTo>
                        <a:pt x="149" y="0"/>
                        <a:pt x="149" y="0"/>
                        <a:pt x="149" y="0"/>
                      </a:cubicBezTo>
                      <a:cubicBezTo>
                        <a:pt x="149" y="0"/>
                        <a:pt x="189" y="27"/>
                        <a:pt x="150" y="58"/>
                      </a:cubicBezTo>
                      <a:cubicBezTo>
                        <a:pt x="150" y="58"/>
                        <a:pt x="176" y="65"/>
                        <a:pt x="176" y="93"/>
                      </a:cubicBezTo>
                      <a:cubicBezTo>
                        <a:pt x="176" y="121"/>
                        <a:pt x="149" y="129"/>
                        <a:pt x="149" y="129"/>
                      </a:cubicBezTo>
                      <a:cubicBezTo>
                        <a:pt x="149" y="129"/>
                        <a:pt x="186" y="157"/>
                        <a:pt x="156" y="184"/>
                      </a:cubicBezTo>
                      <a:cubicBezTo>
                        <a:pt x="0" y="137"/>
                        <a:pt x="0" y="137"/>
                        <a:pt x="0" y="137"/>
                      </a:cubicBezTo>
                      <a:cubicBezTo>
                        <a:pt x="0" y="137"/>
                        <a:pt x="15" y="84"/>
                        <a:pt x="0" y="49"/>
                      </a:cubicBezTo>
                      <a:close/>
                    </a:path>
                  </a:pathLst>
                </a:custGeom>
                <a:solidFill>
                  <a:srgbClr val="D4712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2" name="Google Shape;4012;p26"/>
                <p:cNvSpPr/>
                <p:nvPr/>
              </p:nvSpPr>
              <p:spPr>
                <a:xfrm>
                  <a:off x="1218725" y="3944668"/>
                  <a:ext cx="631748" cy="619113"/>
                </a:xfrm>
                <a:custGeom>
                  <a:avLst/>
                  <a:gdLst/>
                  <a:ahLst/>
                  <a:cxnLst/>
                  <a:rect l="l" t="t" r="r" b="b"/>
                  <a:pathLst>
                    <a:path w="190" h="184" extrusionOk="0">
                      <a:moveTo>
                        <a:pt x="0" y="43"/>
                      </a:moveTo>
                      <a:cubicBezTo>
                        <a:pt x="150" y="0"/>
                        <a:pt x="150" y="0"/>
                        <a:pt x="150" y="0"/>
                      </a:cubicBezTo>
                      <a:cubicBezTo>
                        <a:pt x="150" y="0"/>
                        <a:pt x="190" y="27"/>
                        <a:pt x="151" y="58"/>
                      </a:cubicBezTo>
                      <a:cubicBezTo>
                        <a:pt x="151" y="58"/>
                        <a:pt x="177" y="65"/>
                        <a:pt x="177" y="93"/>
                      </a:cubicBezTo>
                      <a:cubicBezTo>
                        <a:pt x="177" y="121"/>
                        <a:pt x="150" y="129"/>
                        <a:pt x="150" y="129"/>
                      </a:cubicBezTo>
                      <a:cubicBezTo>
                        <a:pt x="150" y="129"/>
                        <a:pt x="187" y="157"/>
                        <a:pt x="157" y="184"/>
                      </a:cubicBezTo>
                      <a:cubicBezTo>
                        <a:pt x="2" y="137"/>
                        <a:pt x="2" y="137"/>
                        <a:pt x="2" y="137"/>
                      </a:cubicBezTo>
                      <a:cubicBezTo>
                        <a:pt x="2" y="137"/>
                        <a:pt x="15" y="78"/>
                        <a:pt x="0" y="43"/>
                      </a:cubicBezTo>
                      <a:close/>
                    </a:path>
                  </a:pathLst>
                </a:custGeom>
                <a:gradFill>
                  <a:gsLst>
                    <a:gs pos="0">
                      <a:srgbClr val="F5E9DF"/>
                    </a:gs>
                    <a:gs pos="1000">
                      <a:srgbClr val="F5E9DF"/>
                    </a:gs>
                    <a:gs pos="69000">
                      <a:srgbClr val="D48C5E"/>
                    </a:gs>
                    <a:gs pos="89000">
                      <a:srgbClr val="E3B495"/>
                    </a:gs>
                    <a:gs pos="100000">
                      <a:srgbClr val="E3B495"/>
                    </a:gs>
                  </a:gsLst>
                  <a:lin ang="60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3" name="Google Shape;4013;p26"/>
                <p:cNvSpPr/>
                <p:nvPr/>
              </p:nvSpPr>
              <p:spPr>
                <a:xfrm>
                  <a:off x="1218725" y="3944668"/>
                  <a:ext cx="631748" cy="279373"/>
                </a:xfrm>
                <a:custGeom>
                  <a:avLst/>
                  <a:gdLst/>
                  <a:ahLst/>
                  <a:cxnLst/>
                  <a:rect l="l" t="t" r="r" b="b"/>
                  <a:pathLst>
                    <a:path w="190" h="83" extrusionOk="0">
                      <a:moveTo>
                        <a:pt x="174" y="77"/>
                      </a:moveTo>
                      <a:cubicBezTo>
                        <a:pt x="167" y="62"/>
                        <a:pt x="151" y="58"/>
                        <a:pt x="151" y="58"/>
                      </a:cubicBezTo>
                      <a:cubicBezTo>
                        <a:pt x="190" y="27"/>
                        <a:pt x="150" y="0"/>
                        <a:pt x="150" y="0"/>
                      </a:cubicBezTo>
                      <a:cubicBezTo>
                        <a:pt x="0" y="43"/>
                        <a:pt x="0" y="43"/>
                        <a:pt x="0" y="43"/>
                      </a:cubicBezTo>
                      <a:cubicBezTo>
                        <a:pt x="4" y="52"/>
                        <a:pt x="8" y="74"/>
                        <a:pt x="9" y="83"/>
                      </a:cubicBezTo>
                      <a:lnTo>
                        <a:pt x="174" y="77"/>
                      </a:lnTo>
                      <a:close/>
                    </a:path>
                  </a:pathLst>
                </a:custGeom>
                <a:gradFill>
                  <a:gsLst>
                    <a:gs pos="0">
                      <a:srgbClr val="F7E7DF"/>
                    </a:gs>
                    <a:gs pos="47000">
                      <a:srgbClr val="D38C5F"/>
                    </a:gs>
                    <a:gs pos="58999">
                      <a:srgbClr val="E4BDA0"/>
                    </a:gs>
                    <a:gs pos="100000">
                      <a:srgbClr val="E4BDA0"/>
                    </a:gs>
                  </a:gsLst>
                  <a:lin ang="4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4" name="Google Shape;4014;p26"/>
                <p:cNvSpPr/>
                <p:nvPr/>
              </p:nvSpPr>
              <p:spPr>
                <a:xfrm>
                  <a:off x="1242591" y="4058383"/>
                  <a:ext cx="564362" cy="228833"/>
                </a:xfrm>
                <a:custGeom>
                  <a:avLst/>
                  <a:gdLst/>
                  <a:ahLst/>
                  <a:cxnLst/>
                  <a:rect l="l" t="t" r="r" b="b"/>
                  <a:pathLst>
                    <a:path w="170" h="68" extrusionOk="0">
                      <a:moveTo>
                        <a:pt x="0" y="34"/>
                      </a:moveTo>
                      <a:cubicBezTo>
                        <a:pt x="1" y="40"/>
                        <a:pt x="2" y="52"/>
                        <a:pt x="2" y="58"/>
                      </a:cubicBezTo>
                      <a:cubicBezTo>
                        <a:pt x="169" y="68"/>
                        <a:pt x="169" y="68"/>
                        <a:pt x="169" y="68"/>
                      </a:cubicBezTo>
                      <a:cubicBezTo>
                        <a:pt x="169" y="65"/>
                        <a:pt x="170" y="62"/>
                        <a:pt x="170" y="59"/>
                      </a:cubicBezTo>
                      <a:cubicBezTo>
                        <a:pt x="170" y="31"/>
                        <a:pt x="144" y="24"/>
                        <a:pt x="144" y="24"/>
                      </a:cubicBezTo>
                      <a:cubicBezTo>
                        <a:pt x="151" y="18"/>
                        <a:pt x="159" y="7"/>
                        <a:pt x="161" y="0"/>
                      </a:cubicBezTo>
                      <a:lnTo>
                        <a:pt x="0" y="34"/>
                      </a:lnTo>
                      <a:close/>
                    </a:path>
                  </a:pathLst>
                </a:custGeom>
                <a:gradFill>
                  <a:gsLst>
                    <a:gs pos="0">
                      <a:srgbClr val="F6E7E0"/>
                    </a:gs>
                    <a:gs pos="1000">
                      <a:srgbClr val="F6E7E0"/>
                    </a:gs>
                    <a:gs pos="57000">
                      <a:srgbClr val="E6BBA0"/>
                    </a:gs>
                    <a:gs pos="100000">
                      <a:srgbClr val="E6BBA0"/>
                    </a:gs>
                  </a:gsLst>
                  <a:lin ang="48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5" name="Google Shape;4015;p26"/>
                <p:cNvSpPr/>
                <p:nvPr/>
              </p:nvSpPr>
              <p:spPr>
                <a:xfrm>
                  <a:off x="856522" y="4176309"/>
                  <a:ext cx="388876" cy="110907"/>
                </a:xfrm>
                <a:custGeom>
                  <a:avLst/>
                  <a:gdLst/>
                  <a:ahLst/>
                  <a:cxnLst/>
                  <a:rect l="l" t="t" r="r" b="b"/>
                  <a:pathLst>
                    <a:path w="117" h="33" extrusionOk="0">
                      <a:moveTo>
                        <a:pt x="89" y="7"/>
                      </a:moveTo>
                      <a:cubicBezTo>
                        <a:pt x="109" y="5"/>
                        <a:pt x="115" y="0"/>
                        <a:pt x="115" y="13"/>
                      </a:cubicBezTo>
                      <a:cubicBezTo>
                        <a:pt x="116" y="24"/>
                        <a:pt x="117" y="22"/>
                        <a:pt x="99" y="24"/>
                      </a:cubicBezTo>
                      <a:cubicBezTo>
                        <a:pt x="87" y="25"/>
                        <a:pt x="0" y="33"/>
                        <a:pt x="0" y="23"/>
                      </a:cubicBezTo>
                      <a:cubicBezTo>
                        <a:pt x="0" y="18"/>
                        <a:pt x="79" y="9"/>
                        <a:pt x="89" y="7"/>
                      </a:cubicBezTo>
                      <a:close/>
                    </a:path>
                  </a:pathLst>
                </a:custGeom>
                <a:gradFill>
                  <a:gsLst>
                    <a:gs pos="0">
                      <a:srgbClr val="3F3F3F"/>
                    </a:gs>
                    <a:gs pos="1000">
                      <a:srgbClr val="3F3F3F"/>
                    </a:gs>
                    <a:gs pos="89000">
                      <a:srgbClr val="A5A5A5"/>
                    </a:gs>
                    <a:gs pos="100000">
                      <a:srgbClr val="A5A5A5"/>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6" name="Google Shape;4016;p26"/>
                <p:cNvSpPr/>
                <p:nvPr/>
              </p:nvSpPr>
              <p:spPr>
                <a:xfrm>
                  <a:off x="5521630" y="4325121"/>
                  <a:ext cx="325701" cy="238660"/>
                </a:xfrm>
                <a:custGeom>
                  <a:avLst/>
                  <a:gdLst/>
                  <a:ahLst/>
                  <a:cxnLst/>
                  <a:rect l="l" t="t" r="r" b="b"/>
                  <a:pathLst>
                    <a:path w="98" h="71" extrusionOk="0">
                      <a:moveTo>
                        <a:pt x="24" y="10"/>
                      </a:moveTo>
                      <a:cubicBezTo>
                        <a:pt x="22" y="5"/>
                        <a:pt x="18" y="0"/>
                        <a:pt x="17" y="4"/>
                      </a:cubicBezTo>
                      <a:cubicBezTo>
                        <a:pt x="15" y="9"/>
                        <a:pt x="15" y="20"/>
                        <a:pt x="14" y="28"/>
                      </a:cubicBezTo>
                      <a:cubicBezTo>
                        <a:pt x="13" y="36"/>
                        <a:pt x="5" y="49"/>
                        <a:pt x="3" y="57"/>
                      </a:cubicBezTo>
                      <a:cubicBezTo>
                        <a:pt x="0" y="67"/>
                        <a:pt x="12" y="69"/>
                        <a:pt x="21" y="69"/>
                      </a:cubicBezTo>
                      <a:cubicBezTo>
                        <a:pt x="35" y="70"/>
                        <a:pt x="75" y="71"/>
                        <a:pt x="82" y="63"/>
                      </a:cubicBezTo>
                      <a:cubicBezTo>
                        <a:pt x="86" y="58"/>
                        <a:pt x="98" y="38"/>
                        <a:pt x="90" y="37"/>
                      </a:cubicBezTo>
                      <a:cubicBezTo>
                        <a:pt x="83" y="37"/>
                        <a:pt x="71" y="59"/>
                        <a:pt x="41" y="59"/>
                      </a:cubicBezTo>
                      <a:cubicBezTo>
                        <a:pt x="26" y="59"/>
                        <a:pt x="26" y="50"/>
                        <a:pt x="23" y="44"/>
                      </a:cubicBezTo>
                      <a:cubicBezTo>
                        <a:pt x="17" y="34"/>
                        <a:pt x="26" y="16"/>
                        <a:pt x="24" y="10"/>
                      </a:cubicBezTo>
                      <a:close/>
                    </a:path>
                  </a:pathLst>
                </a:custGeom>
                <a:gradFill>
                  <a:gsLst>
                    <a:gs pos="0">
                      <a:srgbClr val="FF3D3E"/>
                    </a:gs>
                    <a:gs pos="60000">
                      <a:srgbClr val="AF0000"/>
                    </a:gs>
                    <a:gs pos="100000">
                      <a:srgbClr val="AF0000"/>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7" name="Google Shape;4017;p26"/>
                <p:cNvSpPr/>
                <p:nvPr/>
              </p:nvSpPr>
              <p:spPr>
                <a:xfrm>
                  <a:off x="1770451" y="3968534"/>
                  <a:ext cx="3306148" cy="96868"/>
                </a:xfrm>
                <a:custGeom>
                  <a:avLst/>
                  <a:gdLst/>
                  <a:ahLst/>
                  <a:cxnLst/>
                  <a:rect l="l" t="t" r="r" b="b"/>
                  <a:pathLst>
                    <a:path w="995" h="29" extrusionOk="0">
                      <a:moveTo>
                        <a:pt x="0" y="0"/>
                      </a:moveTo>
                      <a:cubicBezTo>
                        <a:pt x="0" y="0"/>
                        <a:pt x="903" y="0"/>
                        <a:pt x="921" y="0"/>
                      </a:cubicBezTo>
                      <a:cubicBezTo>
                        <a:pt x="931" y="0"/>
                        <a:pt x="955" y="1"/>
                        <a:pt x="964" y="1"/>
                      </a:cubicBezTo>
                      <a:cubicBezTo>
                        <a:pt x="973" y="1"/>
                        <a:pt x="995" y="28"/>
                        <a:pt x="970" y="29"/>
                      </a:cubicBezTo>
                      <a:cubicBezTo>
                        <a:pt x="957" y="29"/>
                        <a:pt x="13" y="27"/>
                        <a:pt x="13" y="27"/>
                      </a:cubicBezTo>
                      <a:cubicBezTo>
                        <a:pt x="13" y="27"/>
                        <a:pt x="13" y="20"/>
                        <a:pt x="12" y="14"/>
                      </a:cubicBezTo>
                      <a:cubicBezTo>
                        <a:pt x="11" y="7"/>
                        <a:pt x="0" y="0"/>
                        <a:pt x="0" y="0"/>
                      </a:cubicBezTo>
                      <a:close/>
                    </a:path>
                  </a:pathLst>
                </a:custGeom>
                <a:gradFill>
                  <a:gsLst>
                    <a:gs pos="0">
                      <a:srgbClr val="F9E10E"/>
                    </a:gs>
                    <a:gs pos="100000">
                      <a:srgbClr val="FAEB64"/>
                    </a:gs>
                  </a:gsLst>
                  <a:lin ang="162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8" name="Google Shape;4018;p26"/>
                <p:cNvSpPr/>
                <p:nvPr/>
              </p:nvSpPr>
              <p:spPr>
                <a:xfrm>
                  <a:off x="1770451" y="4429008"/>
                  <a:ext cx="3306148" cy="127753"/>
                </a:xfrm>
                <a:custGeom>
                  <a:avLst/>
                  <a:gdLst/>
                  <a:ahLst/>
                  <a:cxnLst/>
                  <a:rect l="l" t="t" r="r" b="b"/>
                  <a:pathLst>
                    <a:path w="995" h="38" extrusionOk="0">
                      <a:moveTo>
                        <a:pt x="0" y="37"/>
                      </a:moveTo>
                      <a:cubicBezTo>
                        <a:pt x="0" y="37"/>
                        <a:pt x="900" y="38"/>
                        <a:pt x="918" y="38"/>
                      </a:cubicBezTo>
                      <a:cubicBezTo>
                        <a:pt x="928" y="38"/>
                        <a:pt x="952" y="38"/>
                        <a:pt x="961" y="38"/>
                      </a:cubicBezTo>
                      <a:cubicBezTo>
                        <a:pt x="969" y="38"/>
                        <a:pt x="995" y="0"/>
                        <a:pt x="970" y="0"/>
                      </a:cubicBezTo>
                      <a:cubicBezTo>
                        <a:pt x="958" y="0"/>
                        <a:pt x="4" y="0"/>
                        <a:pt x="4" y="0"/>
                      </a:cubicBezTo>
                      <a:cubicBezTo>
                        <a:pt x="3" y="0"/>
                        <a:pt x="11" y="10"/>
                        <a:pt x="8" y="24"/>
                      </a:cubicBezTo>
                      <a:cubicBezTo>
                        <a:pt x="7" y="31"/>
                        <a:pt x="0" y="37"/>
                        <a:pt x="0" y="37"/>
                      </a:cubicBezTo>
                      <a:close/>
                    </a:path>
                  </a:pathLst>
                </a:custGeom>
                <a:gradFill>
                  <a:gsLst>
                    <a:gs pos="0">
                      <a:srgbClr val="EB9F07"/>
                    </a:gs>
                    <a:gs pos="100000">
                      <a:srgbClr val="F9B42B"/>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9" name="Google Shape;4019;p26"/>
                <p:cNvSpPr/>
                <p:nvPr/>
              </p:nvSpPr>
              <p:spPr>
                <a:xfrm>
                  <a:off x="5528649" y="4065402"/>
                  <a:ext cx="30885" cy="235853"/>
                </a:xfrm>
                <a:custGeom>
                  <a:avLst/>
                  <a:gdLst/>
                  <a:ahLst/>
                  <a:cxnLst/>
                  <a:rect l="l" t="t" r="r" b="b"/>
                  <a:pathLst>
                    <a:path w="9" h="70" extrusionOk="0">
                      <a:moveTo>
                        <a:pt x="0" y="0"/>
                      </a:moveTo>
                      <a:cubicBezTo>
                        <a:pt x="0" y="0"/>
                        <a:pt x="9" y="28"/>
                        <a:pt x="6" y="70"/>
                      </a:cubicBezTo>
                      <a:cubicBezTo>
                        <a:pt x="6" y="70"/>
                        <a:pt x="7" y="36"/>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0" name="Google Shape;4020;p26"/>
                <p:cNvSpPr/>
                <p:nvPr/>
              </p:nvSpPr>
              <p:spPr>
                <a:xfrm>
                  <a:off x="5146793" y="4062595"/>
                  <a:ext cx="33693" cy="235853"/>
                </a:xfrm>
                <a:custGeom>
                  <a:avLst/>
                  <a:gdLst/>
                  <a:ahLst/>
                  <a:cxnLst/>
                  <a:rect l="l" t="t" r="r" b="b"/>
                  <a:pathLst>
                    <a:path w="10" h="70" extrusionOk="0">
                      <a:moveTo>
                        <a:pt x="0" y="0"/>
                      </a:moveTo>
                      <a:cubicBezTo>
                        <a:pt x="0" y="0"/>
                        <a:pt x="10" y="28"/>
                        <a:pt x="7" y="70"/>
                      </a:cubicBezTo>
                      <a:cubicBezTo>
                        <a:pt x="7" y="70"/>
                        <a:pt x="7" y="35"/>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1" name="Google Shape;4021;p26"/>
                <p:cNvSpPr/>
                <p:nvPr/>
              </p:nvSpPr>
              <p:spPr>
                <a:xfrm>
                  <a:off x="5285777" y="4472529"/>
                  <a:ext cx="57559" cy="3790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2" name="Google Shape;4022;p26"/>
                <p:cNvSpPr/>
                <p:nvPr/>
              </p:nvSpPr>
              <p:spPr>
                <a:xfrm>
                  <a:off x="5280162" y="3981169"/>
                  <a:ext cx="56155" cy="3088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3" name="Google Shape;4023;p26"/>
                <p:cNvSpPr/>
                <p:nvPr/>
              </p:nvSpPr>
              <p:spPr>
                <a:xfrm>
                  <a:off x="2436458" y="4027127"/>
                  <a:ext cx="2212522" cy="328508"/>
                </a:xfrm>
                <a:custGeom>
                  <a:avLst/>
                  <a:gdLst/>
                  <a:ahLst/>
                  <a:cxnLst/>
                  <a:rect l="l" t="t" r="r" b="b"/>
                  <a:pathLst>
                    <a:path w="666" h="67" extrusionOk="0">
                      <a:moveTo>
                        <a:pt x="334" y="1"/>
                      </a:moveTo>
                      <a:cubicBezTo>
                        <a:pt x="151" y="0"/>
                        <a:pt x="2" y="14"/>
                        <a:pt x="1" y="32"/>
                      </a:cubicBezTo>
                      <a:cubicBezTo>
                        <a:pt x="0" y="50"/>
                        <a:pt x="148" y="65"/>
                        <a:pt x="332" y="66"/>
                      </a:cubicBezTo>
                      <a:cubicBezTo>
                        <a:pt x="515" y="67"/>
                        <a:pt x="665" y="53"/>
                        <a:pt x="665" y="35"/>
                      </a:cubicBezTo>
                      <a:cubicBezTo>
                        <a:pt x="666" y="17"/>
                        <a:pt x="518" y="2"/>
                        <a:pt x="334" y="1"/>
                      </a:cubicBezTo>
                      <a:close/>
                    </a:path>
                  </a:pathLst>
                </a:custGeom>
                <a:solidFill>
                  <a:srgbClr val="FFFFFF">
                    <a:alpha val="42745"/>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4" name="Google Shape;4024;p26"/>
                <p:cNvSpPr/>
                <p:nvPr/>
              </p:nvSpPr>
              <p:spPr>
                <a:xfrm>
                  <a:off x="5316663" y="4210002"/>
                  <a:ext cx="58963" cy="47732"/>
                </a:xfrm>
                <a:custGeom>
                  <a:avLst/>
                  <a:gdLst/>
                  <a:ahLst/>
                  <a:cxnLst/>
                  <a:rect l="l" t="t" r="r" b="b"/>
                  <a:pathLst>
                    <a:path w="18" h="14" extrusionOk="0">
                      <a:moveTo>
                        <a:pt x="9" y="14"/>
                      </a:moveTo>
                      <a:cubicBezTo>
                        <a:pt x="4" y="13"/>
                        <a:pt x="0" y="11"/>
                        <a:pt x="0" y="7"/>
                      </a:cubicBezTo>
                      <a:cubicBezTo>
                        <a:pt x="0" y="3"/>
                        <a:pt x="4" y="0"/>
                        <a:pt x="9" y="0"/>
                      </a:cubicBezTo>
                      <a:cubicBezTo>
                        <a:pt x="14" y="0"/>
                        <a:pt x="18" y="3"/>
                        <a:pt x="18" y="7"/>
                      </a:cubicBezTo>
                      <a:cubicBezTo>
                        <a:pt x="18" y="11"/>
                        <a:pt x="14" y="14"/>
                        <a:pt x="9" y="14"/>
                      </a:cubicBezTo>
                      <a:close/>
                    </a:path>
                  </a:pathLst>
                </a:cu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5" name="Google Shape;4025;p26"/>
                <p:cNvSpPr/>
                <p:nvPr/>
              </p:nvSpPr>
              <p:spPr>
                <a:xfrm>
                  <a:off x="5365799"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6" name="Google Shape;4026;p26"/>
                <p:cNvSpPr/>
                <p:nvPr/>
              </p:nvSpPr>
              <p:spPr>
                <a:xfrm>
                  <a:off x="5365799" y="3944668"/>
                  <a:ext cx="109503" cy="621921"/>
                </a:xfrm>
                <a:custGeom>
                  <a:avLst/>
                  <a:gdLst/>
                  <a:ahLst/>
                  <a:cxnLst/>
                  <a:rect l="l" t="t" r="r" b="b"/>
                  <a:pathLst>
                    <a:path w="33" h="185" extrusionOk="0">
                      <a:moveTo>
                        <a:pt x="33" y="92"/>
                      </a:moveTo>
                      <a:cubicBezTo>
                        <a:pt x="33" y="45"/>
                        <a:pt x="24" y="5"/>
                        <a:pt x="6" y="0"/>
                      </a:cubicBezTo>
                      <a:cubicBezTo>
                        <a:pt x="4" y="0"/>
                        <a:pt x="2" y="0"/>
                        <a:pt x="0" y="0"/>
                      </a:cubicBezTo>
                      <a:cubicBezTo>
                        <a:pt x="19" y="3"/>
                        <a:pt x="28" y="43"/>
                        <a:pt x="28" y="92"/>
                      </a:cubicBezTo>
                      <a:cubicBezTo>
                        <a:pt x="28" y="141"/>
                        <a:pt x="18"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7" name="Google Shape;4027;p26"/>
                <p:cNvSpPr/>
                <p:nvPr/>
              </p:nvSpPr>
              <p:spPr>
                <a:xfrm>
                  <a:off x="5316663"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8" name="Google Shape;4028;p26"/>
                <p:cNvSpPr/>
                <p:nvPr/>
              </p:nvSpPr>
              <p:spPr>
                <a:xfrm>
                  <a:off x="5312451" y="3944668"/>
                  <a:ext cx="113715" cy="621921"/>
                </a:xfrm>
                <a:custGeom>
                  <a:avLst/>
                  <a:gdLst/>
                  <a:ahLst/>
                  <a:cxnLst/>
                  <a:rect l="l" t="t" r="r" b="b"/>
                  <a:pathLst>
                    <a:path w="34" h="185" extrusionOk="0">
                      <a:moveTo>
                        <a:pt x="33" y="92"/>
                      </a:moveTo>
                      <a:cubicBezTo>
                        <a:pt x="34" y="45"/>
                        <a:pt x="25" y="5"/>
                        <a:pt x="7" y="0"/>
                      </a:cubicBezTo>
                      <a:cubicBezTo>
                        <a:pt x="4" y="0"/>
                        <a:pt x="2" y="0"/>
                        <a:pt x="0" y="0"/>
                      </a:cubicBezTo>
                      <a:cubicBezTo>
                        <a:pt x="19" y="3"/>
                        <a:pt x="29" y="43"/>
                        <a:pt x="29" y="92"/>
                      </a:cubicBezTo>
                      <a:cubicBezTo>
                        <a:pt x="29" y="141"/>
                        <a:pt x="19" y="181"/>
                        <a:pt x="0" y="185"/>
                      </a:cubicBezTo>
                      <a:cubicBezTo>
                        <a:pt x="2"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9" name="Google Shape;4029;p26"/>
                <p:cNvSpPr/>
                <p:nvPr/>
              </p:nvSpPr>
              <p:spPr>
                <a:xfrm>
                  <a:off x="5176274"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9" y="92"/>
                      </a:cubicBezTo>
                      <a:cubicBezTo>
                        <a:pt x="28" y="141"/>
                        <a:pt x="19" y="181"/>
                        <a:pt x="0" y="185"/>
                      </a:cubicBezTo>
                      <a:cubicBezTo>
                        <a:pt x="2"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0" name="Google Shape;4030;p26"/>
                <p:cNvSpPr/>
                <p:nvPr/>
              </p:nvSpPr>
              <p:spPr>
                <a:xfrm>
                  <a:off x="5173467" y="3944668"/>
                  <a:ext cx="112311"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1" name="Google Shape;4031;p26"/>
                <p:cNvSpPr/>
                <p:nvPr/>
              </p:nvSpPr>
              <p:spPr>
                <a:xfrm>
                  <a:off x="5122927"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2" name="Google Shape;4032;p26"/>
                <p:cNvSpPr/>
                <p:nvPr/>
              </p:nvSpPr>
              <p:spPr>
                <a:xfrm>
                  <a:off x="5122927" y="3944668"/>
                  <a:ext cx="110907"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sp>
          <p:nvSpPr>
            <p:cNvPr id="4033" name="Google Shape;4033;p26"/>
            <p:cNvSpPr txBox="1"/>
            <p:nvPr/>
          </p:nvSpPr>
          <p:spPr>
            <a:xfrm rot="26067">
              <a:off x="5573311" y="2859450"/>
              <a:ext cx="4017620" cy="13849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1"/>
                  </a:solidFill>
                  <a:latin typeface="Tahoma"/>
                  <a:ea typeface="Tahoma"/>
                  <a:cs typeface="Tahoma"/>
                  <a:sym typeface="Tahoma"/>
                </a:rPr>
                <a:t>Questions???</a:t>
              </a:r>
              <a:endParaRPr dirty="0"/>
            </a:p>
          </p:txBody>
        </p:sp>
      </p:grpSp>
      <p:pic>
        <p:nvPicPr>
          <p:cNvPr id="55" name="Google Shape;5925;p109" descr="A close up of a logo&#10;&#10;Description generated with very high confidence">
            <a:extLst>
              <a:ext uri="{FF2B5EF4-FFF2-40B4-BE49-F238E27FC236}">
                <a16:creationId xmlns:a16="http://schemas.microsoft.com/office/drawing/2014/main" id="{61FFFBA4-FB27-4243-B51B-0FBE5D03170C}"/>
              </a:ext>
            </a:extLst>
          </p:cNvPr>
          <p:cNvPicPr preferRelativeResize="0"/>
          <p:nvPr/>
        </p:nvPicPr>
        <p:blipFill rotWithShape="1">
          <a:blip r:embed="rId3">
            <a:alphaModFix/>
          </a:blip>
          <a:srcRect/>
          <a:stretch/>
        </p:blipFill>
        <p:spPr>
          <a:xfrm>
            <a:off x="8235834" y="3205190"/>
            <a:ext cx="2829961" cy="334379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F675C-4E80-4804-9B06-423B48070B6C}"/>
              </a:ext>
            </a:extLst>
          </p:cNvPr>
          <p:cNvSpPr>
            <a:spLocks noGrp="1"/>
          </p:cNvSpPr>
          <p:nvPr>
            <p:ph type="title"/>
          </p:nvPr>
        </p:nvSpPr>
        <p:spPr/>
        <p:txBody>
          <a:bodyPr/>
          <a:lstStyle/>
          <a:p>
            <a:r>
              <a:rPr lang="en-US" sz="4500" b="1" i="1" dirty="0">
                <a:solidFill>
                  <a:srgbClr val="FF0000"/>
                </a:solidFill>
              </a:rPr>
              <a:t>Optional Slides</a:t>
            </a:r>
          </a:p>
        </p:txBody>
      </p:sp>
      <p:sp>
        <p:nvSpPr>
          <p:cNvPr id="3" name="Text Placeholder 2">
            <a:extLst>
              <a:ext uri="{FF2B5EF4-FFF2-40B4-BE49-F238E27FC236}">
                <a16:creationId xmlns:a16="http://schemas.microsoft.com/office/drawing/2014/main" id="{E805EB14-83E3-492D-BACD-029BBAE4B02D}"/>
              </a:ext>
            </a:extLst>
          </p:cNvPr>
          <p:cNvSpPr>
            <a:spLocks noGrp="1"/>
          </p:cNvSpPr>
          <p:nvPr>
            <p:ph type="body" idx="1"/>
          </p:nvPr>
        </p:nvSpPr>
        <p:spPr/>
        <p:txBody>
          <a:bodyPr/>
          <a:lstStyle/>
          <a:p>
            <a:pPr>
              <a:buClr>
                <a:srgbClr val="FF0000"/>
              </a:buClr>
            </a:pPr>
            <a:r>
              <a:rPr lang="en-US" altLang="en-US" sz="2400" dirty="0">
                <a:solidFill>
                  <a:srgbClr val="002060"/>
                </a:solidFill>
              </a:rPr>
              <a:t>Note to CTC, </a:t>
            </a:r>
          </a:p>
          <a:p>
            <a:pPr>
              <a:buClr>
                <a:srgbClr val="FF0000"/>
              </a:buClr>
            </a:pPr>
            <a:r>
              <a:rPr lang="en-US" altLang="en-US" sz="2400" b="1" dirty="0">
                <a:solidFill>
                  <a:srgbClr val="002060"/>
                </a:solidFill>
              </a:rPr>
              <a:t>Slide 15 is optional</a:t>
            </a:r>
          </a:p>
          <a:p>
            <a:pPr>
              <a:buClr>
                <a:srgbClr val="FF0000"/>
              </a:buClr>
            </a:pPr>
            <a:endParaRPr lang="en-US" altLang="en-US" sz="2400" b="1" dirty="0">
              <a:solidFill>
                <a:srgbClr val="002060"/>
              </a:solidFill>
            </a:endParaRPr>
          </a:p>
          <a:p>
            <a:pPr indent="0">
              <a:buClr>
                <a:srgbClr val="FF0000"/>
              </a:buClr>
            </a:pPr>
            <a:r>
              <a:rPr lang="en-US" altLang="en-US" sz="2400" dirty="0">
                <a:solidFill>
                  <a:srgbClr val="002060"/>
                </a:solidFill>
              </a:rPr>
              <a:t>If CTC is capturing information prior to testing day rather than having Test Administrator capture information, you do not need to include this slide in your training PPT so delete slides 14 and 15.</a:t>
            </a:r>
          </a:p>
          <a:p>
            <a:endParaRPr lang="en-US" dirty="0"/>
          </a:p>
        </p:txBody>
      </p:sp>
    </p:spTree>
    <p:extLst>
      <p:ext uri="{BB962C8B-B14F-4D97-AF65-F5344CB8AC3E}">
        <p14:creationId xmlns:p14="http://schemas.microsoft.com/office/powerpoint/2010/main" val="3960200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E8B25-ACD1-4140-8382-B1C3B9E471A6}"/>
              </a:ext>
            </a:extLst>
          </p:cNvPr>
          <p:cNvSpPr>
            <a:spLocks noGrp="1"/>
          </p:cNvSpPr>
          <p:nvPr>
            <p:ph type="title"/>
          </p:nvPr>
        </p:nvSpPr>
        <p:spPr>
          <a:xfrm>
            <a:off x="558800" y="381000"/>
            <a:ext cx="11074400" cy="990600"/>
          </a:xfrm>
        </p:spPr>
        <p:txBody>
          <a:bodyPr/>
          <a:lstStyle/>
          <a:p>
            <a:r>
              <a:rPr lang="en-US" sz="4500" b="1" dirty="0">
                <a:solidFill>
                  <a:srgbClr val="FF0000"/>
                </a:solidFill>
              </a:rPr>
              <a:t>STAAR Manual Review: Student Data Collection</a:t>
            </a:r>
          </a:p>
        </p:txBody>
      </p:sp>
      <p:sp>
        <p:nvSpPr>
          <p:cNvPr id="3" name="Text Placeholder 2">
            <a:extLst>
              <a:ext uri="{FF2B5EF4-FFF2-40B4-BE49-F238E27FC236}">
                <a16:creationId xmlns:a16="http://schemas.microsoft.com/office/drawing/2014/main" id="{35E002D6-6C4A-44DA-80A6-3EE48B402540}"/>
              </a:ext>
            </a:extLst>
          </p:cNvPr>
          <p:cNvSpPr>
            <a:spLocks noGrp="1"/>
          </p:cNvSpPr>
          <p:nvPr>
            <p:ph type="body" idx="1"/>
          </p:nvPr>
        </p:nvSpPr>
        <p:spPr>
          <a:xfrm>
            <a:off x="304800" y="1659988"/>
            <a:ext cx="11582400" cy="3826412"/>
          </a:xfrm>
        </p:spPr>
        <p:txBody>
          <a:bodyPr/>
          <a:lstStyle/>
          <a:p>
            <a:r>
              <a:rPr lang="en-US" altLang="en-US" sz="2000" b="1" u="sng" dirty="0">
                <a:solidFill>
                  <a:schemeClr val="tx1"/>
                </a:solidFill>
              </a:rPr>
              <a:t>New to Texas:</a:t>
            </a:r>
          </a:p>
          <a:p>
            <a:pPr>
              <a:buClr>
                <a:srgbClr val="7030A0"/>
              </a:buClr>
            </a:pPr>
            <a:r>
              <a:rPr lang="en-US" altLang="en-US" sz="2000" dirty="0">
                <a:solidFill>
                  <a:schemeClr val="tx1"/>
                </a:solidFill>
              </a:rPr>
              <a:t>For all administrations (paper and online), districts should mark the “NEW TO TEXAS” field for any student who transferred into a Texas School or district from out-of-state during the current school year. </a:t>
            </a:r>
          </a:p>
          <a:p>
            <a:endParaRPr lang="en-US" dirty="0"/>
          </a:p>
        </p:txBody>
      </p:sp>
      <p:pic>
        <p:nvPicPr>
          <p:cNvPr id="4" name="Picture 2">
            <a:extLst>
              <a:ext uri="{FF2B5EF4-FFF2-40B4-BE49-F238E27FC236}">
                <a16:creationId xmlns:a16="http://schemas.microsoft.com/office/drawing/2014/main" id="{FAC11919-A35A-409F-9A2C-07B9213B90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948" t="34627" r="19049" b="39572"/>
          <a:stretch>
            <a:fillRect/>
          </a:stretch>
        </p:blipFill>
        <p:spPr bwMode="auto">
          <a:xfrm>
            <a:off x="8765415" y="3114562"/>
            <a:ext cx="2552086" cy="336243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Oval 4">
            <a:extLst>
              <a:ext uri="{FF2B5EF4-FFF2-40B4-BE49-F238E27FC236}">
                <a16:creationId xmlns:a16="http://schemas.microsoft.com/office/drawing/2014/main" id="{210815BA-9295-4AB8-9C8A-0029AC34A763}"/>
              </a:ext>
            </a:extLst>
          </p:cNvPr>
          <p:cNvSpPr/>
          <p:nvPr/>
        </p:nvSpPr>
        <p:spPr>
          <a:xfrm>
            <a:off x="8609427" y="4473526"/>
            <a:ext cx="1561514" cy="11957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7E48867-37B2-417D-9F30-982AC3C65738}"/>
              </a:ext>
            </a:extLst>
          </p:cNvPr>
          <p:cNvSpPr/>
          <p:nvPr/>
        </p:nvSpPr>
        <p:spPr>
          <a:xfrm>
            <a:off x="534574" y="3114562"/>
            <a:ext cx="6096000" cy="3139321"/>
          </a:xfrm>
          <a:prstGeom prst="rect">
            <a:avLst/>
          </a:prstGeom>
        </p:spPr>
        <p:txBody>
          <a:bodyPr>
            <a:spAutoFit/>
          </a:bodyPr>
          <a:lstStyle/>
          <a:p>
            <a:pPr>
              <a:buClr>
                <a:srgbClr val="FF0000"/>
              </a:buClr>
            </a:pPr>
            <a:r>
              <a:rPr lang="en-US" altLang="en-US" sz="1800" i="1" dirty="0">
                <a:solidFill>
                  <a:srgbClr val="002060"/>
                </a:solidFill>
              </a:rPr>
              <a:t>Note to CTC:</a:t>
            </a:r>
          </a:p>
          <a:p>
            <a:pPr>
              <a:buClr>
                <a:srgbClr val="FF0000"/>
              </a:buClr>
            </a:pPr>
            <a:r>
              <a:rPr lang="en-US" altLang="en-US" sz="1800" i="1" dirty="0">
                <a:solidFill>
                  <a:srgbClr val="002060"/>
                </a:solidFill>
              </a:rPr>
              <a:t>Refer to PowerSchool Manual to run your EOS report.  It is recommended if possible, to capture information prior to test day. </a:t>
            </a:r>
          </a:p>
          <a:p>
            <a:r>
              <a:rPr lang="en-US" altLang="en-US" sz="1800" i="1" dirty="0">
                <a:solidFill>
                  <a:srgbClr val="002060"/>
                </a:solidFill>
                <a:hlinkClick r:id="rId3">
                  <a:extLst>
                    <a:ext uri="{A12FA001-AC4F-418D-AE19-62706E023703}">
                      <ahyp:hlinkClr xmlns:ahyp="http://schemas.microsoft.com/office/drawing/2018/hyperlinkcolor" val="tx"/>
                    </a:ext>
                  </a:extLst>
                </a:hlinkClick>
              </a:rPr>
              <a:t>https://www.dallasisd.org/cms/lib/TX01001475/Centricity/Domain/72/Test%20Coordinator%20Manual_8.6.20.pdf</a:t>
            </a:r>
            <a:endParaRPr lang="en-US" altLang="en-US" sz="1800" i="1" dirty="0">
              <a:solidFill>
                <a:srgbClr val="002060"/>
              </a:solidFill>
            </a:endParaRPr>
          </a:p>
          <a:p>
            <a:pPr marL="285750" indent="-285750">
              <a:buFont typeface="Arial" panose="020B0604020202020204" pitchFamily="34" charset="0"/>
              <a:buChar char="•"/>
            </a:pPr>
            <a:r>
              <a:rPr lang="en-US" altLang="en-US" sz="1800" i="1" dirty="0">
                <a:solidFill>
                  <a:srgbClr val="002060"/>
                </a:solidFill>
              </a:rPr>
              <a:t>For paper test administration sessions this information should be captured on answer document </a:t>
            </a:r>
          </a:p>
          <a:p>
            <a:pPr marL="285750" indent="-285750">
              <a:buFont typeface="Arial" panose="020B0604020202020204" pitchFamily="34" charset="0"/>
              <a:buChar char="•"/>
            </a:pPr>
            <a:r>
              <a:rPr lang="en-US" altLang="en-US" sz="1800" i="1" dirty="0">
                <a:solidFill>
                  <a:srgbClr val="002060"/>
                </a:solidFill>
              </a:rPr>
              <a:t>For online test administration sessions, information should be captured in the attributes field of the online system.</a:t>
            </a:r>
          </a:p>
        </p:txBody>
      </p:sp>
      <p:sp>
        <p:nvSpPr>
          <p:cNvPr id="7" name="TextBox 6">
            <a:extLst>
              <a:ext uri="{FF2B5EF4-FFF2-40B4-BE49-F238E27FC236}">
                <a16:creationId xmlns:a16="http://schemas.microsoft.com/office/drawing/2014/main" id="{27734D77-F306-4019-8A74-EDFFAF51D56F}"/>
              </a:ext>
            </a:extLst>
          </p:cNvPr>
          <p:cNvSpPr txBox="1"/>
          <p:nvPr/>
        </p:nvSpPr>
        <p:spPr>
          <a:xfrm>
            <a:off x="10621108" y="381000"/>
            <a:ext cx="1463040" cy="307777"/>
          </a:xfrm>
          <a:prstGeom prst="rect">
            <a:avLst/>
          </a:prstGeom>
          <a:noFill/>
        </p:spPr>
        <p:txBody>
          <a:bodyPr wrap="square" rtlCol="0">
            <a:spAutoFit/>
          </a:bodyPr>
          <a:lstStyle/>
          <a:p>
            <a:r>
              <a:rPr lang="en-US" altLang="en-US" b="1" dirty="0"/>
              <a:t>Manual pg. 11</a:t>
            </a:r>
          </a:p>
        </p:txBody>
      </p:sp>
    </p:spTree>
    <p:extLst>
      <p:ext uri="{BB962C8B-B14F-4D97-AF65-F5344CB8AC3E}">
        <p14:creationId xmlns:p14="http://schemas.microsoft.com/office/powerpoint/2010/main" val="1235053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806" y="494719"/>
            <a:ext cx="8077200" cy="849314"/>
          </a:xfrm>
        </p:spPr>
        <p:txBody>
          <a:bodyPr>
            <a:noAutofit/>
          </a:bodyPr>
          <a:lstStyle/>
          <a:p>
            <a:pPr algn="ctr">
              <a:defRPr/>
            </a:pPr>
            <a:r>
              <a:rPr lang="en-US" sz="4500" b="1" dirty="0">
                <a:solidFill>
                  <a:srgbClr val="FF0000"/>
                </a:solidFill>
              </a:rPr>
              <a:t>STAAR Manual Review- Student Data Collection</a:t>
            </a:r>
            <a:endParaRPr lang="en-US" sz="4500" b="1" dirty="0">
              <a:solidFill>
                <a:schemeClr val="accent1">
                  <a:satMod val="150000"/>
                </a:schemeClr>
              </a:solidFill>
            </a:endParaRPr>
          </a:p>
        </p:txBody>
      </p:sp>
      <p:sp>
        <p:nvSpPr>
          <p:cNvPr id="33796" name="TextBox 6"/>
          <p:cNvSpPr txBox="1">
            <a:spLocks noChangeArrowheads="1"/>
          </p:cNvSpPr>
          <p:nvPr/>
        </p:nvSpPr>
        <p:spPr bwMode="auto">
          <a:xfrm>
            <a:off x="9744869" y="55565"/>
            <a:ext cx="228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dirty="0"/>
              <a:t>Manual pg. 11</a:t>
            </a:r>
          </a:p>
        </p:txBody>
      </p:sp>
      <p:sp>
        <p:nvSpPr>
          <p:cNvPr id="33797" name="Rectangle 4"/>
          <p:cNvSpPr>
            <a:spLocks noChangeArrowheads="1"/>
          </p:cNvSpPr>
          <p:nvPr/>
        </p:nvSpPr>
        <p:spPr bwMode="auto">
          <a:xfrm>
            <a:off x="228601" y="1629782"/>
            <a:ext cx="804319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u="sng" dirty="0">
                <a:latin typeface="+mn-lt"/>
              </a:rPr>
              <a:t>Time to Test:</a:t>
            </a:r>
          </a:p>
          <a:p>
            <a:pPr marL="285750" indent="-285750">
              <a:buFont typeface="Arial" panose="020B0604020202020204" pitchFamily="34" charset="0"/>
              <a:buChar char="•"/>
            </a:pPr>
            <a:r>
              <a:rPr lang="en-US" altLang="en-US" sz="1800" dirty="0">
                <a:latin typeface="+mn-lt"/>
              </a:rPr>
              <a:t>STAAR tests for grades 3-5 are designed to be completed within two hours. </a:t>
            </a:r>
          </a:p>
          <a:p>
            <a:pPr marL="285750" indent="-285750" algn="just">
              <a:buFont typeface="Arial" panose="020B0604020202020204" pitchFamily="34" charset="0"/>
              <a:buChar char="•"/>
            </a:pPr>
            <a:r>
              <a:rPr lang="en-US" altLang="en-US" sz="1800" dirty="0">
                <a:latin typeface="+mn-lt"/>
              </a:rPr>
              <a:t>Time-to-test information will be collected for all subject areas</a:t>
            </a:r>
            <a:r>
              <a:rPr lang="en-US" altLang="en-US" sz="1800" dirty="0">
                <a:solidFill>
                  <a:srgbClr val="FF0000"/>
                </a:solidFill>
                <a:latin typeface="+mn-lt"/>
              </a:rPr>
              <a:t> </a:t>
            </a:r>
            <a:r>
              <a:rPr lang="en-US" altLang="en-US" sz="1800" dirty="0">
                <a:latin typeface="+mn-lt"/>
              </a:rPr>
              <a:t>and must be recorded for any student who takes </a:t>
            </a:r>
            <a:r>
              <a:rPr lang="en-US" altLang="en-US" sz="1800" b="1" dirty="0">
                <a:solidFill>
                  <a:srgbClr val="FF0000"/>
                </a:solidFill>
                <a:latin typeface="+mn-lt"/>
              </a:rPr>
              <a:t>more than two hours. </a:t>
            </a:r>
            <a:r>
              <a:rPr lang="en-US" altLang="en-US" sz="1800" dirty="0">
                <a:latin typeface="+mn-lt"/>
              </a:rPr>
              <a:t> </a:t>
            </a:r>
            <a:endParaRPr lang="en-US" altLang="ko-KR" sz="1800" dirty="0">
              <a:solidFill>
                <a:srgbClr val="FF0000"/>
              </a:solidFill>
              <a:latin typeface="+mn-lt"/>
              <a:ea typeface="굴림" panose="020B0600000101010101" pitchFamily="34" charset="-127"/>
            </a:endParaRPr>
          </a:p>
          <a:p>
            <a:pPr marL="285750" indent="-285750">
              <a:buFont typeface="Arial" panose="020B0604020202020204" pitchFamily="34" charset="0"/>
              <a:buChar char="•"/>
            </a:pPr>
            <a:r>
              <a:rPr lang="en-US" altLang="en-US" sz="1800" dirty="0">
                <a:latin typeface="+mn-lt"/>
              </a:rPr>
              <a:t>Indicate this by marking “0” in column A of the AGENCY USE field on the answer document. </a:t>
            </a:r>
          </a:p>
          <a:p>
            <a:pPr marL="285750" indent="-285750">
              <a:buFont typeface="Arial" panose="020B0604020202020204" pitchFamily="34" charset="0"/>
              <a:buChar char="•"/>
            </a:pPr>
            <a:r>
              <a:rPr lang="en-US" altLang="en-US" sz="1800" dirty="0">
                <a:latin typeface="+mn-lt"/>
              </a:rPr>
              <a:t>For multiple-subject answer documents, use column A if the student needs more than two hours on the mathematics test and column B if the student needs more than two hours on the reading test.</a:t>
            </a:r>
          </a:p>
          <a:p>
            <a:endParaRPr lang="en-US" altLang="en-US" sz="1800" dirty="0">
              <a:latin typeface="+mn-lt"/>
            </a:endParaRPr>
          </a:p>
        </p:txBody>
      </p:sp>
      <p:grpSp>
        <p:nvGrpSpPr>
          <p:cNvPr id="5" name="Group 4">
            <a:extLst>
              <a:ext uri="{FF2B5EF4-FFF2-40B4-BE49-F238E27FC236}">
                <a16:creationId xmlns:a16="http://schemas.microsoft.com/office/drawing/2014/main" id="{33E3B7A4-9FA8-4A46-81CA-4EA5BC10284F}"/>
              </a:ext>
            </a:extLst>
          </p:cNvPr>
          <p:cNvGrpSpPr/>
          <p:nvPr/>
        </p:nvGrpSpPr>
        <p:grpSpPr>
          <a:xfrm>
            <a:off x="8964215" y="1665656"/>
            <a:ext cx="2786460" cy="2427288"/>
            <a:chOff x="8964215" y="1665656"/>
            <a:chExt cx="2786460" cy="2427288"/>
          </a:xfrm>
        </p:grpSpPr>
        <p:pic>
          <p:nvPicPr>
            <p:cNvPr id="33798" name="Picture 5"/>
            <p:cNvPicPr>
              <a:picLocks noChangeAspect="1"/>
            </p:cNvPicPr>
            <p:nvPr/>
          </p:nvPicPr>
          <p:blipFill>
            <a:blip r:embed="rId3">
              <a:extLst>
                <a:ext uri="{28A0092B-C50C-407E-A947-70E740481C1C}">
                  <a14:useLocalDpi xmlns:a14="http://schemas.microsoft.com/office/drawing/2010/main" val="0"/>
                </a:ext>
              </a:extLst>
            </a:blip>
            <a:srcRect l="52708" t="35876" r="21523" b="20287"/>
            <a:stretch>
              <a:fillRect/>
            </a:stretch>
          </p:blipFill>
          <p:spPr bwMode="auto">
            <a:xfrm>
              <a:off x="8964215" y="1871723"/>
              <a:ext cx="2255837" cy="215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p:cNvSpPr/>
            <p:nvPr/>
          </p:nvSpPr>
          <p:spPr>
            <a:xfrm>
              <a:off x="10025063" y="1665656"/>
              <a:ext cx="1725612" cy="24272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Tree>
    <p:extLst>
      <p:ext uri="{BB962C8B-B14F-4D97-AF65-F5344CB8AC3E}">
        <p14:creationId xmlns:p14="http://schemas.microsoft.com/office/powerpoint/2010/main" val="4209311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03829" y="5677574"/>
            <a:ext cx="9143999" cy="1066800"/>
          </a:xfrm>
          <a:solidFill>
            <a:schemeClr val="accent2"/>
          </a:solidFill>
        </p:spPr>
        <p:txBody>
          <a:bodyPr>
            <a:normAutofit/>
          </a:bodyPr>
          <a:lstStyle/>
          <a:p>
            <a:r>
              <a:rPr lang="en-US" b="1" i="1" dirty="0">
                <a:solidFill>
                  <a:srgbClr val="0070C0"/>
                </a:solidFill>
              </a:rPr>
              <a:t>**Note to CTC- the next section of slides are a review of the manuals. It is recommended that Test Administrators highlight and bookmark key parts.  As CTC you must read the manual prior to training to understand key parts for your training.</a:t>
            </a:r>
          </a:p>
        </p:txBody>
      </p:sp>
      <p:sp>
        <p:nvSpPr>
          <p:cNvPr id="4" name="Title 1"/>
          <p:cNvSpPr txBox="1">
            <a:spLocks/>
          </p:cNvSpPr>
          <p:nvPr/>
        </p:nvSpPr>
        <p:spPr>
          <a:xfrm>
            <a:off x="2019300" y="837006"/>
            <a:ext cx="8153400" cy="12192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fontAlgn="auto">
              <a:defRPr/>
            </a:pPr>
            <a:r>
              <a:rPr lang="en-US" altLang="en-US" sz="6000" b="1" dirty="0">
                <a:solidFill>
                  <a:srgbClr val="FF0000"/>
                </a:solidFill>
              </a:rPr>
              <a:t>STAAR Manual Review</a:t>
            </a:r>
          </a:p>
        </p:txBody>
      </p:sp>
      <p:sp>
        <p:nvSpPr>
          <p:cNvPr id="12" name="Subtitle 2"/>
          <p:cNvSpPr txBox="1">
            <a:spLocks/>
          </p:cNvSpPr>
          <p:nvPr/>
        </p:nvSpPr>
        <p:spPr>
          <a:xfrm>
            <a:off x="1601370" y="4656450"/>
            <a:ext cx="8686801" cy="1066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9pPr>
          </a:lstStyle>
          <a:p>
            <a:pPr algn="ctr"/>
            <a:r>
              <a:rPr lang="en-US" sz="3200" dirty="0">
                <a:solidFill>
                  <a:srgbClr val="FF0000"/>
                </a:solidFill>
              </a:rPr>
              <a:t>Pay attention, I have something important to say!</a:t>
            </a:r>
          </a:p>
        </p:txBody>
      </p:sp>
      <p:pic>
        <p:nvPicPr>
          <p:cNvPr id="5" name="Picture 4">
            <a:extLst>
              <a:ext uri="{FF2B5EF4-FFF2-40B4-BE49-F238E27FC236}">
                <a16:creationId xmlns:a16="http://schemas.microsoft.com/office/drawing/2014/main" id="{AC99C27D-D845-48A7-9671-6BE0D5596DF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972708" y="2313506"/>
            <a:ext cx="2342944" cy="2342944"/>
          </a:xfrm>
          <a:prstGeom prst="rect">
            <a:avLst/>
          </a:prstGeom>
        </p:spPr>
      </p:pic>
      <p:pic>
        <p:nvPicPr>
          <p:cNvPr id="7" name="Picture 6">
            <a:extLst>
              <a:ext uri="{FF2B5EF4-FFF2-40B4-BE49-F238E27FC236}">
                <a16:creationId xmlns:a16="http://schemas.microsoft.com/office/drawing/2014/main" id="{51AEA1C8-48E9-49FF-A29F-08501EF044AC}"/>
              </a:ext>
            </a:extLst>
          </p:cNvPr>
          <p:cNvPicPr>
            <a:picLocks noChangeAspect="1"/>
          </p:cNvPicPr>
          <p:nvPr/>
        </p:nvPicPr>
        <p:blipFill>
          <a:blip r:embed="rId4"/>
          <a:stretch>
            <a:fillRect/>
          </a:stretch>
        </p:blipFill>
        <p:spPr>
          <a:xfrm>
            <a:off x="6096000" y="2257528"/>
            <a:ext cx="1792779" cy="2342944"/>
          </a:xfrm>
          <a:prstGeom prst="rect">
            <a:avLst/>
          </a:prstGeom>
        </p:spPr>
      </p:pic>
    </p:spTree>
    <p:extLst>
      <p:ext uri="{BB962C8B-B14F-4D97-AF65-F5344CB8AC3E}">
        <p14:creationId xmlns:p14="http://schemas.microsoft.com/office/powerpoint/2010/main" val="3628167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003" y="533400"/>
            <a:ext cx="10609260" cy="1371600"/>
          </a:xfrm>
        </p:spPr>
        <p:txBody>
          <a:bodyPr>
            <a:noAutofit/>
          </a:bodyPr>
          <a:lstStyle/>
          <a:p>
            <a:pPr algn="ctr">
              <a:defRPr/>
            </a:pPr>
            <a:r>
              <a:rPr lang="en-US" sz="4500" b="1" dirty="0">
                <a:solidFill>
                  <a:srgbClr val="FF0000"/>
                </a:solidFill>
              </a:rPr>
              <a:t>Calendar of Events </a:t>
            </a:r>
            <a:br>
              <a:rPr lang="en-US" sz="4500" b="1" dirty="0">
                <a:solidFill>
                  <a:srgbClr val="FF0000"/>
                </a:solidFill>
              </a:rPr>
            </a:br>
            <a:r>
              <a:rPr lang="en-US" sz="4500" b="1" dirty="0">
                <a:solidFill>
                  <a:srgbClr val="FF0000"/>
                </a:solidFill>
              </a:rPr>
              <a:t>Grades 3-5 Administrations</a:t>
            </a:r>
            <a:br>
              <a:rPr lang="en-US" sz="4500" dirty="0">
                <a:solidFill>
                  <a:schemeClr val="accent1">
                    <a:satMod val="150000"/>
                  </a:schemeClr>
                </a:solidFill>
              </a:rPr>
            </a:br>
            <a:endParaRPr lang="en-US" sz="4500" dirty="0">
              <a:solidFill>
                <a:schemeClr val="accent1">
                  <a:satMod val="150000"/>
                </a:schemeClr>
              </a:solidFill>
            </a:endParaRPr>
          </a:p>
        </p:txBody>
      </p:sp>
      <p:sp>
        <p:nvSpPr>
          <p:cNvPr id="28676" name="TextBox 6"/>
          <p:cNvSpPr txBox="1">
            <a:spLocks noChangeArrowheads="1"/>
          </p:cNvSpPr>
          <p:nvPr/>
        </p:nvSpPr>
        <p:spPr bwMode="auto">
          <a:xfrm>
            <a:off x="9906000" y="1"/>
            <a:ext cx="19952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dirty="0"/>
              <a:t>Manual pg. 7</a:t>
            </a:r>
          </a:p>
        </p:txBody>
      </p:sp>
      <p:pic>
        <p:nvPicPr>
          <p:cNvPr id="4" name="Picture 3">
            <a:extLst>
              <a:ext uri="{FF2B5EF4-FFF2-40B4-BE49-F238E27FC236}">
                <a16:creationId xmlns:a16="http://schemas.microsoft.com/office/drawing/2014/main" id="{9F0561C2-0493-43C5-9153-440281D6C3A5}"/>
              </a:ext>
            </a:extLst>
          </p:cNvPr>
          <p:cNvPicPr>
            <a:picLocks noChangeAspect="1"/>
          </p:cNvPicPr>
          <p:nvPr/>
        </p:nvPicPr>
        <p:blipFill>
          <a:blip r:embed="rId2"/>
          <a:stretch>
            <a:fillRect/>
          </a:stretch>
        </p:blipFill>
        <p:spPr>
          <a:xfrm>
            <a:off x="509881" y="2191847"/>
            <a:ext cx="5770924" cy="3857625"/>
          </a:xfrm>
          <a:prstGeom prst="rect">
            <a:avLst/>
          </a:prstGeom>
        </p:spPr>
      </p:pic>
      <p:pic>
        <p:nvPicPr>
          <p:cNvPr id="6" name="Picture 5">
            <a:extLst>
              <a:ext uri="{FF2B5EF4-FFF2-40B4-BE49-F238E27FC236}">
                <a16:creationId xmlns:a16="http://schemas.microsoft.com/office/drawing/2014/main" id="{F238A812-610E-4218-8FAF-733488FF5F28}"/>
              </a:ext>
            </a:extLst>
          </p:cNvPr>
          <p:cNvPicPr>
            <a:picLocks noChangeAspect="1"/>
          </p:cNvPicPr>
          <p:nvPr/>
        </p:nvPicPr>
        <p:blipFill>
          <a:blip r:embed="rId3"/>
          <a:stretch>
            <a:fillRect/>
          </a:stretch>
        </p:blipFill>
        <p:spPr>
          <a:xfrm>
            <a:off x="6643394" y="2191848"/>
            <a:ext cx="5038725" cy="3857625"/>
          </a:xfrm>
          <a:prstGeom prst="rect">
            <a:avLst/>
          </a:prstGeom>
        </p:spPr>
      </p:pic>
    </p:spTree>
    <p:extLst>
      <p:ext uri="{BB962C8B-B14F-4D97-AF65-F5344CB8AC3E}">
        <p14:creationId xmlns:p14="http://schemas.microsoft.com/office/powerpoint/2010/main" val="4238085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516" y="185292"/>
            <a:ext cx="9727284" cy="1266093"/>
          </a:xfrm>
        </p:spPr>
        <p:txBody>
          <a:bodyPr anchor="t">
            <a:noAutofit/>
          </a:bodyPr>
          <a:lstStyle/>
          <a:p>
            <a:pPr algn="ctr">
              <a:defRPr/>
            </a:pPr>
            <a:r>
              <a:rPr lang="en-US" sz="4500" b="1" dirty="0">
                <a:solidFill>
                  <a:srgbClr val="FF0000"/>
                </a:solidFill>
              </a:rPr>
              <a:t>STAAR Time Limits and Policies and Procedures</a:t>
            </a:r>
            <a:br>
              <a:rPr lang="en-US" sz="4500" dirty="0">
                <a:solidFill>
                  <a:schemeClr val="accent1">
                    <a:satMod val="150000"/>
                  </a:schemeClr>
                </a:solidFill>
              </a:rPr>
            </a:br>
            <a:endParaRPr lang="en-US" sz="4500" dirty="0">
              <a:solidFill>
                <a:schemeClr val="accent1">
                  <a:satMod val="150000"/>
                </a:schemeClr>
              </a:solidFill>
            </a:endParaRPr>
          </a:p>
        </p:txBody>
      </p:sp>
      <p:sp>
        <p:nvSpPr>
          <p:cNvPr id="31747" name="Content Placeholder 2"/>
          <p:cNvSpPr>
            <a:spLocks noGrp="1"/>
          </p:cNvSpPr>
          <p:nvPr>
            <p:ph idx="1"/>
          </p:nvPr>
        </p:nvSpPr>
        <p:spPr>
          <a:xfrm>
            <a:off x="483516" y="1524000"/>
            <a:ext cx="11403684" cy="4114800"/>
          </a:xfrm>
        </p:spPr>
        <p:txBody>
          <a:bodyPr/>
          <a:lstStyle/>
          <a:p>
            <a:pPr marL="514350" indent="-285750" eaLnBrk="1" hangingPunct="1">
              <a:buFont typeface="Arial" panose="020B0604020202020204" pitchFamily="34" charset="0"/>
              <a:buChar char="•"/>
            </a:pPr>
            <a:r>
              <a:rPr lang="en-US" altLang="en-US" sz="1700" dirty="0"/>
              <a:t>Students will have 4 hours to complete their tests unless they receive extra time as a designated support (students with extra time may have until the end of the regular school day).</a:t>
            </a:r>
          </a:p>
          <a:p>
            <a:pPr marL="514350" indent="-285750" eaLnBrk="1" hangingPunct="1">
              <a:buFont typeface="Arial" panose="020B0604020202020204" pitchFamily="34" charset="0"/>
              <a:buChar char="•"/>
            </a:pPr>
            <a:r>
              <a:rPr lang="en-US" altLang="en-US" sz="1700" dirty="0"/>
              <a:t>Distribution of materials and the reading of test script directions are not included in the time limit. The time limit period will start after the test administrator has read directions and tells students to begin working on their test. </a:t>
            </a:r>
          </a:p>
          <a:p>
            <a:pPr marL="514350" indent="-285750" eaLnBrk="1" hangingPunct="1">
              <a:buFont typeface="Arial" panose="020B0604020202020204" pitchFamily="34" charset="0"/>
              <a:buChar char="•"/>
            </a:pPr>
            <a:r>
              <a:rPr lang="en-US" altLang="en-US" sz="1700" dirty="0"/>
              <a:t>The start and stop times must be documented on the seating chart. You should have 4 times recorded on your seating chart.  </a:t>
            </a:r>
          </a:p>
          <a:p>
            <a:pPr marL="514350" indent="-285750" eaLnBrk="1" hangingPunct="1">
              <a:buFont typeface="Arial" panose="020B0604020202020204" pitchFamily="34" charset="0"/>
              <a:buChar char="•"/>
            </a:pPr>
            <a:r>
              <a:rPr lang="en-US" altLang="en-US" sz="1700" dirty="0"/>
              <a:t>You must also record your lunch stop and start (resume) times. </a:t>
            </a:r>
          </a:p>
          <a:p>
            <a:pPr marL="514350" indent="-285750" eaLnBrk="1" hangingPunct="1">
              <a:buFont typeface="Arial" panose="020B0604020202020204" pitchFamily="34" charset="0"/>
              <a:buChar char="•"/>
            </a:pPr>
            <a:r>
              <a:rPr lang="en-US" altLang="en-US" sz="1700" dirty="0"/>
              <a:t>Test Administrators are to communicate (orally or in writing) the amount of time left to test in one-hour intervals and, if desired, shorter intervals during the last hour. Remind students all answers must be recorded within the allotted time period.</a:t>
            </a:r>
          </a:p>
          <a:p>
            <a:pPr marL="514350" indent="-285750" eaLnBrk="1" hangingPunct="1">
              <a:buFont typeface="Arial" panose="020B0604020202020204" pitchFamily="34" charset="0"/>
              <a:buChar char="•"/>
            </a:pPr>
            <a:r>
              <a:rPr lang="en-US" altLang="en-US" sz="1700" dirty="0"/>
              <a:t>Make sure to collect test materials if a student leaves the room for any reason other than restroom break.</a:t>
            </a:r>
          </a:p>
        </p:txBody>
      </p:sp>
      <p:sp>
        <p:nvSpPr>
          <p:cNvPr id="31749" name="TextBox 6"/>
          <p:cNvSpPr txBox="1">
            <a:spLocks noChangeArrowheads="1"/>
          </p:cNvSpPr>
          <p:nvPr/>
        </p:nvSpPr>
        <p:spPr bwMode="auto">
          <a:xfrm>
            <a:off x="10210800" y="106748"/>
            <a:ext cx="1549791"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dirty="0"/>
              <a:t>Manual pgs.. 9-11</a:t>
            </a:r>
          </a:p>
        </p:txBody>
      </p:sp>
      <p:graphicFrame>
        <p:nvGraphicFramePr>
          <p:cNvPr id="3" name="Table 2"/>
          <p:cNvGraphicFramePr>
            <a:graphicFrameLocks noGrp="1"/>
          </p:cNvGraphicFramePr>
          <p:nvPr>
            <p:extLst>
              <p:ext uri="{D42A27DB-BD31-4B8C-83A1-F6EECF244321}">
                <p14:modId xmlns:p14="http://schemas.microsoft.com/office/powerpoint/2010/main" val="849038491"/>
              </p:ext>
            </p:extLst>
          </p:nvPr>
        </p:nvGraphicFramePr>
        <p:xfrm>
          <a:off x="1333500" y="4659889"/>
          <a:ext cx="9525000" cy="2103052"/>
        </p:xfrm>
        <a:graphic>
          <a:graphicData uri="http://schemas.openxmlformats.org/drawingml/2006/table">
            <a:tbl>
              <a:tblPr firstRow="1" bandRow="1">
                <a:tableStyleId>{7DF18680-E054-41AD-8BC1-D1AEF772440D}</a:tableStyleId>
              </a:tblPr>
              <a:tblGrid>
                <a:gridCol w="3777155">
                  <a:extLst>
                    <a:ext uri="{9D8B030D-6E8A-4147-A177-3AD203B41FA5}">
                      <a16:colId xmlns:a16="http://schemas.microsoft.com/office/drawing/2014/main" val="20000"/>
                    </a:ext>
                  </a:extLst>
                </a:gridCol>
                <a:gridCol w="5747845">
                  <a:extLst>
                    <a:ext uri="{9D8B030D-6E8A-4147-A177-3AD203B41FA5}">
                      <a16:colId xmlns:a16="http://schemas.microsoft.com/office/drawing/2014/main" val="20001"/>
                    </a:ext>
                  </a:extLst>
                </a:gridCol>
              </a:tblGrid>
              <a:tr h="256826">
                <a:tc>
                  <a:txBody>
                    <a:bodyPr/>
                    <a:lstStyle/>
                    <a:p>
                      <a:r>
                        <a:rPr lang="en-US" altLang="en-US" sz="1800" dirty="0"/>
                        <a:t>The clock </a:t>
                      </a:r>
                      <a:r>
                        <a:rPr lang="en-US" altLang="en-US" sz="1800" u="sng" dirty="0"/>
                        <a:t>does not </a:t>
                      </a:r>
                      <a:r>
                        <a:rPr lang="en-US" altLang="en-US" sz="1800" dirty="0"/>
                        <a:t>stop for</a:t>
                      </a:r>
                      <a:endParaRPr lang="en-US" sz="1800" dirty="0"/>
                    </a:p>
                  </a:txBody>
                  <a:tcPr marT="45703" marB="45703">
                    <a:solidFill>
                      <a:srgbClr val="FF0000"/>
                    </a:solidFill>
                  </a:tcPr>
                </a:tc>
                <a:tc>
                  <a:txBody>
                    <a:bodyPr/>
                    <a:lstStyle/>
                    <a:p>
                      <a:r>
                        <a:rPr lang="en-US" altLang="en-US" sz="1800" dirty="0"/>
                        <a:t>The clock </a:t>
                      </a:r>
                      <a:r>
                        <a:rPr lang="en-US" altLang="en-US" sz="1800" u="sng" dirty="0"/>
                        <a:t>does</a:t>
                      </a:r>
                      <a:r>
                        <a:rPr lang="en-US" altLang="en-US" sz="1800" dirty="0"/>
                        <a:t> stop for</a:t>
                      </a:r>
                      <a:endParaRPr lang="en-US" sz="1800" dirty="0"/>
                    </a:p>
                  </a:txBody>
                  <a:tcPr marT="45703" marB="45703">
                    <a:solidFill>
                      <a:srgbClr val="FF0000"/>
                    </a:solidFill>
                  </a:tcPr>
                </a:tc>
                <a:extLst>
                  <a:ext uri="{0D108BD9-81ED-4DB2-BD59-A6C34878D82A}">
                    <a16:rowId xmlns:a16="http://schemas.microsoft.com/office/drawing/2014/main" val="10000"/>
                  </a:ext>
                </a:extLst>
              </a:tr>
              <a:tr h="1659950">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a:t>water breaks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a:t>restroom breaks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a:t>snack breaks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800" dirty="0"/>
                        <a:t>short physical or mental breaks</a:t>
                      </a:r>
                    </a:p>
                    <a:p>
                      <a:endParaRPr lang="en-US" sz="1800" dirty="0"/>
                    </a:p>
                  </a:txBody>
                  <a:tcPr marT="45703" marB="45703"/>
                </a:tc>
                <a:tc>
                  <a:txBody>
                    <a:bodyPr/>
                    <a:lstStyle/>
                    <a:p>
                      <a:pPr marL="285750" indent="-285750" eaLnBrk="1" hangingPunct="1">
                        <a:buFont typeface="Arial" panose="020B0604020202020204" pitchFamily="34" charset="0"/>
                        <a:buChar char="•"/>
                      </a:pPr>
                      <a:r>
                        <a:rPr lang="en-US" altLang="en-US" sz="1800" dirty="0"/>
                        <a:t>lunch</a:t>
                      </a:r>
                    </a:p>
                    <a:p>
                      <a:pPr marL="285750" indent="-285750" eaLnBrk="1" hangingPunct="1">
                        <a:buFont typeface="Arial" panose="020B0604020202020204" pitchFamily="34" charset="0"/>
                        <a:buChar char="•"/>
                      </a:pPr>
                      <a:r>
                        <a:rPr lang="en-US" altLang="en-US" sz="1800" dirty="0"/>
                        <a:t>emergency situations that significantly interrupt testing</a:t>
                      </a:r>
                    </a:p>
                    <a:p>
                      <a:pPr marL="285750" indent="-285750" eaLnBrk="1" hangingPunct="1">
                        <a:buFont typeface="Arial" panose="020B0604020202020204" pitchFamily="34" charset="0"/>
                        <a:buChar char="•"/>
                      </a:pPr>
                      <a:r>
                        <a:rPr lang="en-US" altLang="en-US" sz="1800" dirty="0"/>
                        <a:t>consolidation and movement of students to another testing area</a:t>
                      </a:r>
                    </a:p>
                    <a:p>
                      <a:pPr marL="285750" indent="-285750" eaLnBrk="1" hangingPunct="1">
                        <a:buFont typeface="Arial" panose="020B0604020202020204" pitchFamily="34" charset="0"/>
                        <a:buChar char="•"/>
                      </a:pPr>
                      <a:r>
                        <a:rPr lang="en-US" altLang="en-US" sz="1800" dirty="0"/>
                        <a:t>medical breaks</a:t>
                      </a:r>
                      <a:endParaRPr lang="en-US" altLang="en-US" sz="1800" dirty="0">
                        <a:solidFill>
                          <a:srgbClr val="03042B"/>
                        </a:solidFill>
                        <a:latin typeface="Adobe Garamond Pro Bold" panose="02020702060506020403" pitchFamily="18" charset="0"/>
                      </a:endParaRPr>
                    </a:p>
                  </a:txBody>
                  <a:tcPr marT="45703" marB="45703"/>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101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7421" y="282977"/>
            <a:ext cx="5651779" cy="981075"/>
          </a:xfrm>
        </p:spPr>
        <p:txBody>
          <a:bodyPr>
            <a:noAutofit/>
          </a:bodyPr>
          <a:lstStyle/>
          <a:p>
            <a:pPr algn="ctr">
              <a:defRPr/>
            </a:pPr>
            <a:r>
              <a:rPr lang="en-US" sz="4500" b="1" dirty="0">
                <a:solidFill>
                  <a:srgbClr val="FF0000"/>
                </a:solidFill>
              </a:rPr>
              <a:t>Keeping Time</a:t>
            </a:r>
            <a:endParaRPr lang="en-US" sz="4500" b="1" dirty="0">
              <a:solidFill>
                <a:schemeClr val="accent2">
                  <a:lumMod val="75000"/>
                </a:schemeClr>
              </a:solidFill>
            </a:endParaRPr>
          </a:p>
        </p:txBody>
      </p:sp>
      <p:sp>
        <p:nvSpPr>
          <p:cNvPr id="8" name="Text Placeholder 7"/>
          <p:cNvSpPr>
            <a:spLocks noGrp="1"/>
          </p:cNvSpPr>
          <p:nvPr>
            <p:ph type="body" idx="1"/>
          </p:nvPr>
        </p:nvSpPr>
        <p:spPr>
          <a:xfrm>
            <a:off x="504454" y="5099921"/>
            <a:ext cx="2444750" cy="550863"/>
          </a:xfrm>
        </p:spPr>
        <p:txBody>
          <a:bodyPr>
            <a:noAutofit/>
          </a:bodyPr>
          <a:lstStyle/>
          <a:p>
            <a:pPr algn="ctr">
              <a:defRPr/>
            </a:pPr>
            <a:r>
              <a:rPr lang="en-US" sz="3000" dirty="0"/>
              <a:t>Smart board with Online Stopwatch </a:t>
            </a:r>
          </a:p>
        </p:txBody>
      </p:sp>
      <p:sp>
        <p:nvSpPr>
          <p:cNvPr id="9" name="Text Placeholder 8"/>
          <p:cNvSpPr>
            <a:spLocks noGrp="1"/>
          </p:cNvSpPr>
          <p:nvPr>
            <p:ph type="body" sz="quarter" idx="3"/>
          </p:nvPr>
        </p:nvSpPr>
        <p:spPr>
          <a:xfrm>
            <a:off x="3352800" y="4797090"/>
            <a:ext cx="2878138" cy="619125"/>
          </a:xfrm>
        </p:spPr>
        <p:txBody>
          <a:bodyPr>
            <a:normAutofit/>
          </a:bodyPr>
          <a:lstStyle/>
          <a:p>
            <a:pPr algn="ctr">
              <a:defRPr/>
            </a:pPr>
            <a:r>
              <a:rPr lang="en-US" sz="3225" dirty="0"/>
              <a:t>General Timer </a:t>
            </a:r>
          </a:p>
        </p:txBody>
      </p:sp>
      <p:pic>
        <p:nvPicPr>
          <p:cNvPr id="3277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23482" y="2430464"/>
            <a:ext cx="2136775"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780827" y="2584451"/>
            <a:ext cx="2179637" cy="1689100"/>
            <a:chOff x="2098676" y="1206500"/>
            <a:chExt cx="2179637" cy="1689100"/>
          </a:xfrm>
        </p:grpSpPr>
        <p:pic>
          <p:nvPicPr>
            <p:cNvPr id="32773"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8676" y="1206500"/>
              <a:ext cx="2179637"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4412" y="1625600"/>
              <a:ext cx="1633538"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776"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895834" y="2584452"/>
            <a:ext cx="2000766" cy="215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7"/>
          <p:cNvSpPr txBox="1">
            <a:spLocks/>
          </p:cNvSpPr>
          <p:nvPr/>
        </p:nvSpPr>
        <p:spPr>
          <a:xfrm>
            <a:off x="1511020" y="1795662"/>
            <a:ext cx="3352800" cy="550863"/>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0"/>
              </a:spcBef>
              <a:buSzPct val="100000"/>
              <a:buFont typeface="Arial" pitchFamily="34" charset="0"/>
              <a:buNone/>
              <a:defRPr sz="2400" b="0" kern="1200">
                <a:solidFill>
                  <a:schemeClr val="tx1"/>
                </a:solidFill>
                <a:latin typeface="+mn-lt"/>
                <a:ea typeface="+mn-ea"/>
                <a:cs typeface="+mn-cs"/>
              </a:defRPr>
            </a:lvl1pPr>
            <a:lvl2pPr marL="457200" indent="0" algn="l" defTabSz="914400" rtl="0" eaLnBrk="1" latinLnBrk="0" hangingPunct="1">
              <a:lnSpc>
                <a:spcPct val="90000"/>
              </a:lnSpc>
              <a:spcBef>
                <a:spcPts val="600"/>
              </a:spcBef>
              <a:buSzPct val="100000"/>
              <a:buFont typeface="Consolas" pitchFamily="49"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600"/>
              </a:spcBef>
              <a:buSzPct val="10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9pPr>
          </a:lstStyle>
          <a:p>
            <a:pPr algn="ctr">
              <a:defRPr/>
            </a:pPr>
            <a:r>
              <a:rPr lang="en-US" sz="3000" dirty="0"/>
              <a:t>Allowable Timers</a:t>
            </a:r>
          </a:p>
        </p:txBody>
      </p:sp>
      <p:sp>
        <p:nvSpPr>
          <p:cNvPr id="13" name="Text Placeholder 7"/>
          <p:cNvSpPr txBox="1">
            <a:spLocks/>
          </p:cNvSpPr>
          <p:nvPr/>
        </p:nvSpPr>
        <p:spPr>
          <a:xfrm>
            <a:off x="8686800" y="1795662"/>
            <a:ext cx="2444750" cy="550863"/>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0"/>
              </a:spcBef>
              <a:buSzPct val="100000"/>
              <a:buFont typeface="Arial" pitchFamily="34" charset="0"/>
              <a:buNone/>
              <a:defRPr sz="2400" b="0" kern="1200">
                <a:solidFill>
                  <a:schemeClr val="tx1"/>
                </a:solidFill>
                <a:latin typeface="+mn-lt"/>
                <a:ea typeface="+mn-ea"/>
                <a:cs typeface="+mn-cs"/>
              </a:defRPr>
            </a:lvl1pPr>
            <a:lvl2pPr marL="457200" indent="0" algn="l" defTabSz="914400" rtl="0" eaLnBrk="1" latinLnBrk="0" hangingPunct="1">
              <a:lnSpc>
                <a:spcPct val="90000"/>
              </a:lnSpc>
              <a:spcBef>
                <a:spcPts val="600"/>
              </a:spcBef>
              <a:buSzPct val="100000"/>
              <a:buFont typeface="Consolas" pitchFamily="49"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600"/>
              </a:spcBef>
              <a:buSzPct val="10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9pPr>
          </a:lstStyle>
          <a:p>
            <a:pPr algn="ctr">
              <a:defRPr/>
            </a:pPr>
            <a:r>
              <a:rPr lang="en-US" sz="3000" dirty="0"/>
              <a:t>Not Allowed</a:t>
            </a:r>
          </a:p>
        </p:txBody>
      </p:sp>
      <p:sp>
        <p:nvSpPr>
          <p:cNvPr id="14" name="Text Placeholder 8"/>
          <p:cNvSpPr txBox="1">
            <a:spLocks/>
          </p:cNvSpPr>
          <p:nvPr/>
        </p:nvSpPr>
        <p:spPr>
          <a:xfrm>
            <a:off x="8326661" y="4797090"/>
            <a:ext cx="2878138" cy="619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0"/>
              </a:spcBef>
              <a:buSzPct val="100000"/>
              <a:buFont typeface="Arial" pitchFamily="34" charset="0"/>
              <a:buNone/>
              <a:defRPr sz="2400" b="0" kern="1200">
                <a:solidFill>
                  <a:schemeClr val="tx1"/>
                </a:solidFill>
                <a:latin typeface="+mn-lt"/>
                <a:ea typeface="+mn-ea"/>
                <a:cs typeface="+mn-cs"/>
              </a:defRPr>
            </a:lvl1pPr>
            <a:lvl2pPr marL="457200" indent="0" algn="l" defTabSz="914400" rtl="0" eaLnBrk="1" latinLnBrk="0" hangingPunct="1">
              <a:lnSpc>
                <a:spcPct val="90000"/>
              </a:lnSpc>
              <a:spcBef>
                <a:spcPts val="600"/>
              </a:spcBef>
              <a:buSzPct val="100000"/>
              <a:buFont typeface="Consolas" pitchFamily="49"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600"/>
              </a:spcBef>
              <a:buSzPct val="10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600"/>
              </a:spcBef>
              <a:buSzPct val="100000"/>
              <a:buFont typeface="Consolas" pitchFamily="49"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600"/>
              </a:spcBef>
              <a:buSzPct val="100000"/>
              <a:buFont typeface="Arial" pitchFamily="34" charset="0"/>
              <a:buNone/>
              <a:defRPr sz="1600" b="1" kern="1200">
                <a:solidFill>
                  <a:schemeClr val="tx1"/>
                </a:solidFill>
                <a:latin typeface="+mn-lt"/>
                <a:ea typeface="+mn-ea"/>
                <a:cs typeface="+mn-cs"/>
              </a:defRPr>
            </a:lvl9pPr>
          </a:lstStyle>
          <a:p>
            <a:pPr algn="ctr">
              <a:defRPr/>
            </a:pPr>
            <a:r>
              <a:rPr lang="en-US" sz="3225" dirty="0"/>
              <a:t>Cell Phones</a:t>
            </a:r>
          </a:p>
        </p:txBody>
      </p:sp>
    </p:spTree>
    <p:extLst>
      <p:ext uri="{BB962C8B-B14F-4D97-AF65-F5344CB8AC3E}">
        <p14:creationId xmlns:p14="http://schemas.microsoft.com/office/powerpoint/2010/main" val="56842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48366" y="227324"/>
            <a:ext cx="8153400" cy="12192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fontAlgn="auto">
              <a:defRPr/>
            </a:pPr>
            <a:r>
              <a:rPr lang="en-US" altLang="en-US" sz="6000" b="1" dirty="0">
                <a:solidFill>
                  <a:srgbClr val="FF0000"/>
                </a:solidFill>
              </a:rPr>
              <a:t>Accommodations</a:t>
            </a:r>
          </a:p>
        </p:txBody>
      </p:sp>
      <p:sp>
        <p:nvSpPr>
          <p:cNvPr id="12" name="Subtitle 2"/>
          <p:cNvSpPr txBox="1">
            <a:spLocks/>
          </p:cNvSpPr>
          <p:nvPr/>
        </p:nvSpPr>
        <p:spPr>
          <a:xfrm>
            <a:off x="1748367" y="5029200"/>
            <a:ext cx="8686801" cy="1066800"/>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0"/>
              </a:spcBef>
              <a:buSzPct val="100000"/>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9pPr>
          </a:lstStyle>
          <a:p>
            <a:r>
              <a:rPr lang="en-US" sz="3200" b="1" dirty="0">
                <a:solidFill>
                  <a:schemeClr val="tx1"/>
                </a:solidFill>
              </a:rPr>
              <a:t>Your testing rosters will indicate which students are to receive accommodations. Ask your TC before testing, if you are unclear of any accommodations.</a:t>
            </a:r>
          </a:p>
        </p:txBody>
      </p:sp>
      <p:pic>
        <p:nvPicPr>
          <p:cNvPr id="3" name="Picture 2">
            <a:extLst>
              <a:ext uri="{FF2B5EF4-FFF2-40B4-BE49-F238E27FC236}">
                <a16:creationId xmlns:a16="http://schemas.microsoft.com/office/drawing/2014/main" id="{99285886-19DD-4F96-9954-9F9B8148D38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587651" y="1738794"/>
            <a:ext cx="4474829" cy="2998135"/>
          </a:xfrm>
          <a:prstGeom prst="rect">
            <a:avLst/>
          </a:prstGeom>
        </p:spPr>
      </p:pic>
    </p:spTree>
    <p:extLst>
      <p:ext uri="{BB962C8B-B14F-4D97-AF65-F5344CB8AC3E}">
        <p14:creationId xmlns:p14="http://schemas.microsoft.com/office/powerpoint/2010/main" val="2874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635125" y="457200"/>
            <a:ext cx="7585075" cy="960438"/>
          </a:xfrm>
        </p:spPr>
        <p:txBody>
          <a:bodyPr>
            <a:noAutofit/>
          </a:bodyPr>
          <a:lstStyle/>
          <a:p>
            <a:pPr algn="ctr">
              <a:defRPr/>
            </a:pPr>
            <a:r>
              <a:rPr lang="en-US" sz="4500" b="1" dirty="0">
                <a:solidFill>
                  <a:srgbClr val="FF0000"/>
                </a:solidFill>
              </a:rPr>
              <a:t>Accessibility Features</a:t>
            </a:r>
            <a:endParaRPr lang="en-US" sz="4500" b="1" dirty="0">
              <a:solidFill>
                <a:schemeClr val="accent1">
                  <a:satMod val="150000"/>
                </a:schemeClr>
              </a:solidFill>
            </a:endParaRPr>
          </a:p>
        </p:txBody>
      </p:sp>
      <p:sp>
        <p:nvSpPr>
          <p:cNvPr id="60420" name="Rectangle 5"/>
          <p:cNvSpPr>
            <a:spLocks noChangeArrowheads="1"/>
          </p:cNvSpPr>
          <p:nvPr/>
        </p:nvSpPr>
        <p:spPr bwMode="auto">
          <a:xfrm>
            <a:off x="1524000" y="1752600"/>
            <a:ext cx="10067994"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r>
              <a:rPr lang="en-US" altLang="en-US" sz="1800" dirty="0">
                <a:latin typeface="+mn-lt"/>
              </a:rPr>
              <a:t>Certain accessibility features may be provided to students based on their needs. Students cannot be made to use them. Common Accessibility Features include </a:t>
            </a:r>
            <a:r>
              <a:rPr lang="en-US" altLang="en-US" sz="1800" b="1" dirty="0">
                <a:solidFill>
                  <a:srgbClr val="FF0000"/>
                </a:solidFill>
                <a:latin typeface="+mn-lt"/>
              </a:rPr>
              <a:t>(see page 12-13 for full list)</a:t>
            </a:r>
            <a:r>
              <a:rPr lang="en-US" altLang="en-US" sz="1800" dirty="0">
                <a:latin typeface="+mn-lt"/>
              </a:rPr>
              <a:t>:</a:t>
            </a:r>
          </a:p>
          <a:p>
            <a:pPr>
              <a:defRPr/>
            </a:pPr>
            <a:r>
              <a:rPr lang="en-US" sz="1800" dirty="0">
                <a:latin typeface="+mn-lt"/>
              </a:rPr>
              <a:t>■ allowing a student to use a bilingual dictionary (word-to-word translations; no definitions or examples) on mathematics, science, and social studies assessments. </a:t>
            </a:r>
          </a:p>
          <a:p>
            <a:pPr>
              <a:defRPr/>
            </a:pPr>
            <a:r>
              <a:rPr lang="en-US" sz="1800" dirty="0">
                <a:latin typeface="+mn-lt"/>
              </a:rPr>
              <a:t>■ allowing a student to read the test aloud to facilitate comprehension (includes use of PVC pipe or recording device). </a:t>
            </a:r>
          </a:p>
          <a:p>
            <a:pPr>
              <a:defRPr/>
            </a:pPr>
            <a:r>
              <a:rPr lang="en-US" sz="1800" dirty="0">
                <a:latin typeface="+mn-lt"/>
              </a:rPr>
              <a:t>■ reading aloud or signing the expository or persuasive writing prompt to any student who requests this assistance.</a:t>
            </a:r>
          </a:p>
          <a:p>
            <a:pPr>
              <a:defRPr/>
            </a:pPr>
            <a:r>
              <a:rPr lang="en-US" sz="1800" dirty="0">
                <a:latin typeface="+mn-lt"/>
              </a:rPr>
              <a:t>■ providing reading assistance on the grade 3 mathematics test for any student: </a:t>
            </a:r>
          </a:p>
          <a:p>
            <a:pPr marL="285750" indent="-285750">
              <a:buFont typeface="Wingdings" panose="05000000000000000000" pitchFamily="2" charset="2"/>
              <a:buChar char="Ø"/>
              <a:defRPr/>
            </a:pPr>
            <a:r>
              <a:rPr lang="en-US" sz="1800" dirty="0">
                <a:latin typeface="+mn-lt"/>
              </a:rPr>
              <a:t>The test administrator may read a word, phrase, or sentence in a test question or answer choice to any grade 3 student, but only when asked to do so by the individual student.  </a:t>
            </a:r>
          </a:p>
          <a:p>
            <a:pPr marL="285750" indent="-285750">
              <a:buFont typeface="Wingdings" panose="05000000000000000000" pitchFamily="2" charset="2"/>
              <a:buChar char="Ø"/>
              <a:defRPr/>
            </a:pPr>
            <a:r>
              <a:rPr lang="en-US" sz="1800" b="1" dirty="0">
                <a:latin typeface="+mn-lt"/>
              </a:rPr>
              <a:t>If a student needs the entire test read aloud, the eligibility criteria for an oral administration must be met. </a:t>
            </a:r>
          </a:p>
          <a:p>
            <a:pPr>
              <a:defRPr/>
            </a:pPr>
            <a:r>
              <a:rPr lang="en-US" sz="1800" dirty="0">
                <a:latin typeface="+mn-lt"/>
              </a:rPr>
              <a:t>■ making assistive tools available such as various types of scratch paper, various types of highlighters, colored pencils, etc..</a:t>
            </a:r>
          </a:p>
          <a:p>
            <a:pPr>
              <a:defRPr/>
            </a:pPr>
            <a:r>
              <a:rPr lang="en-US" sz="1800" dirty="0">
                <a:latin typeface="+mn-lt"/>
              </a:rPr>
              <a:t>■ allowing individual and small-group administrations.</a:t>
            </a:r>
          </a:p>
          <a:p>
            <a:pPr>
              <a:defRPr/>
            </a:pPr>
            <a:r>
              <a:rPr lang="en-US" sz="1800" dirty="0">
                <a:latin typeface="+mn-lt"/>
              </a:rPr>
              <a:t>■ reminding students to stay on task.</a:t>
            </a:r>
            <a:endParaRPr lang="en-US" altLang="en-US" sz="1800" dirty="0">
              <a:solidFill>
                <a:srgbClr val="000000"/>
              </a:solidFill>
              <a:latin typeface="+mn-lt"/>
            </a:endParaRPr>
          </a:p>
        </p:txBody>
      </p:sp>
      <p:sp>
        <p:nvSpPr>
          <p:cNvPr id="5" name="TextBox 6"/>
          <p:cNvSpPr txBox="1">
            <a:spLocks noChangeArrowheads="1"/>
          </p:cNvSpPr>
          <p:nvPr/>
        </p:nvSpPr>
        <p:spPr bwMode="auto">
          <a:xfrm>
            <a:off x="9401571" y="457200"/>
            <a:ext cx="20486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dirty="0"/>
              <a:t>Manual pgs.. 12-13</a:t>
            </a:r>
          </a:p>
        </p:txBody>
      </p:sp>
      <p:grpSp>
        <p:nvGrpSpPr>
          <p:cNvPr id="14" name="Group 13">
            <a:extLst>
              <a:ext uri="{FF2B5EF4-FFF2-40B4-BE49-F238E27FC236}">
                <a16:creationId xmlns:a16="http://schemas.microsoft.com/office/drawing/2014/main" id="{FDB7088C-8E49-4E2C-9A55-2E271F3D88E6}"/>
              </a:ext>
            </a:extLst>
          </p:cNvPr>
          <p:cNvGrpSpPr/>
          <p:nvPr/>
        </p:nvGrpSpPr>
        <p:grpSpPr>
          <a:xfrm>
            <a:off x="222494" y="626827"/>
            <a:ext cx="1031631" cy="5604345"/>
            <a:chOff x="348678" y="246559"/>
            <a:chExt cx="1432194" cy="5970486"/>
          </a:xfrm>
        </p:grpSpPr>
        <p:sp>
          <p:nvSpPr>
            <p:cNvPr id="15" name="Google Shape;3942;p22">
              <a:extLst>
                <a:ext uri="{FF2B5EF4-FFF2-40B4-BE49-F238E27FC236}">
                  <a16:creationId xmlns:a16="http://schemas.microsoft.com/office/drawing/2014/main" id="{55305451-CF09-4388-AD04-1D605136DA3B}"/>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16" name="Group 15">
              <a:extLst>
                <a:ext uri="{FF2B5EF4-FFF2-40B4-BE49-F238E27FC236}">
                  <a16:creationId xmlns:a16="http://schemas.microsoft.com/office/drawing/2014/main" id="{9AA138FC-34E2-439E-83A7-8E8ADB072BD8}"/>
                </a:ext>
              </a:extLst>
            </p:cNvPr>
            <p:cNvGrpSpPr/>
            <p:nvPr/>
          </p:nvGrpSpPr>
          <p:grpSpPr>
            <a:xfrm>
              <a:off x="348678" y="246559"/>
              <a:ext cx="1432194" cy="5850624"/>
              <a:chOff x="348678" y="246559"/>
              <a:chExt cx="1432194" cy="5850624"/>
            </a:xfrm>
          </p:grpSpPr>
          <p:sp>
            <p:nvSpPr>
              <p:cNvPr id="17" name="Google Shape;3940;p22">
                <a:extLst>
                  <a:ext uri="{FF2B5EF4-FFF2-40B4-BE49-F238E27FC236}">
                    <a16:creationId xmlns:a16="http://schemas.microsoft.com/office/drawing/2014/main" id="{EC237E66-6200-41E8-BC41-558242247E12}"/>
                  </a:ext>
                </a:extLst>
              </p:cNvPr>
              <p:cNvSpPr/>
              <p:nvPr/>
            </p:nvSpPr>
            <p:spPr>
              <a:xfrm>
                <a:off x="405547" y="246559"/>
                <a:ext cx="1375325"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8" name="Google Shape;3941;p22">
                <a:extLst>
                  <a:ext uri="{FF2B5EF4-FFF2-40B4-BE49-F238E27FC236}">
                    <a16:creationId xmlns:a16="http://schemas.microsoft.com/office/drawing/2014/main" id="{B6839C98-5E8F-429C-9EB5-5BF4E5265844}"/>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9" name="Google Shape;3943;p22">
                <a:extLst>
                  <a:ext uri="{FF2B5EF4-FFF2-40B4-BE49-F238E27FC236}">
                    <a16:creationId xmlns:a16="http://schemas.microsoft.com/office/drawing/2014/main" id="{CC5E4CFF-DCD1-4AC0-AA31-FDBBDB811193}"/>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0" name="Google Shape;3944;p22">
                <a:extLst>
                  <a:ext uri="{FF2B5EF4-FFF2-40B4-BE49-F238E27FC236}">
                    <a16:creationId xmlns:a16="http://schemas.microsoft.com/office/drawing/2014/main" id="{64211E17-A7C4-48BB-9C3E-4E0F7B1FA933}"/>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1" name="Google Shape;3945;p22">
                <a:extLst>
                  <a:ext uri="{FF2B5EF4-FFF2-40B4-BE49-F238E27FC236}">
                    <a16:creationId xmlns:a16="http://schemas.microsoft.com/office/drawing/2014/main" id="{8888A546-118A-4F7D-B63B-9E2A7F9D31E0}"/>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2" name="Google Shape;3946;p22">
                <a:extLst>
                  <a:ext uri="{FF2B5EF4-FFF2-40B4-BE49-F238E27FC236}">
                    <a16:creationId xmlns:a16="http://schemas.microsoft.com/office/drawing/2014/main" id="{54E2EBFB-2994-4DB0-8857-DA716BFCDB93}"/>
                  </a:ext>
                </a:extLst>
              </p:cNvPr>
              <p:cNvSpPr/>
              <p:nvPr/>
            </p:nvSpPr>
            <p:spPr>
              <a:xfrm>
                <a:off x="405547" y="1157922"/>
                <a:ext cx="1333858" cy="1585135"/>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3110905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3587A-9E20-4C49-AA15-8BB0BA99DBFE}"/>
              </a:ext>
            </a:extLst>
          </p:cNvPr>
          <p:cNvSpPr>
            <a:spLocks noGrp="1"/>
          </p:cNvSpPr>
          <p:nvPr>
            <p:ph type="title"/>
          </p:nvPr>
        </p:nvSpPr>
        <p:spPr>
          <a:xfrm>
            <a:off x="508000" y="293004"/>
            <a:ext cx="11074400" cy="990600"/>
          </a:xfrm>
        </p:spPr>
        <p:txBody>
          <a:bodyPr/>
          <a:lstStyle/>
          <a:p>
            <a:r>
              <a:rPr lang="en-US" sz="4500" dirty="0">
                <a:solidFill>
                  <a:srgbClr val="FF0000"/>
                </a:solidFill>
              </a:rPr>
              <a:t>STAAR Manual Review: Accommodations/Accessibility Features</a:t>
            </a:r>
          </a:p>
        </p:txBody>
      </p:sp>
      <p:sp>
        <p:nvSpPr>
          <p:cNvPr id="3" name="Text Placeholder 2">
            <a:extLst>
              <a:ext uri="{FF2B5EF4-FFF2-40B4-BE49-F238E27FC236}">
                <a16:creationId xmlns:a16="http://schemas.microsoft.com/office/drawing/2014/main" id="{B59E51BE-F1BE-47B0-94CE-FBDDF4EE8A04}"/>
              </a:ext>
            </a:extLst>
          </p:cNvPr>
          <p:cNvSpPr>
            <a:spLocks noGrp="1"/>
          </p:cNvSpPr>
          <p:nvPr>
            <p:ph type="body" idx="1"/>
          </p:nvPr>
        </p:nvSpPr>
        <p:spPr>
          <a:xfrm>
            <a:off x="304800" y="1477108"/>
            <a:ext cx="11582400" cy="4009292"/>
          </a:xfrm>
        </p:spPr>
        <p:txBody>
          <a:bodyPr/>
          <a:lstStyle/>
          <a:p>
            <a:pPr marL="0" fontAlgn="t">
              <a:spcBef>
                <a:spcPts val="0"/>
              </a:spcBef>
            </a:pPr>
            <a:r>
              <a:rPr lang="en-US" sz="2000" b="1" kern="1200" cap="all" dirty="0">
                <a:solidFill>
                  <a:schemeClr val="tx1"/>
                </a:solidFill>
                <a:latin typeface="Gill Sans MT" panose="020B0502020104020203" pitchFamily="34" charset="0"/>
              </a:rPr>
              <a:t>Online Accessibility Features Available to All Students</a:t>
            </a:r>
            <a:endParaRPr lang="en-US" sz="2000" dirty="0">
              <a:solidFill>
                <a:schemeClr val="tx1"/>
              </a:solidFill>
              <a:latin typeface="Arial" panose="020B0604020202020204" pitchFamily="34" charset="0"/>
            </a:endParaRPr>
          </a:p>
          <a:p>
            <a:endParaRPr lang="en-US" dirty="0"/>
          </a:p>
        </p:txBody>
      </p:sp>
      <p:graphicFrame>
        <p:nvGraphicFramePr>
          <p:cNvPr id="4" name="Table 3">
            <a:extLst>
              <a:ext uri="{FF2B5EF4-FFF2-40B4-BE49-F238E27FC236}">
                <a16:creationId xmlns:a16="http://schemas.microsoft.com/office/drawing/2014/main" id="{C9C06BE0-263A-4B37-8496-AFB10EBAC53F}"/>
              </a:ext>
            </a:extLst>
          </p:cNvPr>
          <p:cNvGraphicFramePr>
            <a:graphicFrameLocks noGrp="1"/>
          </p:cNvGraphicFramePr>
          <p:nvPr>
            <p:extLst>
              <p:ext uri="{D42A27DB-BD31-4B8C-83A1-F6EECF244321}">
                <p14:modId xmlns:p14="http://schemas.microsoft.com/office/powerpoint/2010/main" val="1554281644"/>
              </p:ext>
            </p:extLst>
          </p:nvPr>
        </p:nvGraphicFramePr>
        <p:xfrm>
          <a:off x="508000" y="1947203"/>
          <a:ext cx="11074398" cy="3169920"/>
        </p:xfrm>
        <a:graphic>
          <a:graphicData uri="http://schemas.openxmlformats.org/drawingml/2006/table">
            <a:tbl>
              <a:tblPr firstRow="1" bandRow="1">
                <a:tableStyleId>{5C22544A-7EE6-4342-B048-85BDC9FD1C3A}</a:tableStyleId>
              </a:tblPr>
              <a:tblGrid>
                <a:gridCol w="1845733">
                  <a:extLst>
                    <a:ext uri="{9D8B030D-6E8A-4147-A177-3AD203B41FA5}">
                      <a16:colId xmlns:a16="http://schemas.microsoft.com/office/drawing/2014/main" val="1105982784"/>
                    </a:ext>
                  </a:extLst>
                </a:gridCol>
                <a:gridCol w="1845733">
                  <a:extLst>
                    <a:ext uri="{9D8B030D-6E8A-4147-A177-3AD203B41FA5}">
                      <a16:colId xmlns:a16="http://schemas.microsoft.com/office/drawing/2014/main" val="917467157"/>
                    </a:ext>
                  </a:extLst>
                </a:gridCol>
                <a:gridCol w="1845733">
                  <a:extLst>
                    <a:ext uri="{9D8B030D-6E8A-4147-A177-3AD203B41FA5}">
                      <a16:colId xmlns:a16="http://schemas.microsoft.com/office/drawing/2014/main" val="1966501247"/>
                    </a:ext>
                  </a:extLst>
                </a:gridCol>
                <a:gridCol w="1845733">
                  <a:extLst>
                    <a:ext uri="{9D8B030D-6E8A-4147-A177-3AD203B41FA5}">
                      <a16:colId xmlns:a16="http://schemas.microsoft.com/office/drawing/2014/main" val="2682833763"/>
                    </a:ext>
                  </a:extLst>
                </a:gridCol>
                <a:gridCol w="1845733">
                  <a:extLst>
                    <a:ext uri="{9D8B030D-6E8A-4147-A177-3AD203B41FA5}">
                      <a16:colId xmlns:a16="http://schemas.microsoft.com/office/drawing/2014/main" val="3961337086"/>
                    </a:ext>
                  </a:extLst>
                </a:gridCol>
                <a:gridCol w="1845733">
                  <a:extLst>
                    <a:ext uri="{9D8B030D-6E8A-4147-A177-3AD203B41FA5}">
                      <a16:colId xmlns:a16="http://schemas.microsoft.com/office/drawing/2014/main" val="1668314615"/>
                    </a:ext>
                  </a:extLst>
                </a:gridCol>
              </a:tblGrid>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kern="1200" dirty="0">
                          <a:solidFill>
                            <a:schemeClr val="bg1"/>
                          </a:solidFill>
                          <a:latin typeface="+mn-lt"/>
                        </a:rPr>
                        <a:t>Zoom</a:t>
                      </a:r>
                      <a:endParaRPr lang="en-US" sz="2000" dirty="0">
                        <a:solidFill>
                          <a:schemeClr val="bg1"/>
                        </a:solidFill>
                        <a:latin typeface="+mn-lt"/>
                      </a:endParaRPr>
                    </a:p>
                    <a:p>
                      <a:endParaRPr lang="en-US" dirty="0">
                        <a:solidFill>
                          <a:schemeClr val="bg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kern="1200" dirty="0">
                          <a:solidFill>
                            <a:schemeClr val="bg1"/>
                          </a:solidFill>
                          <a:latin typeface="+mn-lt"/>
                        </a:rPr>
                        <a:t>Color Settings</a:t>
                      </a:r>
                      <a:endParaRPr lang="en-US" sz="2000" dirty="0">
                        <a:solidFill>
                          <a:schemeClr val="bg1"/>
                        </a:solidFill>
                        <a:latin typeface="+mn-lt"/>
                      </a:endParaRPr>
                    </a:p>
                    <a:p>
                      <a:endParaRPr lang="en-US" dirty="0">
                        <a:solidFill>
                          <a:schemeClr val="bg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kern="1200" dirty="0">
                          <a:solidFill>
                            <a:schemeClr val="bg1"/>
                          </a:solidFill>
                          <a:latin typeface="+mn-lt"/>
                        </a:rPr>
                        <a:t>Guideline Tool</a:t>
                      </a:r>
                      <a:endParaRPr lang="en-US" sz="2000" dirty="0">
                        <a:solidFill>
                          <a:schemeClr val="bg1"/>
                        </a:solidFill>
                        <a:latin typeface="+mn-lt"/>
                      </a:endParaRPr>
                    </a:p>
                    <a:p>
                      <a:endParaRPr lang="en-US" dirty="0">
                        <a:solidFill>
                          <a:schemeClr val="bg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kern="1200" dirty="0">
                          <a:solidFill>
                            <a:schemeClr val="bg1"/>
                          </a:solidFill>
                          <a:latin typeface="+mn-lt"/>
                        </a:rPr>
                        <a:t>Highlight Tool </a:t>
                      </a:r>
                      <a:endParaRPr lang="en-US" sz="2000" dirty="0">
                        <a:solidFill>
                          <a:schemeClr val="bg1"/>
                        </a:solidFill>
                        <a:latin typeface="+mn-lt"/>
                      </a:endParaRPr>
                    </a:p>
                    <a:p>
                      <a:endParaRPr lang="en-US" dirty="0">
                        <a:solidFill>
                          <a:schemeClr val="bg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kern="1200" dirty="0">
                          <a:solidFill>
                            <a:schemeClr val="bg1"/>
                          </a:solidFill>
                          <a:latin typeface="+mn-lt"/>
                        </a:rPr>
                        <a:t>Pencil tool </a:t>
                      </a:r>
                      <a:endParaRPr lang="en-US" sz="2000" dirty="0">
                        <a:solidFill>
                          <a:schemeClr val="bg1"/>
                        </a:solidFill>
                        <a:latin typeface="+mn-lt"/>
                      </a:endParaRPr>
                    </a:p>
                    <a:p>
                      <a:endParaRPr lang="en-US" dirty="0">
                        <a:solidFill>
                          <a:schemeClr val="bg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kern="1200" dirty="0">
                          <a:solidFill>
                            <a:schemeClr val="bg1"/>
                          </a:solidFill>
                          <a:latin typeface="+mn-lt"/>
                        </a:rPr>
                        <a:t>Sticky Notes </a:t>
                      </a:r>
                      <a:endParaRPr lang="en-US" sz="2000" dirty="0">
                        <a:solidFill>
                          <a:schemeClr val="bg1"/>
                        </a:solidFill>
                        <a:latin typeface="+mn-lt"/>
                      </a:endParaRPr>
                    </a:p>
                    <a:p>
                      <a:endParaRPr lang="en-US" dirty="0">
                        <a:solidFill>
                          <a:schemeClr val="bg1"/>
                        </a:solidFill>
                        <a:latin typeface="+mn-lt"/>
                      </a:endParaRPr>
                    </a:p>
                  </a:txBody>
                  <a:tcPr/>
                </a:tc>
                <a:extLst>
                  <a:ext uri="{0D108BD9-81ED-4DB2-BD59-A6C34878D82A}">
                    <a16:rowId xmlns:a16="http://schemas.microsoft.com/office/drawing/2014/main" val="913318706"/>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kern="1200" dirty="0">
                          <a:solidFill>
                            <a:srgbClr val="000000"/>
                          </a:solidFill>
                          <a:latin typeface="+mn-lt"/>
                        </a:rPr>
                        <a:t>used to change the screen size and use the arrows to move the screen</a:t>
                      </a:r>
                      <a:endParaRPr lang="en-US" sz="2000" dirty="0">
                        <a:latin typeface="+mn-lt"/>
                      </a:endParaRPr>
                    </a:p>
                    <a:p>
                      <a:endParaRPr lang="en-US"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kern="1200" dirty="0">
                          <a:solidFill>
                            <a:srgbClr val="000000"/>
                          </a:solidFill>
                          <a:latin typeface="+mn-lt"/>
                        </a:rPr>
                        <a:t>used to change the color settings in the application</a:t>
                      </a:r>
                      <a:endParaRPr lang="en-US" sz="2000" dirty="0">
                        <a:latin typeface="+mn-lt"/>
                      </a:endParaRPr>
                    </a:p>
                    <a:p>
                      <a:endParaRPr lang="en-US" dirty="0">
                        <a:latin typeface="+mn-lt"/>
                      </a:endParaRPr>
                    </a:p>
                  </a:txBody>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kern="1200" dirty="0">
                          <a:solidFill>
                            <a:srgbClr val="000000"/>
                          </a:solidFill>
                          <a:latin typeface="+mn-lt"/>
                        </a:rPr>
                        <a:t>used to help students focus attention on specific lines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dirty="0"/>
                        <a:t>available on text-paragraphs, stand-alone items, etc..</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endParaRPr lang="en-US" sz="2000" dirty="0">
                        <a:latin typeface="+mn-lt"/>
                      </a:endParaRPr>
                    </a:p>
                    <a:p>
                      <a:endParaRPr lang="en-US" dirty="0">
                        <a:latin typeface="+mn-lt"/>
                      </a:endParaRPr>
                    </a:p>
                  </a:txBody>
                  <a:tcPr/>
                </a:tc>
                <a:tc>
                  <a:txBody>
                    <a:bodyPr/>
                    <a:lstStyle/>
                    <a:p>
                      <a:r>
                        <a:rPr lang="en-US" dirty="0">
                          <a:latin typeface="+mn-lt"/>
                        </a:rPr>
                        <a:t>used to highlight text</a:t>
                      </a:r>
                    </a:p>
                  </a:txBody>
                  <a:tcPr/>
                </a:tc>
                <a:tc>
                  <a:txBody>
                    <a:bodyPr/>
                    <a:lstStyle/>
                    <a:p>
                      <a:pPr marL="0" fontAlgn="t">
                        <a:spcBef>
                          <a:spcPts val="0"/>
                        </a:spcBef>
                      </a:pPr>
                      <a:r>
                        <a:rPr lang="en-US" sz="1400" kern="1200" dirty="0">
                          <a:solidFill>
                            <a:srgbClr val="000000"/>
                          </a:solidFill>
                          <a:latin typeface="+mn-lt"/>
                        </a:rPr>
                        <a:t>used to make marks and annotations </a:t>
                      </a:r>
                      <a:endParaRPr lang="en-US" sz="2000" dirty="0">
                        <a:latin typeface="+mn-lt"/>
                      </a:endParaRPr>
                    </a:p>
                    <a:p>
                      <a:pPr marL="0" fontAlgn="t">
                        <a:spcBef>
                          <a:spcPts val="0"/>
                        </a:spcBef>
                      </a:pPr>
                      <a:r>
                        <a:rPr lang="en-US" sz="1400" kern="1200" dirty="0">
                          <a:solidFill>
                            <a:srgbClr val="000000"/>
                          </a:solidFill>
                          <a:latin typeface="+mn-lt"/>
                        </a:rPr>
                        <a:t>works on all parts of the test and on all platforms (e.g., graphics in test questions, EXCEPT on graph paper, reference materials/sheet, pop-ups, etc.) </a:t>
                      </a:r>
                      <a:endParaRPr lang="en-US" sz="2000" dirty="0">
                        <a:latin typeface="+mn-lt"/>
                      </a:endParaRPr>
                    </a:p>
                    <a:p>
                      <a:endParaRPr lang="en-US" dirty="0">
                        <a:latin typeface="+mn-lt"/>
                      </a:endParaRPr>
                    </a:p>
                  </a:txBody>
                  <a:tcPr/>
                </a:tc>
                <a:tc>
                  <a:txBody>
                    <a:bodyPr/>
                    <a:lstStyle/>
                    <a:p>
                      <a:pPr marL="0" algn="l" fontAlgn="t">
                        <a:spcBef>
                          <a:spcPts val="0"/>
                        </a:spcBef>
                      </a:pPr>
                      <a:r>
                        <a:rPr lang="en-US" sz="1400" kern="1200" dirty="0">
                          <a:solidFill>
                            <a:srgbClr val="000000"/>
                          </a:solidFill>
                          <a:latin typeface="+mn-lt"/>
                        </a:rPr>
                        <a:t>used to make notes in the application</a:t>
                      </a:r>
                      <a:endParaRPr lang="en-US" sz="2000" dirty="0">
                        <a:latin typeface="+mn-lt"/>
                      </a:endParaRPr>
                    </a:p>
                    <a:p>
                      <a:pPr marL="285750" indent="-285750" algn="l" fontAlgn="t">
                        <a:spcBef>
                          <a:spcPts val="0"/>
                        </a:spcBef>
                        <a:buFont typeface="Arial" panose="020B0604020202020204" pitchFamily="34" charset="0"/>
                        <a:buChar char="•"/>
                      </a:pPr>
                      <a:r>
                        <a:rPr lang="en-US" sz="1400" kern="1200" dirty="0">
                          <a:solidFill>
                            <a:srgbClr val="000000"/>
                          </a:solidFill>
                          <a:latin typeface="+mn-lt"/>
                        </a:rPr>
                        <a:t>500-character count limit for each sticky note</a:t>
                      </a:r>
                      <a:endParaRPr lang="en-US" sz="2000" dirty="0">
                        <a:latin typeface="+mn-lt"/>
                      </a:endParaRPr>
                    </a:p>
                    <a:p>
                      <a:pPr marL="285750" indent="-285750" algn="l" fontAlgn="t">
                        <a:spcBef>
                          <a:spcPts val="0"/>
                        </a:spcBef>
                        <a:buFont typeface="Arial" panose="020B0604020202020204" pitchFamily="34" charset="0"/>
                        <a:buChar char="•"/>
                      </a:pPr>
                      <a:r>
                        <a:rPr lang="en-US" sz="1400" kern="1200" dirty="0">
                          <a:solidFill>
                            <a:srgbClr val="000000"/>
                          </a:solidFill>
                          <a:latin typeface="+mn-lt"/>
                        </a:rPr>
                        <a:t>students may open a maximum of 15 sticky notes</a:t>
                      </a:r>
                      <a:endParaRPr lang="en-US" sz="2000" dirty="0">
                        <a:latin typeface="+mn-lt"/>
                      </a:endParaRPr>
                    </a:p>
                    <a:p>
                      <a:endParaRPr lang="en-US" dirty="0">
                        <a:latin typeface="+mn-lt"/>
                      </a:endParaRPr>
                    </a:p>
                  </a:txBody>
                  <a:tcPr/>
                </a:tc>
                <a:extLst>
                  <a:ext uri="{0D108BD9-81ED-4DB2-BD59-A6C34878D82A}">
                    <a16:rowId xmlns:a16="http://schemas.microsoft.com/office/drawing/2014/main" val="3495343578"/>
                  </a:ext>
                </a:extLst>
              </a:tr>
            </a:tbl>
          </a:graphicData>
        </a:graphic>
      </p:graphicFrame>
      <p:sp>
        <p:nvSpPr>
          <p:cNvPr id="5" name="Rectangle 4">
            <a:extLst>
              <a:ext uri="{FF2B5EF4-FFF2-40B4-BE49-F238E27FC236}">
                <a16:creationId xmlns:a16="http://schemas.microsoft.com/office/drawing/2014/main" id="{9EC2E5D8-72B9-4354-847F-D33227C99ABB}"/>
              </a:ext>
            </a:extLst>
          </p:cNvPr>
          <p:cNvSpPr/>
          <p:nvPr/>
        </p:nvSpPr>
        <p:spPr>
          <a:xfrm>
            <a:off x="508000" y="5156276"/>
            <a:ext cx="6096000" cy="1600438"/>
          </a:xfrm>
          <a:prstGeom prst="rect">
            <a:avLst/>
          </a:prstGeom>
        </p:spPr>
        <p:txBody>
          <a:bodyPr>
            <a:spAutoFit/>
          </a:bodyPr>
          <a:lstStyle/>
          <a:p>
            <a:pPr>
              <a:buClr>
                <a:srgbClr val="FF0000"/>
              </a:buClr>
            </a:pPr>
            <a:r>
              <a:rPr lang="en-US" altLang="en-US" i="1" dirty="0">
                <a:solidFill>
                  <a:srgbClr val="002060"/>
                </a:solidFill>
              </a:rPr>
              <a:t>Note to CTC:</a:t>
            </a:r>
          </a:p>
          <a:p>
            <a:pPr marL="285750" indent="-285750">
              <a:buClr>
                <a:srgbClr val="002060"/>
              </a:buClr>
              <a:buFont typeface="Arial" panose="020B0604020202020204" pitchFamily="34" charset="0"/>
              <a:buChar char="•"/>
            </a:pPr>
            <a:r>
              <a:rPr lang="en-US" altLang="en-US" i="1" dirty="0">
                <a:solidFill>
                  <a:srgbClr val="002060"/>
                </a:solidFill>
              </a:rPr>
              <a:t>Be sure students have had a chance to go over the STAAR tutorials. </a:t>
            </a:r>
          </a:p>
          <a:p>
            <a:pPr marL="285750" indent="-285750">
              <a:buClr>
                <a:srgbClr val="002060"/>
              </a:buClr>
              <a:buFont typeface="Arial" panose="020B0604020202020204" pitchFamily="34" charset="0"/>
              <a:buChar char="•"/>
            </a:pPr>
            <a:r>
              <a:rPr lang="en-US" altLang="en-US" i="1" dirty="0">
                <a:solidFill>
                  <a:srgbClr val="002060"/>
                </a:solidFill>
              </a:rPr>
              <a:t>There is a full PowerPoint on the online tools found in the STAAR platform. </a:t>
            </a:r>
          </a:p>
          <a:p>
            <a:pPr marL="285750" indent="-285750">
              <a:buClr>
                <a:srgbClr val="002060"/>
              </a:buClr>
              <a:buFont typeface="Arial" panose="020B0604020202020204" pitchFamily="34" charset="0"/>
              <a:buChar char="•"/>
            </a:pPr>
            <a:r>
              <a:rPr lang="en-US" altLang="en-US" i="1" dirty="0">
                <a:solidFill>
                  <a:srgbClr val="002060"/>
                </a:solidFill>
              </a:rPr>
              <a:t>The PPT may be found on our website under Assessments &gt; STAAR &gt; STAAR Resources &gt; </a:t>
            </a:r>
            <a:r>
              <a:rPr lang="en-US" i="1" dirty="0">
                <a:solidFill>
                  <a:srgbClr val="002060"/>
                </a:solidFill>
              </a:rPr>
              <a:t>Online System: </a:t>
            </a:r>
            <a:r>
              <a:rPr lang="en-US" i="1" dirty="0">
                <a:solidFill>
                  <a:srgbClr val="002060"/>
                </a:solidFill>
                <a:hlinkClick r:id="rId2">
                  <a:extLst>
                    <a:ext uri="{A12FA001-AC4F-418D-AE19-62706E023703}">
                      <ahyp:hlinkClr xmlns:ahyp="http://schemas.microsoft.com/office/drawing/2018/hyperlinkcolor" val="tx"/>
                    </a:ext>
                  </a:extLst>
                </a:hlinkClick>
              </a:rPr>
              <a:t>Becoming Familiar with STAAR Tutorials and Online Tools</a:t>
            </a:r>
            <a:endParaRPr lang="en-US" altLang="en-US" i="1" dirty="0">
              <a:solidFill>
                <a:srgbClr val="002060"/>
              </a:solidFill>
            </a:endParaRPr>
          </a:p>
        </p:txBody>
      </p:sp>
    </p:spTree>
    <p:extLst>
      <p:ext uri="{BB962C8B-B14F-4D97-AF65-F5344CB8AC3E}">
        <p14:creationId xmlns:p14="http://schemas.microsoft.com/office/powerpoint/2010/main" val="3811099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C18A-DB70-4CE8-B4FB-F8F558A945DA}"/>
              </a:ext>
            </a:extLst>
          </p:cNvPr>
          <p:cNvSpPr>
            <a:spLocks noGrp="1"/>
          </p:cNvSpPr>
          <p:nvPr>
            <p:ph type="title"/>
          </p:nvPr>
        </p:nvSpPr>
        <p:spPr/>
        <p:txBody>
          <a:bodyPr/>
          <a:lstStyle/>
          <a:p>
            <a:r>
              <a:rPr lang="en-US" sz="4500" b="1" dirty="0">
                <a:solidFill>
                  <a:srgbClr val="FF0000"/>
                </a:solidFill>
              </a:rPr>
              <a:t>2020-2021 Accessibility Updates</a:t>
            </a:r>
          </a:p>
        </p:txBody>
      </p:sp>
      <p:sp>
        <p:nvSpPr>
          <p:cNvPr id="3" name="Text Placeholder 2">
            <a:extLst>
              <a:ext uri="{FF2B5EF4-FFF2-40B4-BE49-F238E27FC236}">
                <a16:creationId xmlns:a16="http://schemas.microsoft.com/office/drawing/2014/main" id="{F2E9C644-B077-44A1-8DCB-82249F1431AA}"/>
              </a:ext>
            </a:extLst>
          </p:cNvPr>
          <p:cNvSpPr>
            <a:spLocks noGrp="1"/>
          </p:cNvSpPr>
          <p:nvPr>
            <p:ph type="body" idx="1"/>
          </p:nvPr>
        </p:nvSpPr>
        <p:spPr/>
        <p:txBody>
          <a:bodyPr/>
          <a:lstStyle/>
          <a:p>
            <a:pPr defTabSz="685800">
              <a:buClr>
                <a:schemeClr val="accent2"/>
              </a:buClr>
              <a:defRPr/>
            </a:pPr>
            <a:r>
              <a:rPr lang="en-US" sz="2400" b="1" kern="1200" dirty="0">
                <a:solidFill>
                  <a:srgbClr val="0D6CB9"/>
                </a:solidFill>
                <a:latin typeface="Arial" panose="020B0604020202020204" pitchFamily="34" charset="0"/>
                <a:cs typeface="Arial" panose="020B0604020202020204" pitchFamily="34" charset="0"/>
              </a:rPr>
              <a:t>Content and Language Supports:</a:t>
            </a:r>
          </a:p>
          <a:p>
            <a:pPr marL="228600" indent="0" defTabSz="685800">
              <a:buClr>
                <a:schemeClr val="accent2"/>
              </a:buClr>
              <a:defRPr/>
            </a:pPr>
            <a:r>
              <a:rPr lang="en-US" sz="2400" kern="1200" dirty="0">
                <a:latin typeface="Arial" panose="020B0604020202020204" pitchFamily="34" charset="0"/>
                <a:cs typeface="Arial" panose="020B0604020202020204" pitchFamily="34" charset="0"/>
              </a:rPr>
              <a:t>Beginning in </a:t>
            </a:r>
            <a:r>
              <a:rPr lang="en-US" sz="2400" dirty="0">
                <a:latin typeface="Arial" panose="020B0604020202020204" pitchFamily="34" charset="0"/>
                <a:cs typeface="Arial" panose="020B0604020202020204" pitchFamily="34" charset="0"/>
              </a:rPr>
              <a:t>spring</a:t>
            </a:r>
            <a:r>
              <a:rPr lang="en-US" sz="2400" kern="1200" dirty="0">
                <a:latin typeface="Arial" panose="020B0604020202020204" pitchFamily="34" charset="0"/>
                <a:cs typeface="Arial" panose="020B0604020202020204" pitchFamily="34" charset="0"/>
              </a:rPr>
              <a:t> 2021 pre-reads in STAAR Reading Language Arts tests will </a:t>
            </a:r>
            <a:r>
              <a:rPr lang="en-US" sz="2400" b="1" kern="1200" dirty="0">
                <a:latin typeface="Arial" panose="020B0604020202020204" pitchFamily="34" charset="0"/>
                <a:cs typeface="Arial" panose="020B0604020202020204" pitchFamily="34" charset="0"/>
              </a:rPr>
              <a:t>only</a:t>
            </a:r>
            <a:r>
              <a:rPr lang="en-US" sz="2400" kern="1200" dirty="0">
                <a:latin typeface="Arial" panose="020B0604020202020204" pitchFamily="34" charset="0"/>
                <a:cs typeface="Arial" panose="020B0604020202020204" pitchFamily="34" charset="0"/>
              </a:rPr>
              <a:t> be provided prior to reading selections and editing passages </a:t>
            </a:r>
          </a:p>
          <a:p>
            <a:pPr lvl="1" defTabSz="685800">
              <a:buClr>
                <a:schemeClr val="accent2"/>
              </a:buClr>
              <a:defRPr/>
            </a:pPr>
            <a:endParaRPr lang="en-US" sz="2400" b="1" dirty="0">
              <a:latin typeface="+mn-lt"/>
              <a:cs typeface="Calibri"/>
            </a:endParaRPr>
          </a:p>
          <a:p>
            <a:pPr marL="228600" marR="50721" indent="0">
              <a:lnSpc>
                <a:spcPct val="90000"/>
              </a:lnSpc>
              <a:spcBef>
                <a:spcPts val="272"/>
              </a:spcBef>
              <a:buClr>
                <a:srgbClr val="FFFFFF"/>
              </a:buClr>
              <a:tabLst>
                <a:tab pos="263962" algn="l"/>
                <a:tab pos="264319" algn="l"/>
              </a:tabLst>
            </a:pPr>
            <a:r>
              <a:rPr lang="en-US" sz="2400" b="1" dirty="0">
                <a:solidFill>
                  <a:schemeClr val="tx2">
                    <a:lumMod val="75000"/>
                  </a:schemeClr>
                </a:solidFill>
                <a:latin typeface="+mn-lt"/>
                <a:cs typeface="Calibri" panose="020F0502020204030204" pitchFamily="34" charset="0"/>
              </a:rPr>
              <a:t>Individual or </a:t>
            </a:r>
            <a:r>
              <a:rPr lang="en-US" sz="2400" b="1" spc="-3" dirty="0">
                <a:solidFill>
                  <a:schemeClr val="tx2">
                    <a:lumMod val="75000"/>
                  </a:schemeClr>
                </a:solidFill>
                <a:latin typeface="+mn-lt"/>
                <a:cs typeface="Calibri" panose="020F0502020204030204" pitchFamily="34" charset="0"/>
              </a:rPr>
              <a:t>small-group</a:t>
            </a:r>
            <a:r>
              <a:rPr lang="en-US" sz="2400" b="1" spc="-20" dirty="0">
                <a:solidFill>
                  <a:schemeClr val="tx2">
                    <a:lumMod val="75000"/>
                  </a:schemeClr>
                </a:solidFill>
                <a:latin typeface="+mn-lt"/>
                <a:cs typeface="Calibri" panose="020F0502020204030204" pitchFamily="34" charset="0"/>
              </a:rPr>
              <a:t> </a:t>
            </a:r>
            <a:r>
              <a:rPr lang="en-US" sz="2400" b="1" spc="-6" dirty="0">
                <a:solidFill>
                  <a:schemeClr val="tx2">
                    <a:lumMod val="75000"/>
                  </a:schemeClr>
                </a:solidFill>
                <a:latin typeface="+mn-lt"/>
                <a:cs typeface="Calibri" panose="020F0502020204030204" pitchFamily="34" charset="0"/>
              </a:rPr>
              <a:t>administrations:</a:t>
            </a:r>
            <a:endParaRPr lang="en-US" sz="2400" b="1" dirty="0">
              <a:solidFill>
                <a:schemeClr val="tx2">
                  <a:lumMod val="75000"/>
                </a:schemeClr>
              </a:solidFill>
              <a:latin typeface="+mn-lt"/>
              <a:cs typeface="Calibri" panose="020F0502020204030204" pitchFamily="34" charset="0"/>
            </a:endParaRPr>
          </a:p>
          <a:p>
            <a:pPr marL="435769" marR="50721" indent="-342900">
              <a:lnSpc>
                <a:spcPct val="90000"/>
              </a:lnSpc>
              <a:spcBef>
                <a:spcPts val="272"/>
              </a:spcBef>
              <a:buClr>
                <a:schemeClr val="accent1">
                  <a:lumMod val="60000"/>
                  <a:lumOff val="40000"/>
                </a:schemeClr>
              </a:buClr>
              <a:buSzPct val="115000"/>
              <a:buFont typeface="Courier New" panose="02070309020205020404" pitchFamily="49" charset="0"/>
              <a:buChar char="o"/>
              <a:tabLst>
                <a:tab pos="263962" algn="l"/>
                <a:tab pos="264319" algn="l"/>
              </a:tabLst>
            </a:pPr>
            <a:r>
              <a:rPr lang="en-US" sz="2400" spc="-3" dirty="0">
                <a:latin typeface="+mn-lt"/>
                <a:cs typeface="Calibri" panose="020F0502020204030204" pitchFamily="34" charset="0"/>
              </a:rPr>
              <a:t>Number of </a:t>
            </a:r>
            <a:r>
              <a:rPr lang="en-US" sz="2400" spc="-6" dirty="0">
                <a:latin typeface="+mn-lt"/>
                <a:cs typeface="Calibri" panose="020F0502020204030204" pitchFamily="34" charset="0"/>
              </a:rPr>
              <a:t>students </a:t>
            </a:r>
            <a:r>
              <a:rPr lang="en-US" sz="2400" dirty="0">
                <a:latin typeface="+mn-lt"/>
                <a:cs typeface="Calibri" panose="020F0502020204030204" pitchFamily="34" charset="0"/>
              </a:rPr>
              <a:t>in </a:t>
            </a:r>
            <a:r>
              <a:rPr lang="en-US" sz="2400" spc="-3" dirty="0">
                <a:latin typeface="+mn-lt"/>
                <a:cs typeface="Calibri" panose="020F0502020204030204" pitchFamily="34" charset="0"/>
              </a:rPr>
              <a:t>small </a:t>
            </a:r>
            <a:r>
              <a:rPr lang="en-US" sz="2400" spc="-8" dirty="0">
                <a:latin typeface="+mn-lt"/>
                <a:cs typeface="Calibri" panose="020F0502020204030204" pitchFamily="34" charset="0"/>
              </a:rPr>
              <a:t>group </a:t>
            </a:r>
            <a:r>
              <a:rPr lang="en-US" sz="2400" dirty="0">
                <a:latin typeface="+mn-lt"/>
                <a:cs typeface="Calibri" panose="020F0502020204030204" pitchFamily="34" charset="0"/>
              </a:rPr>
              <a:t>is </a:t>
            </a:r>
            <a:r>
              <a:rPr lang="en-US" sz="2400" spc="-6" dirty="0">
                <a:latin typeface="+mn-lt"/>
                <a:cs typeface="Calibri" panose="020F0502020204030204" pitchFamily="34" charset="0"/>
              </a:rPr>
              <a:t>determined at local level </a:t>
            </a:r>
            <a:r>
              <a:rPr lang="en-US" sz="2400" spc="-3" dirty="0">
                <a:latin typeface="+mn-lt"/>
                <a:cs typeface="Calibri" panose="020F0502020204030204" pitchFamily="34" charset="0"/>
              </a:rPr>
              <a:t>based on </a:t>
            </a:r>
            <a:r>
              <a:rPr lang="en-US" sz="2400" dirty="0">
                <a:latin typeface="+mn-lt"/>
                <a:cs typeface="Calibri" panose="020F0502020204030204" pitchFamily="34" charset="0"/>
              </a:rPr>
              <a:t>the </a:t>
            </a:r>
            <a:r>
              <a:rPr lang="en-US" sz="2400" spc="-3" dirty="0">
                <a:latin typeface="+mn-lt"/>
                <a:cs typeface="Calibri" panose="020F0502020204030204" pitchFamily="34" charset="0"/>
              </a:rPr>
              <a:t>needs of </a:t>
            </a:r>
            <a:r>
              <a:rPr lang="en-US" sz="2400" dirty="0">
                <a:latin typeface="+mn-lt"/>
                <a:cs typeface="Calibri" panose="020F0502020204030204" pitchFamily="34" charset="0"/>
              </a:rPr>
              <a:t>each</a:t>
            </a:r>
            <a:r>
              <a:rPr lang="en-US" sz="2400" spc="-6" dirty="0">
                <a:latin typeface="+mn-lt"/>
                <a:cs typeface="Calibri" panose="020F0502020204030204" pitchFamily="34" charset="0"/>
              </a:rPr>
              <a:t> student.</a:t>
            </a:r>
            <a:endParaRPr lang="en-US" sz="2400" dirty="0">
              <a:latin typeface="+mn-lt"/>
              <a:cs typeface="Calibri" panose="020F0502020204030204" pitchFamily="34" charset="0"/>
            </a:endParaRPr>
          </a:p>
          <a:p>
            <a:pPr marL="435769" marR="50721" indent="-342900">
              <a:lnSpc>
                <a:spcPct val="90000"/>
              </a:lnSpc>
              <a:spcBef>
                <a:spcPts val="272"/>
              </a:spcBef>
              <a:buClr>
                <a:schemeClr val="accent1">
                  <a:lumMod val="60000"/>
                  <a:lumOff val="40000"/>
                </a:schemeClr>
              </a:buClr>
              <a:buSzPct val="115000"/>
              <a:buFont typeface="Courier New" panose="02070309020205020404" pitchFamily="49" charset="0"/>
              <a:buChar char="o"/>
              <a:tabLst>
                <a:tab pos="263962" algn="l"/>
                <a:tab pos="264319" algn="l"/>
              </a:tabLst>
            </a:pPr>
            <a:r>
              <a:rPr lang="en-US" sz="2400" spc="-3" dirty="0">
                <a:latin typeface="+mn-lt"/>
                <a:cs typeface="Calibri" panose="020F0502020204030204" pitchFamily="34" charset="0"/>
              </a:rPr>
              <a:t>Number of </a:t>
            </a:r>
            <a:r>
              <a:rPr lang="en-US" sz="2400" spc="-6" dirty="0">
                <a:latin typeface="+mn-lt"/>
                <a:cs typeface="Calibri" panose="020F0502020204030204" pitchFamily="34" charset="0"/>
              </a:rPr>
              <a:t>students </a:t>
            </a:r>
            <a:r>
              <a:rPr lang="en-US" sz="2400" dirty="0">
                <a:latin typeface="+mn-lt"/>
                <a:cs typeface="Calibri" panose="020F0502020204030204" pitchFamily="34" charset="0"/>
              </a:rPr>
              <a:t>in a </a:t>
            </a:r>
            <a:r>
              <a:rPr lang="en-US" sz="2400" spc="-3" dirty="0">
                <a:latin typeface="+mn-lt"/>
                <a:cs typeface="Calibri" panose="020F0502020204030204" pitchFamily="34" charset="0"/>
              </a:rPr>
              <a:t>small </a:t>
            </a:r>
            <a:r>
              <a:rPr lang="en-US" sz="2400" spc="-8" dirty="0">
                <a:latin typeface="+mn-lt"/>
                <a:cs typeface="Calibri" panose="020F0502020204030204" pitchFamily="34" charset="0"/>
              </a:rPr>
              <a:t>group </a:t>
            </a:r>
            <a:r>
              <a:rPr lang="en-US" sz="2400" spc="-3" dirty="0">
                <a:latin typeface="+mn-lt"/>
                <a:cs typeface="Calibri" panose="020F0502020204030204" pitchFamily="34" charset="0"/>
              </a:rPr>
              <a:t>should </a:t>
            </a:r>
            <a:r>
              <a:rPr lang="en-US" sz="2400" spc="-26" dirty="0">
                <a:latin typeface="+mn-lt"/>
                <a:cs typeface="Calibri" panose="020F0502020204030204" pitchFamily="34" charset="0"/>
              </a:rPr>
              <a:t>mirror, </a:t>
            </a:r>
            <a:r>
              <a:rPr lang="en-US" sz="2400" dirty="0">
                <a:latin typeface="+mn-lt"/>
                <a:cs typeface="Calibri" panose="020F0502020204030204" pitchFamily="34" charset="0"/>
              </a:rPr>
              <a:t>as </a:t>
            </a:r>
            <a:r>
              <a:rPr lang="en-US" sz="2400" spc="-3" dirty="0">
                <a:latin typeface="+mn-lt"/>
                <a:cs typeface="Calibri" panose="020F0502020204030204" pitchFamily="34" charset="0"/>
              </a:rPr>
              <a:t>much </a:t>
            </a:r>
            <a:r>
              <a:rPr lang="en-US" sz="2400" dirty="0">
                <a:latin typeface="+mn-lt"/>
                <a:cs typeface="Calibri" panose="020F0502020204030204" pitchFamily="34" charset="0"/>
              </a:rPr>
              <a:t>as </a:t>
            </a:r>
            <a:r>
              <a:rPr lang="en-US" sz="2400" spc="-3" dirty="0">
                <a:latin typeface="+mn-lt"/>
                <a:cs typeface="Calibri" panose="020F0502020204030204" pitchFamily="34" charset="0"/>
              </a:rPr>
              <a:t>possible, </a:t>
            </a:r>
            <a:r>
              <a:rPr lang="en-US" sz="2400" dirty="0">
                <a:latin typeface="+mn-lt"/>
                <a:cs typeface="Calibri" panose="020F0502020204030204" pitchFamily="34" charset="0"/>
              </a:rPr>
              <a:t>the </a:t>
            </a:r>
            <a:r>
              <a:rPr lang="en-US" sz="2400" spc="-3" dirty="0">
                <a:latin typeface="+mn-lt"/>
                <a:cs typeface="Calibri" panose="020F0502020204030204" pitchFamily="34" charset="0"/>
              </a:rPr>
              <a:t>same </a:t>
            </a:r>
            <a:r>
              <a:rPr lang="en-US" sz="2400" spc="-8" dirty="0">
                <a:latin typeface="+mn-lt"/>
                <a:cs typeface="Calibri" panose="020F0502020204030204" pitchFamily="34" charset="0"/>
              </a:rPr>
              <a:t>group </a:t>
            </a:r>
            <a:r>
              <a:rPr lang="en-US" sz="2400" spc="-11" dirty="0">
                <a:latin typeface="+mn-lt"/>
                <a:cs typeface="Calibri" panose="020F0502020204030204" pitchFamily="34" charset="0"/>
              </a:rPr>
              <a:t>size in </a:t>
            </a:r>
            <a:r>
              <a:rPr lang="en-US" sz="2400" spc="-6" dirty="0">
                <a:latin typeface="+mn-lt"/>
                <a:cs typeface="Calibri" panose="020F0502020204030204" pitchFamily="34" charset="0"/>
              </a:rPr>
              <a:t>classroom testing</a:t>
            </a:r>
            <a:r>
              <a:rPr lang="en-US" sz="2400" spc="8" dirty="0">
                <a:latin typeface="+mn-lt"/>
                <a:cs typeface="Calibri" panose="020F0502020204030204" pitchFamily="34" charset="0"/>
              </a:rPr>
              <a:t> </a:t>
            </a:r>
            <a:r>
              <a:rPr lang="en-US" sz="2400" spc="-3" dirty="0">
                <a:latin typeface="+mn-lt"/>
                <a:cs typeface="Calibri" panose="020F0502020204030204" pitchFamily="34" charset="0"/>
              </a:rPr>
              <a:t>situations.</a:t>
            </a:r>
            <a:endParaRPr lang="en-US" sz="2400" dirty="0">
              <a:latin typeface="+mn-lt"/>
              <a:cs typeface="Calibri" panose="020F0502020204030204" pitchFamily="34" charset="0"/>
            </a:endParaRPr>
          </a:p>
          <a:p>
            <a:pPr lvl="1" defTabSz="685800">
              <a:buClr>
                <a:schemeClr val="accent2"/>
              </a:buClr>
              <a:defRPr/>
            </a:pPr>
            <a:endParaRPr lang="en-US" sz="2100" b="1" kern="1200" dirty="0">
              <a:solidFill>
                <a:schemeClr val="accent2">
                  <a:lumMod val="75000"/>
                </a:schemeClr>
              </a:solidFill>
              <a:latin typeface="Calibri"/>
              <a:cs typeface="Calibri"/>
            </a:endParaRPr>
          </a:p>
        </p:txBody>
      </p:sp>
      <p:pic>
        <p:nvPicPr>
          <p:cNvPr id="4" name="Picture 3">
            <a:extLst>
              <a:ext uri="{FF2B5EF4-FFF2-40B4-BE49-F238E27FC236}">
                <a16:creationId xmlns:a16="http://schemas.microsoft.com/office/drawing/2014/main" id="{144D00A0-54C6-45E9-A261-1FE409C544EB}"/>
              </a:ext>
            </a:extLst>
          </p:cNvPr>
          <p:cNvPicPr>
            <a:picLocks noChangeAspect="1"/>
          </p:cNvPicPr>
          <p:nvPr/>
        </p:nvPicPr>
        <p:blipFill>
          <a:blip r:embed="rId2"/>
          <a:stretch>
            <a:fillRect/>
          </a:stretch>
        </p:blipFill>
        <p:spPr>
          <a:xfrm>
            <a:off x="10034661" y="228087"/>
            <a:ext cx="1322947" cy="999831"/>
          </a:xfrm>
          <a:prstGeom prst="rect">
            <a:avLst/>
          </a:prstGeom>
        </p:spPr>
      </p:pic>
    </p:spTree>
    <p:extLst>
      <p:ext uri="{BB962C8B-B14F-4D97-AF65-F5344CB8AC3E}">
        <p14:creationId xmlns:p14="http://schemas.microsoft.com/office/powerpoint/2010/main" val="2468574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733E2-F858-42D9-A90B-BD3327645A88}"/>
              </a:ext>
            </a:extLst>
          </p:cNvPr>
          <p:cNvSpPr>
            <a:spLocks noGrp="1"/>
          </p:cNvSpPr>
          <p:nvPr>
            <p:ph type="title"/>
          </p:nvPr>
        </p:nvSpPr>
        <p:spPr/>
        <p:txBody>
          <a:bodyPr/>
          <a:lstStyle/>
          <a:p>
            <a:r>
              <a:rPr lang="en-US" sz="4500" b="1" dirty="0">
                <a:solidFill>
                  <a:srgbClr val="FF0000"/>
                </a:solidFill>
              </a:rPr>
              <a:t>Speech-to-Text</a:t>
            </a:r>
          </a:p>
        </p:txBody>
      </p:sp>
      <p:pic>
        <p:nvPicPr>
          <p:cNvPr id="4" name="Picture 3">
            <a:extLst>
              <a:ext uri="{FF2B5EF4-FFF2-40B4-BE49-F238E27FC236}">
                <a16:creationId xmlns:a16="http://schemas.microsoft.com/office/drawing/2014/main" id="{F130164A-2607-452D-A070-0A3F1E9A8FD0}"/>
              </a:ext>
            </a:extLst>
          </p:cNvPr>
          <p:cNvPicPr>
            <a:picLocks noChangeAspect="1"/>
          </p:cNvPicPr>
          <p:nvPr/>
        </p:nvPicPr>
        <p:blipFill>
          <a:blip r:embed="rId2"/>
          <a:stretch>
            <a:fillRect/>
          </a:stretch>
        </p:blipFill>
        <p:spPr>
          <a:xfrm>
            <a:off x="6096000" y="910091"/>
            <a:ext cx="5974498" cy="3217037"/>
          </a:xfrm>
          <a:prstGeom prst="rect">
            <a:avLst/>
          </a:prstGeom>
        </p:spPr>
      </p:pic>
      <p:pic>
        <p:nvPicPr>
          <p:cNvPr id="5" name="Picture 4">
            <a:extLst>
              <a:ext uri="{FF2B5EF4-FFF2-40B4-BE49-F238E27FC236}">
                <a16:creationId xmlns:a16="http://schemas.microsoft.com/office/drawing/2014/main" id="{5D84CD1B-C476-4447-839E-5A2C0F9A0890}"/>
              </a:ext>
            </a:extLst>
          </p:cNvPr>
          <p:cNvPicPr>
            <a:picLocks noChangeAspect="1"/>
          </p:cNvPicPr>
          <p:nvPr/>
        </p:nvPicPr>
        <p:blipFill>
          <a:blip r:embed="rId3"/>
          <a:stretch>
            <a:fillRect/>
          </a:stretch>
        </p:blipFill>
        <p:spPr>
          <a:xfrm>
            <a:off x="284201" y="3726214"/>
            <a:ext cx="5811799" cy="3131786"/>
          </a:xfrm>
          <a:prstGeom prst="rect">
            <a:avLst/>
          </a:prstGeom>
        </p:spPr>
      </p:pic>
      <p:sp>
        <p:nvSpPr>
          <p:cNvPr id="6" name="Rectangle 5">
            <a:extLst>
              <a:ext uri="{FF2B5EF4-FFF2-40B4-BE49-F238E27FC236}">
                <a16:creationId xmlns:a16="http://schemas.microsoft.com/office/drawing/2014/main" id="{4CE358BF-FBFB-45F7-A2A5-395095F60A8B}"/>
              </a:ext>
            </a:extLst>
          </p:cNvPr>
          <p:cNvSpPr/>
          <p:nvPr/>
        </p:nvSpPr>
        <p:spPr>
          <a:xfrm>
            <a:off x="284201" y="815134"/>
            <a:ext cx="6096000" cy="3000821"/>
          </a:xfrm>
          <a:prstGeom prst="rect">
            <a:avLst/>
          </a:prstGeom>
        </p:spPr>
        <p:txBody>
          <a:bodyPr>
            <a:spAutoFit/>
          </a:bodyPr>
          <a:lstStyle/>
          <a:p>
            <a:pPr lvl="1" defTabSz="685800">
              <a:buClr>
                <a:schemeClr val="accent2"/>
              </a:buClr>
              <a:defRPr/>
            </a:pPr>
            <a:r>
              <a:rPr lang="en-US" sz="2100" b="1" kern="1200" dirty="0">
                <a:solidFill>
                  <a:schemeClr val="accent2">
                    <a:lumMod val="75000"/>
                  </a:schemeClr>
                </a:solidFill>
                <a:latin typeface="Calibri"/>
                <a:cs typeface="Calibri"/>
              </a:rPr>
              <a:t>Embedded Speech-to-Text Tool </a:t>
            </a:r>
          </a:p>
          <a:p>
            <a:pPr marL="685800" lvl="1" indent="-342900">
              <a:buClr>
                <a:schemeClr val="accent2"/>
              </a:buClr>
              <a:buFont typeface="Wingdings" panose="05000000000000000000" pitchFamily="2" charset="2"/>
              <a:buChar char="§"/>
              <a:defRPr/>
            </a:pPr>
            <a:r>
              <a:rPr lang="en-US" sz="2100" dirty="0">
                <a:latin typeface="Calibri"/>
                <a:cs typeface="Calibri"/>
              </a:rPr>
              <a:t>Available online starting with the December 2020 EOC administration ONLY for </a:t>
            </a:r>
            <a:r>
              <a:rPr lang="en-US" sz="2100" b="1" i="1" dirty="0">
                <a:latin typeface="Calibri"/>
                <a:cs typeface="Calibri"/>
              </a:rPr>
              <a:t>students who meet the eligibility criteria for Basic Transcribing or Spelling Assistance</a:t>
            </a:r>
          </a:p>
          <a:p>
            <a:pPr marL="685800" lvl="1" indent="-342900" defTabSz="685800">
              <a:buClr>
                <a:schemeClr val="accent2"/>
              </a:buClr>
              <a:buFont typeface="Wingdings" panose="05000000000000000000" pitchFamily="2" charset="2"/>
              <a:buChar char="§"/>
              <a:defRPr/>
            </a:pPr>
            <a:r>
              <a:rPr lang="en-US" sz="2100" dirty="0">
                <a:latin typeface="Calibri"/>
                <a:cs typeface="Calibri"/>
              </a:rPr>
              <a:t>Students should practice using the tool before testing to become familiar with functionality </a:t>
            </a:r>
          </a:p>
          <a:p>
            <a:pPr marL="685800" lvl="1" indent="-342900" defTabSz="685800">
              <a:buClr>
                <a:schemeClr val="accent2"/>
              </a:buClr>
              <a:buFont typeface="Wingdings" panose="05000000000000000000" pitchFamily="2" charset="2"/>
              <a:buChar char="§"/>
              <a:defRPr/>
            </a:pPr>
            <a:r>
              <a:rPr lang="en-US" sz="2100" dirty="0">
                <a:latin typeface="Calibri"/>
                <a:cs typeface="Calibri"/>
              </a:rPr>
              <a:t>Available for written compositions only including Spanish grade 4</a:t>
            </a:r>
          </a:p>
        </p:txBody>
      </p:sp>
    </p:spTree>
    <p:extLst>
      <p:ext uri="{BB962C8B-B14F-4D97-AF65-F5344CB8AC3E}">
        <p14:creationId xmlns:p14="http://schemas.microsoft.com/office/powerpoint/2010/main" val="710850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635125" y="457200"/>
            <a:ext cx="7585075" cy="960438"/>
          </a:xfrm>
        </p:spPr>
        <p:txBody>
          <a:bodyPr>
            <a:noAutofit/>
          </a:bodyPr>
          <a:lstStyle/>
          <a:p>
            <a:pPr algn="ctr">
              <a:defRPr/>
            </a:pPr>
            <a:r>
              <a:rPr lang="en-US" sz="4500" b="1" dirty="0">
                <a:solidFill>
                  <a:srgbClr val="FF0000"/>
                </a:solidFill>
              </a:rPr>
              <a:t>Designated Supports</a:t>
            </a:r>
            <a:endParaRPr lang="en-US" sz="4500" b="1" dirty="0">
              <a:solidFill>
                <a:schemeClr val="accent1">
                  <a:satMod val="150000"/>
                </a:schemeClr>
              </a:solidFill>
            </a:endParaRPr>
          </a:p>
        </p:txBody>
      </p:sp>
      <p:sp>
        <p:nvSpPr>
          <p:cNvPr id="5" name="TextBox 6"/>
          <p:cNvSpPr txBox="1">
            <a:spLocks noChangeArrowheads="1"/>
          </p:cNvSpPr>
          <p:nvPr/>
        </p:nvSpPr>
        <p:spPr bwMode="auto">
          <a:xfrm>
            <a:off x="9982200" y="55565"/>
            <a:ext cx="20486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dirty="0"/>
              <a:t>Manual pgs.. 14-17</a:t>
            </a:r>
          </a:p>
        </p:txBody>
      </p:sp>
      <p:sp>
        <p:nvSpPr>
          <p:cNvPr id="3" name="Rectangle 2"/>
          <p:cNvSpPr/>
          <p:nvPr/>
        </p:nvSpPr>
        <p:spPr>
          <a:xfrm>
            <a:off x="807732" y="2739023"/>
            <a:ext cx="5556737" cy="2893100"/>
          </a:xfrm>
          <a:prstGeom prst="rect">
            <a:avLst/>
          </a:prstGeom>
        </p:spPr>
        <p:txBody>
          <a:bodyPr wrap="square">
            <a:spAutoFit/>
          </a:bodyPr>
          <a:lstStyle/>
          <a:p>
            <a:pPr marL="285750" lvl="2"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2">
                  <a:extLst>
                    <a:ext uri="{A12FA001-AC4F-418D-AE19-62706E023703}">
                      <ahyp:hlinkClr xmlns:ahyp="http://schemas.microsoft.com/office/drawing/2018/hyperlinkcolor" val="tx"/>
                    </a:ext>
                  </a:extLst>
                </a:hlinkClick>
              </a:rPr>
              <a:t>Basic Transcribing</a:t>
            </a:r>
            <a:endParaRPr lang="en-US" altLang="en-US" sz="2600" u="sng" dirty="0">
              <a:solidFill>
                <a:srgbClr val="0070C0"/>
              </a:solidFill>
              <a:cs typeface="Arial" panose="020B0604020202020204" pitchFamily="34" charset="0"/>
            </a:endParaRPr>
          </a:p>
          <a:p>
            <a:pPr marL="285750" lvl="2"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3" tooltip="Braille">
                  <a:extLst>
                    <a:ext uri="{A12FA001-AC4F-418D-AE19-62706E023703}">
                      <ahyp:hlinkClr xmlns:ahyp="http://schemas.microsoft.com/office/drawing/2018/hyperlinkcolor" val="tx"/>
                    </a:ext>
                  </a:extLst>
                </a:hlinkClick>
              </a:rPr>
              <a:t>Braille</a:t>
            </a:r>
            <a:endParaRPr lang="en-US" altLang="en-US" sz="2600" dirty="0">
              <a:solidFill>
                <a:srgbClr val="0070C0"/>
              </a:solidFill>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4" tooltip="Calculation Aids">
                  <a:extLst>
                    <a:ext uri="{A12FA001-AC4F-418D-AE19-62706E023703}">
                      <ahyp:hlinkClr xmlns:ahyp="http://schemas.microsoft.com/office/drawing/2018/hyperlinkcolor" val="tx"/>
                    </a:ext>
                  </a:extLst>
                </a:hlinkClick>
              </a:rPr>
              <a:t>Calculation Aids</a:t>
            </a:r>
            <a:endParaRPr lang="en-US" altLang="en-US" sz="2600" dirty="0">
              <a:solidFill>
                <a:srgbClr val="0070C0"/>
              </a:solidFill>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5" tooltip="Content and Language Supports">
                  <a:extLst>
                    <a:ext uri="{A12FA001-AC4F-418D-AE19-62706E023703}">
                      <ahyp:hlinkClr xmlns:ahyp="http://schemas.microsoft.com/office/drawing/2018/hyperlinkcolor" val="tx"/>
                    </a:ext>
                  </a:extLst>
                </a:hlinkClick>
              </a:rPr>
              <a:t>Content and Language Supports</a:t>
            </a:r>
            <a:endParaRPr lang="en-US" altLang="en-US" sz="2600" dirty="0">
              <a:solidFill>
                <a:srgbClr val="0070C0"/>
              </a:solidFill>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6" tooltip="Extra Time">
                  <a:extLst>
                    <a:ext uri="{A12FA001-AC4F-418D-AE19-62706E023703}">
                      <ahyp:hlinkClr xmlns:ahyp="http://schemas.microsoft.com/office/drawing/2018/hyperlinkcolor" val="tx"/>
                    </a:ext>
                  </a:extLst>
                </a:hlinkClick>
              </a:rPr>
              <a:t>Extra Time</a:t>
            </a:r>
            <a:endParaRPr lang="en-US" altLang="en-US" sz="2600" dirty="0">
              <a:solidFill>
                <a:srgbClr val="0070C0"/>
              </a:solidFill>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7" tooltip="Individualized Structured Reminders ">
                  <a:extLst>
                    <a:ext uri="{A12FA001-AC4F-418D-AE19-62706E023703}">
                      <ahyp:hlinkClr xmlns:ahyp="http://schemas.microsoft.com/office/drawing/2018/hyperlinkcolor" val="tx"/>
                    </a:ext>
                  </a:extLst>
                </a:hlinkClick>
              </a:rPr>
              <a:t>Individualized Structured Reminders</a:t>
            </a:r>
            <a:r>
              <a:rPr lang="en-US" altLang="en-US" sz="2600" u="sng" dirty="0">
                <a:solidFill>
                  <a:srgbClr val="0070C0"/>
                </a:solidFill>
                <a:cs typeface="Arial" panose="020B0604020202020204" pitchFamily="34" charset="0"/>
                <a:hlinkClick r:id="rId8" tooltip="Individualized Structured Reminders ">
                  <a:extLst>
                    <a:ext uri="{A12FA001-AC4F-418D-AE19-62706E023703}">
                      <ahyp:hlinkClr xmlns:ahyp="http://schemas.microsoft.com/office/drawing/2018/hyperlinkcolor" val="tx"/>
                    </a:ext>
                  </a:extLst>
                </a:hlinkClick>
              </a:rPr>
              <a:t> </a:t>
            </a:r>
            <a:endParaRPr lang="en-US" altLang="en-US" sz="2600" dirty="0">
              <a:solidFill>
                <a:srgbClr val="0070C0"/>
              </a:solidFill>
              <a:cs typeface="Arial" panose="020B0604020202020204" pitchFamily="34" charset="0"/>
            </a:endParaRPr>
          </a:p>
        </p:txBody>
      </p:sp>
      <p:sp>
        <p:nvSpPr>
          <p:cNvPr id="2" name="Rectangle 1">
            <a:extLst>
              <a:ext uri="{FF2B5EF4-FFF2-40B4-BE49-F238E27FC236}">
                <a16:creationId xmlns:a16="http://schemas.microsoft.com/office/drawing/2014/main" id="{8135700E-F531-485B-94B0-688B53EEEC31}"/>
              </a:ext>
            </a:extLst>
          </p:cNvPr>
          <p:cNvSpPr/>
          <p:nvPr/>
        </p:nvSpPr>
        <p:spPr>
          <a:xfrm>
            <a:off x="900335" y="1417638"/>
            <a:ext cx="10644550" cy="954107"/>
          </a:xfrm>
          <a:prstGeom prst="rect">
            <a:avLst/>
          </a:prstGeom>
        </p:spPr>
        <p:txBody>
          <a:bodyPr wrap="square">
            <a:spAutoFit/>
          </a:bodyPr>
          <a:lstStyle/>
          <a:p>
            <a:pPr eaLnBrk="0" fontAlgn="base" hangingPunct="0">
              <a:spcBef>
                <a:spcPct val="0"/>
              </a:spcBef>
              <a:spcAft>
                <a:spcPct val="0"/>
              </a:spcAft>
            </a:pPr>
            <a:r>
              <a:rPr lang="en-US" altLang="en-US" b="1" dirty="0">
                <a:cs typeface="Arial" panose="020B0604020202020204" pitchFamily="34" charset="0"/>
              </a:rPr>
              <a:t>Designated Supports</a:t>
            </a:r>
            <a:r>
              <a:rPr lang="en-US" altLang="en-US" dirty="0">
                <a:cs typeface="Arial" panose="020B0604020202020204" pitchFamily="34" charset="0"/>
              </a:rPr>
              <a:t>: These are locally-approved supports for students who meet eligibility criteria. These supports are approved by committee decision and should not be given unless documented and predetermined by appropriate decision-making committee. </a:t>
            </a:r>
            <a:r>
              <a:rPr lang="en-US" dirty="0"/>
              <a:t>Each designated support policy document located on the Accommodations Resources webpage contains an Eligibility Criteria section and an Authority for Decision and Required Documentation section. </a:t>
            </a:r>
          </a:p>
        </p:txBody>
      </p:sp>
      <p:sp>
        <p:nvSpPr>
          <p:cNvPr id="6" name="Rectangle 5">
            <a:extLst>
              <a:ext uri="{FF2B5EF4-FFF2-40B4-BE49-F238E27FC236}">
                <a16:creationId xmlns:a16="http://schemas.microsoft.com/office/drawing/2014/main" id="{5C50F02F-E672-4369-B88E-029E385F3AB8}"/>
              </a:ext>
            </a:extLst>
          </p:cNvPr>
          <p:cNvSpPr/>
          <p:nvPr/>
        </p:nvSpPr>
        <p:spPr>
          <a:xfrm>
            <a:off x="6713544" y="2472715"/>
            <a:ext cx="4292990" cy="3970318"/>
          </a:xfrm>
          <a:prstGeom prst="rect">
            <a:avLst/>
          </a:prstGeom>
        </p:spPr>
        <p:txBody>
          <a:bodyPr wrap="square">
            <a:spAutoFit/>
          </a:bodyPr>
          <a:lstStyle/>
          <a:p>
            <a:pPr lvl="0" eaLnBrk="0" fontAlgn="base" hangingPunct="0">
              <a:spcBef>
                <a:spcPct val="0"/>
              </a:spcBef>
              <a:spcAft>
                <a:spcPct val="0"/>
              </a:spcAft>
            </a:pPr>
            <a:endParaRPr lang="en-US" altLang="en-US" sz="1800" dirty="0">
              <a:solidFill>
                <a:srgbClr val="0070C0"/>
              </a:solidFill>
            </a:endParaRP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9" tooltip="Large Print ">
                  <a:extLst>
                    <a:ext uri="{A12FA001-AC4F-418D-AE19-62706E023703}">
                      <ahyp:hlinkClr xmlns:ahyp="http://schemas.microsoft.com/office/drawing/2018/hyperlinkcolor" val="tx"/>
                    </a:ext>
                  </a:extLst>
                </a:hlinkClick>
              </a:rPr>
              <a:t>Large Print</a:t>
            </a:r>
            <a:r>
              <a:rPr lang="en-US" altLang="en-US" sz="2600" u="sng" dirty="0">
                <a:solidFill>
                  <a:srgbClr val="0070C0"/>
                </a:solidFill>
                <a:cs typeface="Arial" panose="020B0604020202020204" pitchFamily="34" charset="0"/>
                <a:hlinkClick r:id="rId10" tooltip="Large Print ">
                  <a:extLst>
                    <a:ext uri="{A12FA001-AC4F-418D-AE19-62706E023703}">
                      <ahyp:hlinkClr xmlns:ahyp="http://schemas.microsoft.com/office/drawing/2018/hyperlinkcolor" val="tx"/>
                    </a:ext>
                  </a:extLst>
                </a:hlinkClick>
              </a:rPr>
              <a:t> </a:t>
            </a:r>
            <a:endParaRPr lang="en-US" altLang="en-US" sz="2600" dirty="0">
              <a:solidFill>
                <a:srgbClr val="0070C0"/>
              </a:solidFill>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11" tooltip="Manipulating Test Materials">
                  <a:extLst>
                    <a:ext uri="{A12FA001-AC4F-418D-AE19-62706E023703}">
                      <ahyp:hlinkClr xmlns:ahyp="http://schemas.microsoft.com/office/drawing/2018/hyperlinkcolor" val="tx"/>
                    </a:ext>
                  </a:extLst>
                </a:hlinkClick>
              </a:rPr>
              <a:t>Manipulating Test Materials</a:t>
            </a:r>
            <a:endParaRPr lang="en-US" altLang="en-US" sz="2600" dirty="0">
              <a:solidFill>
                <a:srgbClr val="0070C0"/>
              </a:solidFill>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12" tooltip="Math Manipulatives">
                  <a:extLst>
                    <a:ext uri="{A12FA001-AC4F-418D-AE19-62706E023703}">
                      <ahyp:hlinkClr xmlns:ahyp="http://schemas.microsoft.com/office/drawing/2018/hyperlinkcolor" val="tx"/>
                    </a:ext>
                  </a:extLst>
                </a:hlinkClick>
              </a:rPr>
              <a:t>Mathematics Manipulatives</a:t>
            </a:r>
            <a:endParaRPr lang="en-US" altLang="en-US" sz="2600" dirty="0">
              <a:solidFill>
                <a:srgbClr val="0070C0"/>
              </a:solidFill>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13" tooltip="Oral/Signed Administration">
                  <a:extLst>
                    <a:ext uri="{A12FA001-AC4F-418D-AE19-62706E023703}">
                      <ahyp:hlinkClr xmlns:ahyp="http://schemas.microsoft.com/office/drawing/2018/hyperlinkcolor" val="tx"/>
                    </a:ext>
                  </a:extLst>
                </a:hlinkClick>
              </a:rPr>
              <a:t>Oral/Signed Administration</a:t>
            </a:r>
            <a:r>
              <a:rPr lang="en-US" altLang="en-US" sz="2600" dirty="0">
                <a:solidFill>
                  <a:srgbClr val="0070C0"/>
                </a:solidFill>
                <a:cs typeface="Arial" panose="020B0604020202020204" pitchFamily="34" charset="0"/>
              </a:rPr>
              <a:t>  </a:t>
            </a: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14" tooltip="2018_STAAR_Spelling_Assistance_rev_12_20_17">
                  <a:extLst>
                    <a:ext uri="{A12FA001-AC4F-418D-AE19-62706E023703}">
                      <ahyp:hlinkClr xmlns:ahyp="http://schemas.microsoft.com/office/drawing/2018/hyperlinkcolor" val="tx"/>
                    </a:ext>
                  </a:extLst>
                </a:hlinkClick>
              </a:rPr>
              <a:t>Spelling Assistance</a:t>
            </a:r>
            <a:r>
              <a:rPr lang="en-US" altLang="en-US" sz="2600" dirty="0">
                <a:solidFill>
                  <a:srgbClr val="0070C0"/>
                </a:solidFill>
                <a:cs typeface="Arial" panose="020B0604020202020204" pitchFamily="34" charset="0"/>
              </a:rPr>
              <a:t>  </a:t>
            </a:r>
          </a:p>
          <a:p>
            <a:pPr marL="285750" lvl="0" indent="-285750" eaLnBrk="0" fontAlgn="base" hangingPunct="0">
              <a:spcBef>
                <a:spcPct val="0"/>
              </a:spcBef>
              <a:spcAft>
                <a:spcPct val="0"/>
              </a:spcAft>
              <a:buFont typeface="Arial" panose="020B0604020202020204" pitchFamily="34" charset="0"/>
              <a:buChar char="•"/>
            </a:pPr>
            <a:r>
              <a:rPr lang="en-US" altLang="en-US" sz="2600" u="sng" dirty="0">
                <a:solidFill>
                  <a:srgbClr val="0070C0"/>
                </a:solidFill>
                <a:cs typeface="Arial" panose="020B0604020202020204" pitchFamily="34" charset="0"/>
                <a:hlinkClick r:id="rId15" tooltip="Supplemental Aids">
                  <a:extLst>
                    <a:ext uri="{A12FA001-AC4F-418D-AE19-62706E023703}">
                      <ahyp:hlinkClr xmlns:ahyp="http://schemas.microsoft.com/office/drawing/2018/hyperlinkcolor" val="tx"/>
                    </a:ext>
                  </a:extLst>
                </a:hlinkClick>
              </a:rPr>
              <a:t>Supplemental Aids</a:t>
            </a:r>
            <a:r>
              <a:rPr lang="en-US" altLang="en-US" sz="2600" dirty="0">
                <a:solidFill>
                  <a:srgbClr val="0070C0"/>
                </a:solidFill>
                <a:cs typeface="Arial" panose="020B0604020202020204" pitchFamily="34" charset="0"/>
              </a:rPr>
              <a:t> </a:t>
            </a:r>
            <a:r>
              <a:rPr lang="en-US" altLang="en-US" sz="2600" dirty="0">
                <a:solidFill>
                  <a:srgbClr val="0070C0"/>
                </a:solidFill>
                <a:latin typeface="Arial" panose="020B0604020202020204" pitchFamily="34" charset="0"/>
                <a:cs typeface="Arial" panose="020B0604020202020204" pitchFamily="34" charset="0"/>
              </a:rPr>
              <a:t> </a:t>
            </a:r>
          </a:p>
        </p:txBody>
      </p:sp>
      <p:grpSp>
        <p:nvGrpSpPr>
          <p:cNvPr id="8" name="Group 7">
            <a:extLst>
              <a:ext uri="{FF2B5EF4-FFF2-40B4-BE49-F238E27FC236}">
                <a16:creationId xmlns:a16="http://schemas.microsoft.com/office/drawing/2014/main" id="{9BF8B828-C652-4C4F-B378-696EC0551592}"/>
              </a:ext>
            </a:extLst>
          </p:cNvPr>
          <p:cNvGrpSpPr/>
          <p:nvPr/>
        </p:nvGrpSpPr>
        <p:grpSpPr>
          <a:xfrm>
            <a:off x="10976395" y="2664260"/>
            <a:ext cx="778412" cy="3124914"/>
            <a:chOff x="348678" y="246559"/>
            <a:chExt cx="1432194" cy="5970486"/>
          </a:xfrm>
        </p:grpSpPr>
        <p:sp>
          <p:nvSpPr>
            <p:cNvPr id="9" name="Google Shape;3942;p22">
              <a:extLst>
                <a:ext uri="{FF2B5EF4-FFF2-40B4-BE49-F238E27FC236}">
                  <a16:creationId xmlns:a16="http://schemas.microsoft.com/office/drawing/2014/main" id="{8B8B1673-879B-4851-A8A5-54B557DD40DC}"/>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10" name="Group 9">
              <a:extLst>
                <a:ext uri="{FF2B5EF4-FFF2-40B4-BE49-F238E27FC236}">
                  <a16:creationId xmlns:a16="http://schemas.microsoft.com/office/drawing/2014/main" id="{FDE3B735-800B-4EAC-98D3-36EC59C7EE53}"/>
                </a:ext>
              </a:extLst>
            </p:cNvPr>
            <p:cNvGrpSpPr/>
            <p:nvPr/>
          </p:nvGrpSpPr>
          <p:grpSpPr>
            <a:xfrm>
              <a:off x="348678" y="246559"/>
              <a:ext cx="1432194" cy="5850624"/>
              <a:chOff x="348678" y="246559"/>
              <a:chExt cx="1432194" cy="5850624"/>
            </a:xfrm>
          </p:grpSpPr>
          <p:sp>
            <p:nvSpPr>
              <p:cNvPr id="11" name="Google Shape;3940;p22">
                <a:extLst>
                  <a:ext uri="{FF2B5EF4-FFF2-40B4-BE49-F238E27FC236}">
                    <a16:creationId xmlns:a16="http://schemas.microsoft.com/office/drawing/2014/main" id="{4AE3B194-8809-480F-A1B2-64EB7260C83A}"/>
                  </a:ext>
                </a:extLst>
              </p:cNvPr>
              <p:cNvSpPr/>
              <p:nvPr/>
            </p:nvSpPr>
            <p:spPr>
              <a:xfrm>
                <a:off x="405547" y="246559"/>
                <a:ext cx="1375325"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1;p22">
                <a:extLst>
                  <a:ext uri="{FF2B5EF4-FFF2-40B4-BE49-F238E27FC236}">
                    <a16:creationId xmlns:a16="http://schemas.microsoft.com/office/drawing/2014/main" id="{277A9286-29BC-4C60-8A4B-E407047102E2}"/>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3;p22">
                <a:extLst>
                  <a:ext uri="{FF2B5EF4-FFF2-40B4-BE49-F238E27FC236}">
                    <a16:creationId xmlns:a16="http://schemas.microsoft.com/office/drawing/2014/main" id="{19E04A8E-D675-4CFA-A24A-5D181FD01392}"/>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4" name="Google Shape;3944;p22">
                <a:extLst>
                  <a:ext uri="{FF2B5EF4-FFF2-40B4-BE49-F238E27FC236}">
                    <a16:creationId xmlns:a16="http://schemas.microsoft.com/office/drawing/2014/main" id="{A3D9A4ED-0DFD-4F78-9220-6A1C3D8CF1CB}"/>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5;p22">
                <a:extLst>
                  <a:ext uri="{FF2B5EF4-FFF2-40B4-BE49-F238E27FC236}">
                    <a16:creationId xmlns:a16="http://schemas.microsoft.com/office/drawing/2014/main" id="{0A229B55-3938-410E-896A-5A1B701947CA}"/>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6;p22">
                <a:extLst>
                  <a:ext uri="{FF2B5EF4-FFF2-40B4-BE49-F238E27FC236}">
                    <a16:creationId xmlns:a16="http://schemas.microsoft.com/office/drawing/2014/main" id="{A0FE80C5-03E7-4F0A-9DB4-BECA12763837}"/>
                  </a:ext>
                </a:extLst>
              </p:cNvPr>
              <p:cNvSpPr/>
              <p:nvPr/>
            </p:nvSpPr>
            <p:spPr>
              <a:xfrm>
                <a:off x="405547" y="1157922"/>
                <a:ext cx="1333858" cy="1585135"/>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3890465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059767" y="203982"/>
            <a:ext cx="10072466" cy="1062110"/>
          </a:xfrm>
        </p:spPr>
        <p:txBody>
          <a:bodyPr>
            <a:noAutofit/>
          </a:bodyPr>
          <a:lstStyle/>
          <a:p>
            <a:pPr algn="ctr">
              <a:defRPr/>
            </a:pPr>
            <a:r>
              <a:rPr lang="en-US" sz="4500" b="1" dirty="0">
                <a:solidFill>
                  <a:srgbClr val="FF0000"/>
                </a:solidFill>
              </a:rPr>
              <a:t>Basic Transcribing- </a:t>
            </a:r>
            <a:br>
              <a:rPr lang="en-US" sz="4500" b="1" dirty="0">
                <a:solidFill>
                  <a:srgbClr val="FF0000"/>
                </a:solidFill>
              </a:rPr>
            </a:br>
            <a:r>
              <a:rPr lang="en-US" sz="4500" b="1" dirty="0">
                <a:solidFill>
                  <a:srgbClr val="FF0000"/>
                </a:solidFill>
              </a:rPr>
              <a:t>Grade 4 Written Composition</a:t>
            </a:r>
            <a:endParaRPr lang="en-US" sz="4500" b="1" dirty="0">
              <a:solidFill>
                <a:schemeClr val="accent1">
                  <a:satMod val="150000"/>
                </a:schemeClr>
              </a:solidFill>
            </a:endParaRPr>
          </a:p>
        </p:txBody>
      </p:sp>
      <p:sp>
        <p:nvSpPr>
          <p:cNvPr id="65540" name="Content Placeholder 2"/>
          <p:cNvSpPr>
            <a:spLocks noGrp="1"/>
          </p:cNvSpPr>
          <p:nvPr>
            <p:ph sz="quarter" idx="4294967295"/>
          </p:nvPr>
        </p:nvSpPr>
        <p:spPr>
          <a:xfrm>
            <a:off x="520505" y="1981200"/>
            <a:ext cx="11254153" cy="4672818"/>
          </a:xfrm>
        </p:spPr>
        <p:txBody>
          <a:bodyPr/>
          <a:lstStyle/>
          <a:p>
            <a:pPr>
              <a:buFont typeface="Arial" panose="020B0604020202020204" pitchFamily="34" charset="0"/>
              <a:buChar char="•"/>
            </a:pPr>
            <a:r>
              <a:rPr lang="en-US" altLang="en-US" sz="2200" dirty="0"/>
              <a:t>For any grade 4 student who is taking the </a:t>
            </a:r>
            <a:r>
              <a:rPr lang="en-US" altLang="en-US" sz="2200" u="sng" dirty="0"/>
              <a:t>STAAR writing test online</a:t>
            </a:r>
            <a:r>
              <a:rPr lang="en-US" altLang="en-US" sz="2200" dirty="0"/>
              <a:t>, the test administrator may transcribe (i.e., type) the student’s response to the written composition into the online test. The student does </a:t>
            </a:r>
            <a:r>
              <a:rPr lang="en-US" altLang="en-US" sz="2200" b="1" u="sng" dirty="0"/>
              <a:t>not</a:t>
            </a:r>
            <a:r>
              <a:rPr lang="en-US" altLang="en-US" sz="2200" dirty="0"/>
              <a:t> have to be eligible for Basic Transcribing to receive this assistance and it does not need to be documented in the Assessment Management System. </a:t>
            </a:r>
            <a:endParaRPr lang="en-US" altLang="en-US" sz="2200" i="1" dirty="0">
              <a:solidFill>
                <a:srgbClr val="FF0000"/>
              </a:solidFill>
            </a:endParaRPr>
          </a:p>
          <a:p>
            <a:pPr lvl="1">
              <a:buFont typeface="Arial" panose="020B0604020202020204" pitchFamily="34" charset="0"/>
              <a:buChar char="–"/>
            </a:pPr>
            <a:r>
              <a:rPr lang="en-US" altLang="en-US" sz="2200" b="1" i="1" dirty="0">
                <a:solidFill>
                  <a:srgbClr val="FF0000"/>
                </a:solidFill>
              </a:rPr>
              <a:t>Note: This is not a requirement of the administration and decisions regarding this provision must be based on individual student need. </a:t>
            </a:r>
          </a:p>
          <a:p>
            <a:pPr marL="685800" lvl="1" indent="0"/>
            <a:endParaRPr lang="en-US" altLang="en-US" sz="2200" b="1" i="1" dirty="0">
              <a:solidFill>
                <a:srgbClr val="000000"/>
              </a:solidFill>
            </a:endParaRPr>
          </a:p>
          <a:p>
            <a:pPr>
              <a:buFont typeface="Arial" panose="020B0604020202020204" pitchFamily="34" charset="0"/>
              <a:buChar char="•"/>
            </a:pPr>
            <a:r>
              <a:rPr lang="en-US" altLang="en-US" sz="2200" dirty="0"/>
              <a:t>The test administrator transcribing the student’s response must do so in accordance with guidelines for Basic Transcribing found on TEA’s Accommodations Resources webpage. </a:t>
            </a:r>
          </a:p>
          <a:p>
            <a:pPr marL="228600" indent="0"/>
            <a:endParaRPr lang="en-US" altLang="en-US" sz="2200" dirty="0"/>
          </a:p>
          <a:p>
            <a:pPr>
              <a:buFont typeface="Arial" panose="020B0604020202020204" pitchFamily="34" charset="0"/>
              <a:buChar char="•"/>
            </a:pPr>
            <a:r>
              <a:rPr lang="en-US" altLang="en-US" sz="2200" dirty="0"/>
              <a:t>Students in all other grades and subjects must meet the eligibility requirements for Basic Transcribing if this accommodation is needed. </a:t>
            </a:r>
          </a:p>
          <a:p>
            <a:endParaRPr lang="en-US" altLang="en-US" sz="2200" dirty="0"/>
          </a:p>
        </p:txBody>
      </p:sp>
      <p:grpSp>
        <p:nvGrpSpPr>
          <p:cNvPr id="4" name="Group 3">
            <a:extLst>
              <a:ext uri="{FF2B5EF4-FFF2-40B4-BE49-F238E27FC236}">
                <a16:creationId xmlns:a16="http://schemas.microsoft.com/office/drawing/2014/main" id="{892DBEE3-B66F-4682-A3CF-8E0649C3D443}"/>
              </a:ext>
            </a:extLst>
          </p:cNvPr>
          <p:cNvGrpSpPr/>
          <p:nvPr/>
        </p:nvGrpSpPr>
        <p:grpSpPr>
          <a:xfrm>
            <a:off x="28136" y="2425110"/>
            <a:ext cx="778412" cy="3124914"/>
            <a:chOff x="348678" y="246559"/>
            <a:chExt cx="1432195" cy="5970486"/>
          </a:xfrm>
        </p:grpSpPr>
        <p:sp>
          <p:nvSpPr>
            <p:cNvPr id="5" name="Google Shape;3942;p22">
              <a:extLst>
                <a:ext uri="{FF2B5EF4-FFF2-40B4-BE49-F238E27FC236}">
                  <a16:creationId xmlns:a16="http://schemas.microsoft.com/office/drawing/2014/main" id="{D0DB2ED9-7AA4-4E43-9B9D-5676BC17E108}"/>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6" name="Group 5">
              <a:extLst>
                <a:ext uri="{FF2B5EF4-FFF2-40B4-BE49-F238E27FC236}">
                  <a16:creationId xmlns:a16="http://schemas.microsoft.com/office/drawing/2014/main" id="{59A49D55-9817-4C14-8E75-1B50E9AE0BBE}"/>
                </a:ext>
              </a:extLst>
            </p:cNvPr>
            <p:cNvGrpSpPr/>
            <p:nvPr/>
          </p:nvGrpSpPr>
          <p:grpSpPr>
            <a:xfrm>
              <a:off x="348678" y="246559"/>
              <a:ext cx="1432195" cy="5850624"/>
              <a:chOff x="348678" y="246559"/>
              <a:chExt cx="1432195" cy="5850624"/>
            </a:xfrm>
          </p:grpSpPr>
          <p:sp>
            <p:nvSpPr>
              <p:cNvPr id="8" name="Google Shape;3940;p22">
                <a:extLst>
                  <a:ext uri="{FF2B5EF4-FFF2-40B4-BE49-F238E27FC236}">
                    <a16:creationId xmlns:a16="http://schemas.microsoft.com/office/drawing/2014/main" id="{69C20EDE-9B7D-41C6-B45E-372E14F53703}"/>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9" name="Google Shape;3941;p22">
                <a:extLst>
                  <a:ext uri="{FF2B5EF4-FFF2-40B4-BE49-F238E27FC236}">
                    <a16:creationId xmlns:a16="http://schemas.microsoft.com/office/drawing/2014/main" id="{5C29DC57-2EB4-4F0E-9AE5-91DD0F0A9869}"/>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0" name="Google Shape;3943;p22">
                <a:extLst>
                  <a:ext uri="{FF2B5EF4-FFF2-40B4-BE49-F238E27FC236}">
                    <a16:creationId xmlns:a16="http://schemas.microsoft.com/office/drawing/2014/main" id="{1818835F-7804-4BFF-9E98-1CC1DF28B7A0}"/>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4;p22">
                <a:extLst>
                  <a:ext uri="{FF2B5EF4-FFF2-40B4-BE49-F238E27FC236}">
                    <a16:creationId xmlns:a16="http://schemas.microsoft.com/office/drawing/2014/main" id="{CB4D1EC4-98DF-40D2-BFE1-B4AFDCD9DD24}"/>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5;p22">
                <a:extLst>
                  <a:ext uri="{FF2B5EF4-FFF2-40B4-BE49-F238E27FC236}">
                    <a16:creationId xmlns:a16="http://schemas.microsoft.com/office/drawing/2014/main" id="{20E8D1CB-2C22-4999-AB78-5EF8019CDCD2}"/>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6;p22">
                <a:extLst>
                  <a:ext uri="{FF2B5EF4-FFF2-40B4-BE49-F238E27FC236}">
                    <a16:creationId xmlns:a16="http://schemas.microsoft.com/office/drawing/2014/main" id="{FA716013-DABA-42A1-A375-6C94DC4571CB}"/>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1463557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790722" y="136732"/>
            <a:ext cx="7891462" cy="774700"/>
          </a:xfrm>
        </p:spPr>
        <p:txBody>
          <a:bodyPr>
            <a:noAutofit/>
          </a:bodyPr>
          <a:lstStyle/>
          <a:p>
            <a:pPr algn="ctr">
              <a:defRPr/>
            </a:pPr>
            <a:r>
              <a:rPr lang="en-US" sz="4500" b="1" dirty="0">
                <a:solidFill>
                  <a:srgbClr val="FF0000"/>
                </a:solidFill>
              </a:rPr>
              <a:t>Basic Transcribing</a:t>
            </a:r>
            <a:endParaRPr lang="en-US" sz="4500" b="1" dirty="0">
              <a:solidFill>
                <a:schemeClr val="accent1">
                  <a:satMod val="150000"/>
                </a:schemeClr>
              </a:solidFill>
            </a:endParaRPr>
          </a:p>
        </p:txBody>
      </p:sp>
      <p:sp>
        <p:nvSpPr>
          <p:cNvPr id="66563" name="Rectangle 2"/>
          <p:cNvSpPr>
            <a:spLocks noChangeArrowheads="1"/>
          </p:cNvSpPr>
          <p:nvPr/>
        </p:nvSpPr>
        <p:spPr bwMode="auto">
          <a:xfrm>
            <a:off x="921152" y="1098427"/>
            <a:ext cx="1034969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800" dirty="0">
                <a:latin typeface="+mn-lt"/>
              </a:rPr>
              <a:t>For a student who meets the eligibility requirement, this designated support allows a test administrator to transfer student responses onto an answer document or into the STAAR Assessment Management System for online administrations when a student is unable to accomplish this task independently. </a:t>
            </a:r>
            <a:endParaRPr lang="en-US" altLang="en-US" sz="1800" dirty="0">
              <a:solidFill>
                <a:srgbClr val="03042B"/>
              </a:solidFill>
              <a:latin typeface="+mn-lt"/>
            </a:endParaRPr>
          </a:p>
        </p:txBody>
      </p:sp>
      <p:pic>
        <p:nvPicPr>
          <p:cNvPr id="6656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658617"/>
            <a:ext cx="2805896"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334000" y="2196953"/>
            <a:ext cx="6629400" cy="4524315"/>
          </a:xfrm>
          <a:prstGeom prst="rect">
            <a:avLst/>
          </a:prstGeom>
        </p:spPr>
        <p:txBody>
          <a:bodyPr wrap="square">
            <a:spAutoFit/>
          </a:bodyPr>
          <a:lstStyle/>
          <a:p>
            <a:pPr>
              <a:defRPr/>
            </a:pPr>
            <a:r>
              <a:rPr lang="en-US" altLang="en-US" sz="1600" b="1" dirty="0">
                <a:solidFill>
                  <a:srgbClr val="FF0000"/>
                </a:solidFill>
              </a:rPr>
              <a:t>Example/Type</a:t>
            </a:r>
          </a:p>
          <a:p>
            <a:pPr>
              <a:defRPr/>
            </a:pPr>
            <a:r>
              <a:rPr lang="en-US" sz="1600" dirty="0"/>
              <a:t>The test administrator may carry out Basic Transcribing to transfer student responses onto the answer document or in the Texas Assessment Management System for online administrations in these situations </a:t>
            </a:r>
            <a:r>
              <a:rPr lang="en-US" sz="1600" b="1" dirty="0"/>
              <a:t>only. </a:t>
            </a:r>
            <a:endParaRPr lang="en-US" sz="1600" dirty="0"/>
          </a:p>
          <a:p>
            <a:pPr marL="285750" indent="-285750">
              <a:buFont typeface="Arial" panose="020B0604020202020204" pitchFamily="34" charset="0"/>
              <a:buChar char="•"/>
              <a:defRPr/>
            </a:pPr>
            <a:r>
              <a:rPr lang="en-US" sz="1600" dirty="0"/>
              <a:t>The student writes or circles responses in the test booklet for multiple-choice or griddable questions. </a:t>
            </a:r>
          </a:p>
          <a:p>
            <a:pPr marL="285750" indent="-285750">
              <a:buFont typeface="Arial" panose="020B0604020202020204" pitchFamily="34" charset="0"/>
              <a:buChar char="•"/>
              <a:defRPr/>
            </a:pPr>
            <a:r>
              <a:rPr lang="en-US" sz="1600" dirty="0"/>
              <a:t>The student points to responses in the test booklet or on the computer screen for multiple-choice questions. </a:t>
            </a:r>
          </a:p>
          <a:p>
            <a:pPr marL="285750" indent="-285750">
              <a:buFont typeface="Arial" panose="020B0604020202020204" pitchFamily="34" charset="0"/>
              <a:buChar char="•"/>
              <a:defRPr/>
            </a:pPr>
            <a:r>
              <a:rPr lang="en-US" sz="1600" dirty="0"/>
              <a:t>The student dictates or signs responses for multiple-choice and griddable questions. </a:t>
            </a:r>
          </a:p>
          <a:p>
            <a:pPr marL="285750" indent="-285750">
              <a:buFont typeface="Arial" panose="020B0604020202020204" pitchFamily="34" charset="0"/>
              <a:buChar char="•"/>
              <a:defRPr/>
            </a:pPr>
            <a:r>
              <a:rPr lang="en-US" sz="1600" dirty="0"/>
              <a:t>The student writes responses on another workspace (e.g., scratch paper, dry erase board) or types responses on a word processor for multiple-choice questions, griddable questions, or the writing prompt. </a:t>
            </a:r>
          </a:p>
          <a:p>
            <a:pPr marL="285750" indent="-285750">
              <a:buFont typeface="Arial" panose="020B0604020202020204" pitchFamily="34" charset="0"/>
              <a:buChar char="•"/>
              <a:defRPr/>
            </a:pPr>
            <a:r>
              <a:rPr lang="en-US" sz="1600" dirty="0"/>
              <a:t>The student uses speech-to-text software to indicate responses for multiple-choice questions, griddable questions, or the writing prompt. </a:t>
            </a:r>
          </a:p>
        </p:txBody>
      </p:sp>
      <p:sp>
        <p:nvSpPr>
          <p:cNvPr id="6" name="Rectangle 5"/>
          <p:cNvSpPr/>
          <p:nvPr/>
        </p:nvSpPr>
        <p:spPr>
          <a:xfrm>
            <a:off x="228600" y="2614475"/>
            <a:ext cx="1981200" cy="2246769"/>
          </a:xfrm>
          <a:prstGeom prst="rect">
            <a:avLst/>
          </a:prstGeom>
        </p:spPr>
        <p:txBody>
          <a:bodyPr wrap="square">
            <a:spAutoFit/>
          </a:bodyPr>
          <a:lstStyle/>
          <a:p>
            <a:pPr>
              <a:defRPr/>
            </a:pPr>
            <a:r>
              <a:rPr lang="en-US" altLang="en-US" b="1" dirty="0">
                <a:solidFill>
                  <a:srgbClr val="FF0000"/>
                </a:solidFill>
              </a:rPr>
              <a:t>The person who completed basic transcription should write “Transcribed by (name) due to (reason)</a:t>
            </a:r>
          </a:p>
          <a:p>
            <a:pPr>
              <a:defRPr/>
            </a:pPr>
            <a:r>
              <a:rPr lang="en-US" altLang="en-US" b="1" dirty="0">
                <a:solidFill>
                  <a:srgbClr val="FF0000"/>
                </a:solidFill>
              </a:rPr>
              <a:t>Example:</a:t>
            </a:r>
          </a:p>
          <a:p>
            <a:pPr>
              <a:defRPr/>
            </a:pPr>
            <a:r>
              <a:rPr lang="en-US" altLang="en-US" b="1" i="1" dirty="0">
                <a:solidFill>
                  <a:srgbClr val="FF0000"/>
                </a:solidFill>
              </a:rPr>
              <a:t>Transcribed by John Jones due to basic transcription support</a:t>
            </a:r>
          </a:p>
        </p:txBody>
      </p:sp>
      <p:cxnSp>
        <p:nvCxnSpPr>
          <p:cNvPr id="4" name="Straight Arrow Connector 3"/>
          <p:cNvCxnSpPr>
            <a:cxnSpLocks/>
          </p:cNvCxnSpPr>
          <p:nvPr/>
        </p:nvCxnSpPr>
        <p:spPr>
          <a:xfrm>
            <a:off x="1790722" y="2743200"/>
            <a:ext cx="571478" cy="0"/>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0275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530350" y="345752"/>
            <a:ext cx="9131300" cy="860425"/>
          </a:xfrm>
        </p:spPr>
        <p:txBody>
          <a:bodyPr>
            <a:noAutofit/>
          </a:bodyPr>
          <a:lstStyle/>
          <a:p>
            <a:pPr algn="ctr">
              <a:defRPr/>
            </a:pPr>
            <a:r>
              <a:rPr lang="en-US" sz="4500" b="1" dirty="0">
                <a:solidFill>
                  <a:srgbClr val="FF0000"/>
                </a:solidFill>
              </a:rPr>
              <a:t>Extra Time</a:t>
            </a:r>
            <a:endParaRPr lang="en-US" sz="4500" b="1" dirty="0">
              <a:solidFill>
                <a:schemeClr val="accent1">
                  <a:satMod val="150000"/>
                </a:schemeClr>
              </a:solidFill>
            </a:endParaRPr>
          </a:p>
        </p:txBody>
      </p:sp>
      <p:sp>
        <p:nvSpPr>
          <p:cNvPr id="65540" name="Content Placeholder 2"/>
          <p:cNvSpPr>
            <a:spLocks noGrp="1"/>
          </p:cNvSpPr>
          <p:nvPr>
            <p:ph sz="quarter" idx="4294967295"/>
          </p:nvPr>
        </p:nvSpPr>
        <p:spPr>
          <a:xfrm>
            <a:off x="152401" y="1570115"/>
            <a:ext cx="6858000" cy="4952763"/>
          </a:xfrm>
        </p:spPr>
        <p:txBody>
          <a:bodyPr>
            <a:normAutofit/>
          </a:bodyPr>
          <a:lstStyle/>
          <a:p>
            <a:pPr>
              <a:buFont typeface="Arial" panose="020B0604020202020204" pitchFamily="34" charset="0"/>
              <a:buChar char="•"/>
            </a:pPr>
            <a:r>
              <a:rPr lang="en-US" altLang="en-US" sz="1800" dirty="0"/>
              <a:t>For students who meet the eligibility requirements for this designated support, please note the following:</a:t>
            </a:r>
          </a:p>
          <a:p>
            <a:pPr>
              <a:buFont typeface="Arial" panose="020B0604020202020204" pitchFamily="34" charset="0"/>
              <a:buChar char="•"/>
            </a:pPr>
            <a:r>
              <a:rPr lang="en-US" sz="1800" dirty="0"/>
              <a:t>Student should be allowed to continue testing until the end of the regularly scheduled school day but cannot be required to continue testing until that time.</a:t>
            </a:r>
          </a:p>
          <a:p>
            <a:pPr>
              <a:buFont typeface="Arial" panose="020B0604020202020204" pitchFamily="34" charset="0"/>
              <a:buChar char="•"/>
            </a:pPr>
            <a:r>
              <a:rPr lang="en-US" sz="1800" dirty="0"/>
              <a:t>A student who receives extra time to complete his or her test may be transferred to a different location after the original testing session has ended. Testing personnel must be made aware of the monitoring requirement when students are transferred from one area to another. </a:t>
            </a:r>
            <a:r>
              <a:rPr lang="en-US" sz="1800" b="1" u="sng" dirty="0"/>
              <a:t>Students are not permitted to transport test materials outside the testing environment. </a:t>
            </a:r>
            <a:endParaRPr lang="en-US" sz="1800" dirty="0"/>
          </a:p>
          <a:p>
            <a:pPr>
              <a:buFont typeface="Arial" panose="020B0604020202020204" pitchFamily="34" charset="0"/>
              <a:buChar char="•"/>
            </a:pPr>
            <a:r>
              <a:rPr lang="en-US" sz="1800" dirty="0"/>
              <a:t>IMPORTANT:  Extra time testing sessions should start at the beginning of the school day and may go until the end of the regularly scheduled school day for all subjects. </a:t>
            </a:r>
            <a:r>
              <a:rPr lang="en-US" sz="1800" b="1" u="sng" dirty="0"/>
              <a:t>Extra time testing sessions must NOT extend beyond a typical seven-hour school day for any one student. </a:t>
            </a:r>
            <a:endParaRPr lang="en-US" altLang="en-US" dirty="0"/>
          </a:p>
        </p:txBody>
      </p:sp>
      <p:pic>
        <p:nvPicPr>
          <p:cNvPr id="4" name="Picture 12"/>
          <p:cNvPicPr>
            <a:picLocks noChangeAspect="1" noChangeArrowheads="1"/>
          </p:cNvPicPr>
          <p:nvPr/>
        </p:nvPicPr>
        <p:blipFill>
          <a:blip r:embed="rId3">
            <a:extLst>
              <a:ext uri="{28A0092B-C50C-407E-A947-70E740481C1C}">
                <a14:useLocalDpi xmlns:a14="http://schemas.microsoft.com/office/drawing/2010/main" val="0"/>
              </a:ext>
            </a:extLst>
          </a:blip>
          <a:srcRect l="16449" t="18596" r="51744" b="17001"/>
          <a:stretch>
            <a:fillRect/>
          </a:stretch>
        </p:blipFill>
        <p:spPr bwMode="auto">
          <a:xfrm>
            <a:off x="8610747" y="4405780"/>
            <a:ext cx="2228133" cy="21064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TextBox 1"/>
          <p:cNvSpPr txBox="1">
            <a:spLocks noChangeArrowheads="1"/>
          </p:cNvSpPr>
          <p:nvPr/>
        </p:nvSpPr>
        <p:spPr bwMode="auto">
          <a:xfrm rot="20262468">
            <a:off x="8996028" y="4800174"/>
            <a:ext cx="16778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dirty="0">
                <a:solidFill>
                  <a:srgbClr val="FF0000"/>
                </a:solidFill>
              </a:rPr>
              <a:t>Campus decision to use</a:t>
            </a:r>
          </a:p>
        </p:txBody>
      </p:sp>
      <p:sp>
        <p:nvSpPr>
          <p:cNvPr id="6" name="Subtitle 2"/>
          <p:cNvSpPr txBox="1">
            <a:spLocks/>
          </p:cNvSpPr>
          <p:nvPr/>
        </p:nvSpPr>
        <p:spPr>
          <a:xfrm>
            <a:off x="7269076" y="3207551"/>
            <a:ext cx="4663991" cy="1066800"/>
          </a:xfrm>
          <a:prstGeom prst="rect">
            <a:avLst/>
          </a:prstGeom>
          <a:solidFill>
            <a:schemeClr val="accent2"/>
          </a:solidFill>
        </p:spPr>
        <p:txBody>
          <a:bodyPr vert="horz" lIns="91440" tIns="45720" rIns="91440" bIns="45720" rtlCol="0">
            <a:normAutofit lnSpcReduction="10000"/>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r>
              <a:rPr lang="en-US" sz="1600" b="1" i="1" dirty="0">
                <a:solidFill>
                  <a:srgbClr val="0070C0"/>
                </a:solidFill>
              </a:rPr>
              <a:t>**Note to CTC- campuses may decide to use the sample extra time ticket below.  If not, please edit slide.  The sample form is located on SNA website under “Commonly used forms-during testing.”</a:t>
            </a:r>
          </a:p>
        </p:txBody>
      </p:sp>
      <p:grpSp>
        <p:nvGrpSpPr>
          <p:cNvPr id="8" name="Group 7">
            <a:extLst>
              <a:ext uri="{FF2B5EF4-FFF2-40B4-BE49-F238E27FC236}">
                <a16:creationId xmlns:a16="http://schemas.microsoft.com/office/drawing/2014/main" id="{259D53A2-5EA7-41A3-826C-6CF990E1D079}"/>
              </a:ext>
            </a:extLst>
          </p:cNvPr>
          <p:cNvGrpSpPr/>
          <p:nvPr/>
        </p:nvGrpSpPr>
        <p:grpSpPr>
          <a:xfrm rot="16200000">
            <a:off x="1629738" y="-792172"/>
            <a:ext cx="778412" cy="3124914"/>
            <a:chOff x="348678" y="246559"/>
            <a:chExt cx="1432195" cy="5970486"/>
          </a:xfrm>
        </p:grpSpPr>
        <p:sp>
          <p:nvSpPr>
            <p:cNvPr id="9" name="Google Shape;3942;p22">
              <a:extLst>
                <a:ext uri="{FF2B5EF4-FFF2-40B4-BE49-F238E27FC236}">
                  <a16:creationId xmlns:a16="http://schemas.microsoft.com/office/drawing/2014/main" id="{53743CF1-FA37-4E69-8C45-14994532FC96}"/>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10" name="Group 9">
              <a:extLst>
                <a:ext uri="{FF2B5EF4-FFF2-40B4-BE49-F238E27FC236}">
                  <a16:creationId xmlns:a16="http://schemas.microsoft.com/office/drawing/2014/main" id="{53CDDEA6-9581-44B7-AF01-24EE66EBDC04}"/>
                </a:ext>
              </a:extLst>
            </p:cNvPr>
            <p:cNvGrpSpPr/>
            <p:nvPr/>
          </p:nvGrpSpPr>
          <p:grpSpPr>
            <a:xfrm>
              <a:off x="348678" y="246559"/>
              <a:ext cx="1432195" cy="5850624"/>
              <a:chOff x="348678" y="246559"/>
              <a:chExt cx="1432195" cy="5850624"/>
            </a:xfrm>
          </p:grpSpPr>
          <p:sp>
            <p:nvSpPr>
              <p:cNvPr id="11" name="Google Shape;3940;p22">
                <a:extLst>
                  <a:ext uri="{FF2B5EF4-FFF2-40B4-BE49-F238E27FC236}">
                    <a16:creationId xmlns:a16="http://schemas.microsoft.com/office/drawing/2014/main" id="{78940064-3919-48E1-8FA1-8B6317141024}"/>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1;p22">
                <a:extLst>
                  <a:ext uri="{FF2B5EF4-FFF2-40B4-BE49-F238E27FC236}">
                    <a16:creationId xmlns:a16="http://schemas.microsoft.com/office/drawing/2014/main" id="{4700CFBD-7286-4EB7-BA8F-55460FE91A8A}"/>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3;p22">
                <a:extLst>
                  <a:ext uri="{FF2B5EF4-FFF2-40B4-BE49-F238E27FC236}">
                    <a16:creationId xmlns:a16="http://schemas.microsoft.com/office/drawing/2014/main" id="{00DFF5BD-6C34-443E-9698-0408B7BBF0C8}"/>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4" name="Google Shape;3944;p22">
                <a:extLst>
                  <a:ext uri="{FF2B5EF4-FFF2-40B4-BE49-F238E27FC236}">
                    <a16:creationId xmlns:a16="http://schemas.microsoft.com/office/drawing/2014/main" id="{EDA0B14C-211E-433C-AE91-76D585A940A1}"/>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5;p22">
                <a:extLst>
                  <a:ext uri="{FF2B5EF4-FFF2-40B4-BE49-F238E27FC236}">
                    <a16:creationId xmlns:a16="http://schemas.microsoft.com/office/drawing/2014/main" id="{49D9CBE1-0C65-467C-9970-FF631D4DB5B5}"/>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6;p22">
                <a:extLst>
                  <a:ext uri="{FF2B5EF4-FFF2-40B4-BE49-F238E27FC236}">
                    <a16:creationId xmlns:a16="http://schemas.microsoft.com/office/drawing/2014/main" id="{072780B1-BBEF-429C-BC45-CF40A66BB206}"/>
                  </a:ext>
                </a:extLst>
              </p:cNvPr>
              <p:cNvSpPr/>
              <p:nvPr/>
            </p:nvSpPr>
            <p:spPr>
              <a:xfrm>
                <a:off x="405550"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
        <p:nvSpPr>
          <p:cNvPr id="17" name="Rectangle 16">
            <a:extLst>
              <a:ext uri="{FF2B5EF4-FFF2-40B4-BE49-F238E27FC236}">
                <a16:creationId xmlns:a16="http://schemas.microsoft.com/office/drawing/2014/main" id="{BD8C084C-00A7-4616-A5E2-DA90C52EA481}"/>
              </a:ext>
            </a:extLst>
          </p:cNvPr>
          <p:cNvSpPr/>
          <p:nvPr/>
        </p:nvSpPr>
        <p:spPr>
          <a:xfrm>
            <a:off x="7582335" y="1570115"/>
            <a:ext cx="3692306" cy="1384995"/>
          </a:xfrm>
          <a:prstGeom prst="rect">
            <a:avLst/>
          </a:prstGeom>
        </p:spPr>
        <p:txBody>
          <a:bodyPr wrap="square">
            <a:spAutoFit/>
          </a:bodyPr>
          <a:lstStyle/>
          <a:p>
            <a:pPr algn="ctr"/>
            <a:r>
              <a:rPr lang="en-US" b="1" dirty="0"/>
              <a:t>Policy Update for Extra Time (Same Day) – Effective 02/10/2020 </a:t>
            </a:r>
          </a:p>
          <a:p>
            <a:r>
              <a:rPr lang="en-US" dirty="0"/>
              <a:t>A note was added to the "Student Eligibility Criteria" section clarifying the policy for ELs taking STAAR Spanish.  </a:t>
            </a:r>
          </a:p>
          <a:p>
            <a:r>
              <a:rPr lang="en-US" dirty="0"/>
              <a:t>Link: </a:t>
            </a:r>
            <a:r>
              <a:rPr lang="en-US" dirty="0">
                <a:solidFill>
                  <a:schemeClr val="tx1"/>
                </a:solidFill>
                <a:hlinkClick r:id="rId4" action="ppaction://hlinkpres?slideindex=1&amp;slidetitle=">
                  <a:extLst>
                    <a:ext uri="{A12FA001-AC4F-418D-AE19-62706E023703}">
                      <ahyp:hlinkClr xmlns:ahyp="http://schemas.microsoft.com/office/drawing/2018/hyperlinkcolor" val="tx"/>
                    </a:ext>
                  </a:extLst>
                </a:hlinkClick>
              </a:rPr>
              <a:t>Extra Time (revised)</a:t>
            </a:r>
            <a:endParaRPr lang="en-US" dirty="0">
              <a:solidFill>
                <a:schemeClr val="tx1"/>
              </a:solidFill>
            </a:endParaRPr>
          </a:p>
        </p:txBody>
      </p:sp>
    </p:spTree>
    <p:extLst>
      <p:ext uri="{BB962C8B-B14F-4D97-AF65-F5344CB8AC3E}">
        <p14:creationId xmlns:p14="http://schemas.microsoft.com/office/powerpoint/2010/main" val="850824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6" name="Title 1">
            <a:extLst>
              <a:ext uri="{FF2B5EF4-FFF2-40B4-BE49-F238E27FC236}">
                <a16:creationId xmlns:a16="http://schemas.microsoft.com/office/drawing/2014/main" id="{35C14938-E659-4FFC-A99C-31247C4C4B7B}"/>
              </a:ext>
            </a:extLst>
          </p:cNvPr>
          <p:cNvSpPr txBox="1">
            <a:spLocks/>
          </p:cNvSpPr>
          <p:nvPr/>
        </p:nvSpPr>
        <p:spPr>
          <a:xfrm>
            <a:off x="367707" y="363371"/>
            <a:ext cx="5168317" cy="6371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4500" b="1" dirty="0">
                <a:solidFill>
                  <a:srgbClr val="FF0000"/>
                </a:solidFill>
                <a:latin typeface="Source Sans Pro" panose="020B0503030403020204" pitchFamily="34" charset="0"/>
                <a:ea typeface="Source Sans Pro" panose="020B0503030403020204" pitchFamily="34" charset="0"/>
              </a:rPr>
              <a:t>Oral Administration</a:t>
            </a:r>
          </a:p>
        </p:txBody>
      </p:sp>
      <p:sp>
        <p:nvSpPr>
          <p:cNvPr id="2" name="Rectangle 1">
            <a:extLst>
              <a:ext uri="{FF2B5EF4-FFF2-40B4-BE49-F238E27FC236}">
                <a16:creationId xmlns:a16="http://schemas.microsoft.com/office/drawing/2014/main" id="{56BA70E3-B8F5-43AD-8EC6-BE3BBC14F919}"/>
              </a:ext>
            </a:extLst>
          </p:cNvPr>
          <p:cNvSpPr/>
          <p:nvPr/>
        </p:nvSpPr>
        <p:spPr>
          <a:xfrm>
            <a:off x="5873132" y="486697"/>
            <a:ext cx="5778093" cy="6412336"/>
          </a:xfrm>
          <a:prstGeom prst="rect">
            <a:avLst/>
          </a:prstGeom>
        </p:spPr>
        <p:txBody>
          <a:bodyPr wrap="square" numCol="3">
            <a:spAutoFit/>
          </a:bodyPr>
          <a:lstStyle/>
          <a:p>
            <a:pPr marL="285750" indent="-285750">
              <a:buFont typeface="Arial" panose="020B0604020202020204" pitchFamily="34" charset="0"/>
              <a:buChar char="•"/>
            </a:pPr>
            <a:r>
              <a:rPr lang="en-US" altLang="en-US" sz="1600" dirty="0"/>
              <a:t>Oral Administration is a designated support in which test questions and answer choices are read aloud or signed to a student who meets the eligibility criteria.  For students taking STAAR online, OA is delivered using text-to-speech functionality.  </a:t>
            </a:r>
          </a:p>
          <a:p>
            <a:endParaRPr lang="en-US" sz="1600" dirty="0"/>
          </a:p>
          <a:p>
            <a:pPr>
              <a:buFont typeface="Arial" panose="020B0604020202020204" pitchFamily="34" charset="0"/>
              <a:buChar char="•"/>
            </a:pPr>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pPr marL="285750" indent="-285750">
              <a:buFont typeface="Arial" panose="020B0604020202020204" pitchFamily="34" charset="0"/>
              <a:buChar char="•"/>
            </a:pPr>
            <a:r>
              <a:rPr lang="en-US" sz="1600" dirty="0"/>
              <a:t>Test administrators must review and be trained in the procedures specific to oral administration based on the Oral/Signed Administration Guidelines prior to administering an assessment.</a:t>
            </a:r>
          </a:p>
          <a:p>
            <a:pPr>
              <a:buFont typeface="Arial" panose="020B0604020202020204" pitchFamily="34" charset="0"/>
              <a:buChar char="•"/>
            </a:pPr>
            <a:endParaRPr lang="en-US" sz="1600" dirty="0"/>
          </a:p>
          <a:p>
            <a:pPr lvl="2">
              <a:buFont typeface="Arial" panose="020B0604020202020204" pitchFamily="34" charset="0"/>
              <a:buChar char="•"/>
            </a:pPr>
            <a:endParaRPr lang="en-US" sz="1600" dirty="0"/>
          </a:p>
          <a:p>
            <a:pPr lvl="2">
              <a:buFont typeface="Arial" panose="020B0604020202020204" pitchFamily="34" charset="0"/>
              <a:buChar char="•"/>
            </a:pPr>
            <a:endParaRPr lang="en-US" sz="1600" dirty="0"/>
          </a:p>
          <a:p>
            <a:pPr lvl="2">
              <a:buFont typeface="Arial" panose="020B0604020202020204" pitchFamily="34" charset="0"/>
              <a:buChar char="•"/>
            </a:pPr>
            <a:endParaRPr lang="en-US" sz="1600" dirty="0"/>
          </a:p>
          <a:p>
            <a:pPr lvl="2"/>
            <a:endParaRPr lang="en-US" sz="1600" dirty="0"/>
          </a:p>
          <a:p>
            <a:pPr lvl="2"/>
            <a:endParaRPr lang="en-US" sz="1600" dirty="0"/>
          </a:p>
          <a:p>
            <a:pPr lvl="2"/>
            <a:endParaRPr lang="en-US" sz="1600" dirty="0"/>
          </a:p>
          <a:p>
            <a:pPr lvl="2"/>
            <a:endParaRPr lang="en-US" sz="1600" dirty="0"/>
          </a:p>
          <a:p>
            <a:pPr lvl="2"/>
            <a:endParaRPr lang="en-US" sz="1600" dirty="0"/>
          </a:p>
          <a:p>
            <a:pPr lvl="2"/>
            <a:endParaRPr lang="en-US" sz="1600" dirty="0"/>
          </a:p>
          <a:p>
            <a:pPr lvl="2"/>
            <a:endParaRPr lang="en-US" sz="1600" dirty="0"/>
          </a:p>
          <a:p>
            <a:pPr lvl="2"/>
            <a:endParaRPr lang="en-US" sz="1600" dirty="0"/>
          </a:p>
          <a:p>
            <a:pPr marL="285750" lvl="2" indent="-285750">
              <a:buFont typeface="Arial" panose="020B0604020202020204" pitchFamily="34" charset="0"/>
              <a:buChar char="•"/>
            </a:pPr>
            <a:r>
              <a:rPr lang="en-US" sz="1600" dirty="0"/>
              <a:t>Test administrators must be familiar with what is and is not allowable to be read during oral administration for each different subject.</a:t>
            </a:r>
          </a:p>
          <a:p>
            <a:pPr>
              <a:buFont typeface="Arial" panose="020B0604020202020204" pitchFamily="34" charset="0"/>
              <a:buChar char="•"/>
            </a:pPr>
            <a:endParaRPr lang="en-US" sz="1800" dirty="0"/>
          </a:p>
          <a:p>
            <a:endParaRPr lang="en-US" dirty="0"/>
          </a:p>
          <a:p>
            <a:endParaRPr lang="en-US" dirty="0"/>
          </a:p>
        </p:txBody>
      </p:sp>
      <p:sp>
        <p:nvSpPr>
          <p:cNvPr id="7" name="Rectangle 6">
            <a:extLst>
              <a:ext uri="{FF2B5EF4-FFF2-40B4-BE49-F238E27FC236}">
                <a16:creationId xmlns:a16="http://schemas.microsoft.com/office/drawing/2014/main" id="{D0EB4ED1-71C6-470D-B9A7-849B61088F50}"/>
              </a:ext>
            </a:extLst>
          </p:cNvPr>
          <p:cNvSpPr/>
          <p:nvPr/>
        </p:nvSpPr>
        <p:spPr>
          <a:xfrm>
            <a:off x="540775" y="3737168"/>
            <a:ext cx="5505425" cy="1323439"/>
          </a:xfrm>
          <a:prstGeom prst="rect">
            <a:avLst/>
          </a:prstGeom>
        </p:spPr>
        <p:txBody>
          <a:bodyPr wrap="square">
            <a:spAutoFit/>
          </a:bodyPr>
          <a:lstStyle/>
          <a:p>
            <a:r>
              <a:rPr lang="en-US" sz="2000" b="1" dirty="0"/>
              <a:t>NEW: </a:t>
            </a:r>
            <a:r>
              <a:rPr lang="en-US" sz="2000" dirty="0"/>
              <a:t>TEA has developed an online module for Oral Administration.</a:t>
            </a:r>
          </a:p>
          <a:p>
            <a:r>
              <a:rPr lang="en-US" sz="2000" dirty="0">
                <a:solidFill>
                  <a:schemeClr val="accent4">
                    <a:lumMod val="75000"/>
                  </a:schemeClr>
                </a:solidFill>
                <a:hlinkClick r:id="rId3">
                  <a:extLst>
                    <a:ext uri="{A12FA001-AC4F-418D-AE19-62706E023703}">
                      <ahyp:hlinkClr xmlns:ahyp="http://schemas.microsoft.com/office/drawing/2018/hyperlinkcolor" val="tx"/>
                    </a:ext>
                  </a:extLst>
                </a:hlinkClick>
              </a:rPr>
              <a:t>https://tea.co1.qualtrics.com/jfe/form/SV_9RAar0XqJq11lDD</a:t>
            </a:r>
            <a:r>
              <a:rPr lang="en-US" sz="2000" dirty="0">
                <a:solidFill>
                  <a:schemeClr val="accent4">
                    <a:lumMod val="75000"/>
                  </a:schemeClr>
                </a:solidFill>
              </a:rPr>
              <a:t> </a:t>
            </a:r>
          </a:p>
        </p:txBody>
      </p:sp>
      <p:pic>
        <p:nvPicPr>
          <p:cNvPr id="8" name="Picture 7">
            <a:extLst>
              <a:ext uri="{FF2B5EF4-FFF2-40B4-BE49-F238E27FC236}">
                <a16:creationId xmlns:a16="http://schemas.microsoft.com/office/drawing/2014/main" id="{3B84E99F-C0EE-4300-895D-F8A2C8ED492F}"/>
              </a:ext>
            </a:extLst>
          </p:cNvPr>
          <p:cNvPicPr>
            <a:picLocks noChangeAspect="1"/>
          </p:cNvPicPr>
          <p:nvPr/>
        </p:nvPicPr>
        <p:blipFill>
          <a:blip r:embed="rId4"/>
          <a:stretch>
            <a:fillRect/>
          </a:stretch>
        </p:blipFill>
        <p:spPr>
          <a:xfrm>
            <a:off x="540775" y="1210358"/>
            <a:ext cx="1660405" cy="2137462"/>
          </a:xfrm>
          <a:prstGeom prst="rect">
            <a:avLst/>
          </a:prstGeom>
        </p:spPr>
      </p:pic>
      <p:sp>
        <p:nvSpPr>
          <p:cNvPr id="9" name="TextBox 8">
            <a:extLst>
              <a:ext uri="{FF2B5EF4-FFF2-40B4-BE49-F238E27FC236}">
                <a16:creationId xmlns:a16="http://schemas.microsoft.com/office/drawing/2014/main" id="{86F95C5E-9AC0-4B1D-89E9-6E89F85E8D76}"/>
              </a:ext>
            </a:extLst>
          </p:cNvPr>
          <p:cNvSpPr txBox="1"/>
          <p:nvPr/>
        </p:nvSpPr>
        <p:spPr>
          <a:xfrm>
            <a:off x="2606434" y="1167618"/>
            <a:ext cx="2828036" cy="1323439"/>
          </a:xfrm>
          <a:prstGeom prst="rect">
            <a:avLst/>
          </a:prstGeom>
          <a:noFill/>
        </p:spPr>
        <p:txBody>
          <a:bodyPr wrap="square" rtlCol="0">
            <a:spAutoFit/>
          </a:bodyPr>
          <a:lstStyle/>
          <a:p>
            <a:r>
              <a:rPr lang="en-US" sz="1600" dirty="0"/>
              <a:t>Test administrators who will provide oral administration must receive a copy of this manual and must attend additional campus training.</a:t>
            </a:r>
          </a:p>
        </p:txBody>
      </p:sp>
      <p:sp>
        <p:nvSpPr>
          <p:cNvPr id="3" name="TextBox 2">
            <a:extLst>
              <a:ext uri="{FF2B5EF4-FFF2-40B4-BE49-F238E27FC236}">
                <a16:creationId xmlns:a16="http://schemas.microsoft.com/office/drawing/2014/main" id="{74430CFC-5C63-4EFE-9684-E30465A3E9AC}"/>
              </a:ext>
            </a:extLst>
          </p:cNvPr>
          <p:cNvSpPr txBox="1"/>
          <p:nvPr/>
        </p:nvSpPr>
        <p:spPr>
          <a:xfrm>
            <a:off x="497016" y="5219114"/>
            <a:ext cx="11154210" cy="1200329"/>
          </a:xfrm>
          <a:prstGeom prst="rect">
            <a:avLst/>
          </a:prstGeom>
          <a:noFill/>
        </p:spPr>
        <p:txBody>
          <a:bodyPr wrap="square" rtlCol="0">
            <a:spAutoFit/>
          </a:bodyPr>
          <a:lstStyle/>
          <a:p>
            <a:r>
              <a:rPr lang="en-US" sz="1800" dirty="0"/>
              <a:t>Oral/Signed Administration for Test Administrators</a:t>
            </a:r>
          </a:p>
          <a:p>
            <a:r>
              <a:rPr lang="en-US" sz="1800" dirty="0"/>
              <a:t>This module is intended for test administrators who will provide the designated support of Oral/Signed Administration. The module focuses on the “Oral/Signed Administration Educator Guide as well as Oral/Signed Administration for Reading/Language Arts tests.”</a:t>
            </a:r>
          </a:p>
        </p:txBody>
      </p:sp>
    </p:spTree>
    <p:extLst>
      <p:ext uri="{BB962C8B-B14F-4D97-AF65-F5344CB8AC3E}">
        <p14:creationId xmlns:p14="http://schemas.microsoft.com/office/powerpoint/2010/main" val="692285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Vertical bullet list showing 3 groups arranged one below the other and bullet points are present under each group."/>
          <p:cNvGraphicFramePr>
            <a:graphicFrameLocks noGrp="1"/>
          </p:cNvGraphicFramePr>
          <p:nvPr>
            <p:ph sz="half" idx="1"/>
            <p:extLst>
              <p:ext uri="{D42A27DB-BD31-4B8C-83A1-F6EECF244321}">
                <p14:modId xmlns:p14="http://schemas.microsoft.com/office/powerpoint/2010/main" val="3483033952"/>
              </p:ext>
            </p:extLst>
          </p:nvPr>
        </p:nvGraphicFramePr>
        <p:xfrm>
          <a:off x="928469" y="1083213"/>
          <a:ext cx="10902460" cy="52331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C7088CA2-C8F8-4D7D-8C1F-7D6F110D4D8D}"/>
              </a:ext>
            </a:extLst>
          </p:cNvPr>
          <p:cNvSpPr txBox="1">
            <a:spLocks/>
          </p:cNvSpPr>
          <p:nvPr/>
        </p:nvSpPr>
        <p:spPr>
          <a:xfrm>
            <a:off x="26051" y="238254"/>
            <a:ext cx="6997502" cy="6371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600" b="1" dirty="0">
                <a:solidFill>
                  <a:srgbClr val="FF0000"/>
                </a:solidFill>
                <a:latin typeface="Source Sans Pro" panose="020B0503030403020204" pitchFamily="34" charset="0"/>
                <a:ea typeface="Source Sans Pro" panose="020B0503030403020204" pitchFamily="34" charset="0"/>
              </a:rPr>
              <a:t>Oral Administration Continued</a:t>
            </a:r>
          </a:p>
        </p:txBody>
      </p:sp>
      <p:grpSp>
        <p:nvGrpSpPr>
          <p:cNvPr id="6" name="Group 5">
            <a:extLst>
              <a:ext uri="{FF2B5EF4-FFF2-40B4-BE49-F238E27FC236}">
                <a16:creationId xmlns:a16="http://schemas.microsoft.com/office/drawing/2014/main" id="{09D59B9F-B362-4F3E-8FDC-80B7FE62C1F1}"/>
              </a:ext>
            </a:extLst>
          </p:cNvPr>
          <p:cNvGrpSpPr/>
          <p:nvPr/>
        </p:nvGrpSpPr>
        <p:grpSpPr>
          <a:xfrm rot="5400000" flipH="1">
            <a:off x="8452569" y="-1020852"/>
            <a:ext cx="778412" cy="3124914"/>
            <a:chOff x="348678" y="246559"/>
            <a:chExt cx="1432195" cy="5970486"/>
          </a:xfrm>
        </p:grpSpPr>
        <p:sp>
          <p:nvSpPr>
            <p:cNvPr id="7" name="Google Shape;3942;p22">
              <a:extLst>
                <a:ext uri="{FF2B5EF4-FFF2-40B4-BE49-F238E27FC236}">
                  <a16:creationId xmlns:a16="http://schemas.microsoft.com/office/drawing/2014/main" id="{A63E5882-2BBB-4148-9877-1B60B626AF38}"/>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8" name="Group 7">
              <a:extLst>
                <a:ext uri="{FF2B5EF4-FFF2-40B4-BE49-F238E27FC236}">
                  <a16:creationId xmlns:a16="http://schemas.microsoft.com/office/drawing/2014/main" id="{0E6BA8F9-7B76-4692-AE5D-DD6CD12D6BC2}"/>
                </a:ext>
              </a:extLst>
            </p:cNvPr>
            <p:cNvGrpSpPr/>
            <p:nvPr/>
          </p:nvGrpSpPr>
          <p:grpSpPr>
            <a:xfrm>
              <a:off x="348678" y="246559"/>
              <a:ext cx="1432195" cy="5850624"/>
              <a:chOff x="348678" y="246559"/>
              <a:chExt cx="1432195" cy="5850624"/>
            </a:xfrm>
          </p:grpSpPr>
          <p:sp>
            <p:nvSpPr>
              <p:cNvPr id="9" name="Google Shape;3940;p22">
                <a:extLst>
                  <a:ext uri="{FF2B5EF4-FFF2-40B4-BE49-F238E27FC236}">
                    <a16:creationId xmlns:a16="http://schemas.microsoft.com/office/drawing/2014/main" id="{AC51B05A-6B66-4808-B8F0-1588ABA6964B}"/>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0" name="Google Shape;3941;p22">
                <a:extLst>
                  <a:ext uri="{FF2B5EF4-FFF2-40B4-BE49-F238E27FC236}">
                    <a16:creationId xmlns:a16="http://schemas.microsoft.com/office/drawing/2014/main" id="{3C045A61-8B4E-44C9-A427-2703A7F60EA0}"/>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3;p22">
                <a:extLst>
                  <a:ext uri="{FF2B5EF4-FFF2-40B4-BE49-F238E27FC236}">
                    <a16:creationId xmlns:a16="http://schemas.microsoft.com/office/drawing/2014/main" id="{519E3A28-0B7A-4E85-A697-4982EB6B136B}"/>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4;p22">
                <a:extLst>
                  <a:ext uri="{FF2B5EF4-FFF2-40B4-BE49-F238E27FC236}">
                    <a16:creationId xmlns:a16="http://schemas.microsoft.com/office/drawing/2014/main" id="{19C43881-034A-48D6-A8AB-C1B856D7A909}"/>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5;p22">
                <a:extLst>
                  <a:ext uri="{FF2B5EF4-FFF2-40B4-BE49-F238E27FC236}">
                    <a16:creationId xmlns:a16="http://schemas.microsoft.com/office/drawing/2014/main" id="{4083FF0B-0FB9-4295-A898-EA63E6F30EFA}"/>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4" name="Google Shape;3946;p22">
                <a:extLst>
                  <a:ext uri="{FF2B5EF4-FFF2-40B4-BE49-F238E27FC236}">
                    <a16:creationId xmlns:a16="http://schemas.microsoft.com/office/drawing/2014/main" id="{2CFE6155-8654-4200-8B71-8B51AF65E3CF}"/>
                  </a:ext>
                </a:extLst>
              </p:cNvPr>
              <p:cNvSpPr/>
              <p:nvPr/>
            </p:nvSpPr>
            <p:spPr>
              <a:xfrm>
                <a:off x="405550"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198955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1" name="Shape 431"/>
          <p:cNvSpPr txBox="1">
            <a:spLocks noGrp="1"/>
          </p:cNvSpPr>
          <p:nvPr>
            <p:ph type="body" idx="1"/>
          </p:nvPr>
        </p:nvSpPr>
        <p:spPr>
          <a:xfrm>
            <a:off x="1143000" y="1223889"/>
            <a:ext cx="10058400" cy="4096911"/>
          </a:xfrm>
          <a:prstGeom prst="rect">
            <a:avLst/>
          </a:prstGeom>
          <a:noFill/>
          <a:ln>
            <a:noFill/>
          </a:ln>
        </p:spPr>
        <p:txBody>
          <a:bodyPr spcFirstLastPara="1" vert="horz" wrap="square" lIns="0" tIns="34275" rIns="0" bIns="34275" numCol="1" rtlCol="0" anchor="t" anchorCtr="0" compatLnSpc="1">
            <a:prstTxWarp prst="textNoShape">
              <a:avLst/>
            </a:prstTxWarp>
            <a:noAutofit/>
          </a:bodyPr>
          <a:lstStyle/>
          <a:p>
            <a:pPr marL="533400" indent="-457200">
              <a:spcBef>
                <a:spcPts val="1000"/>
              </a:spcBef>
              <a:buClr>
                <a:srgbClr val="404040"/>
              </a:buClr>
              <a:buFont typeface="Arial" panose="020B0604020202020204" pitchFamily="34" charset="0"/>
              <a:buChar char="•"/>
            </a:pPr>
            <a:r>
              <a:rPr lang="en-US" sz="2400" dirty="0">
                <a:latin typeface="+mn-lt"/>
                <a:ea typeface="Source Sans Pro" panose="020B0503030403020204" pitchFamily="34" charset="0"/>
                <a:cs typeface="Calibri"/>
                <a:sym typeface="Calibri"/>
              </a:rPr>
              <a:t>Test Administrators administering a paper oral administration site must have a book with the same form number as student test books for themselves and their students. Ex: Test administrator A has OA testing site with 11 students. Therefore 12 books are needed: 11 for students, 1 for TA.  All books should have same form number.</a:t>
            </a:r>
          </a:p>
          <a:p>
            <a:pPr marL="533400" indent="-457200">
              <a:spcBef>
                <a:spcPts val="1000"/>
              </a:spcBef>
              <a:buClr>
                <a:srgbClr val="404040"/>
              </a:buClr>
              <a:buFont typeface="Arial" panose="020B0604020202020204" pitchFamily="34" charset="0"/>
              <a:buChar char="•"/>
            </a:pPr>
            <a:r>
              <a:rPr lang="en-US" sz="2400" dirty="0">
                <a:latin typeface="+mn-lt"/>
                <a:ea typeface="Source Sans Pro" panose="020B0503030403020204" pitchFamily="34" charset="0"/>
                <a:cs typeface="Calibri"/>
                <a:sym typeface="Calibri"/>
              </a:rPr>
              <a:t>When you check out your materials, please verify that the books you received are Form 01.  </a:t>
            </a:r>
            <a:r>
              <a:rPr lang="en-US" sz="2400" u="sng" dirty="0">
                <a:solidFill>
                  <a:srgbClr val="FF0000"/>
                </a:solidFill>
                <a:latin typeface="+mn-lt"/>
                <a:ea typeface="Source Sans Pro" panose="020B0503030403020204" pitchFamily="34" charset="0"/>
                <a:cs typeface="Calibri"/>
                <a:sym typeface="Calibri"/>
              </a:rPr>
              <a:t>If not, please notify your campus test coordinator during the check out process. </a:t>
            </a:r>
            <a:endParaRPr lang="en" sz="2400" u="sng" dirty="0">
              <a:solidFill>
                <a:schemeClr val="hlink"/>
              </a:solidFill>
              <a:latin typeface="+mn-lt"/>
              <a:ea typeface="Source Sans Pro" panose="020B0503030403020204" pitchFamily="34" charset="0"/>
              <a:cs typeface="Calibri"/>
              <a:sym typeface="Roboto"/>
            </a:endParaRPr>
          </a:p>
          <a:p>
            <a:pPr marL="533400" indent="-457200">
              <a:spcBef>
                <a:spcPts val="1000"/>
              </a:spcBef>
              <a:buClr>
                <a:srgbClr val="404040"/>
              </a:buClr>
              <a:buFont typeface="Arial" panose="020B0604020202020204" pitchFamily="34" charset="0"/>
              <a:buChar char="•"/>
            </a:pPr>
            <a:r>
              <a:rPr lang="en-US" sz="2400" dirty="0">
                <a:solidFill>
                  <a:schemeClr val="tx1"/>
                </a:solidFill>
                <a:latin typeface="+mn-lt"/>
                <a:ea typeface="Calibri"/>
                <a:cs typeface="Calibri"/>
                <a:sym typeface="Calibri"/>
              </a:rPr>
              <a:t>If a student only has OA on day 2 of testing, they should still start with a test book with the form number that will be used for oral administration on day 2.  Your campus TC should label the book with the name of the student to ensure you are aware the student must start with the assigned book.</a:t>
            </a:r>
            <a:endParaRPr lang="en-US" sz="2400" u="sng" dirty="0">
              <a:solidFill>
                <a:schemeClr val="tx1"/>
              </a:solidFill>
              <a:latin typeface="+mn-lt"/>
              <a:ea typeface="Source Sans Pro" panose="020B0503030403020204" pitchFamily="34" charset="0"/>
              <a:cs typeface="Calibri"/>
              <a:sym typeface="Calibri"/>
            </a:endParaRPr>
          </a:p>
        </p:txBody>
      </p:sp>
      <p:sp>
        <p:nvSpPr>
          <p:cNvPr id="5" name="Title 1"/>
          <p:cNvSpPr txBox="1">
            <a:spLocks/>
          </p:cNvSpPr>
          <p:nvPr/>
        </p:nvSpPr>
        <p:spPr>
          <a:xfrm>
            <a:off x="1371600" y="381001"/>
            <a:ext cx="8915400" cy="70802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n-US" sz="4500" b="1" dirty="0">
                <a:solidFill>
                  <a:srgbClr val="FF0000"/>
                </a:solidFill>
                <a:latin typeface="Source Sans Pro" panose="020B0503030403020204" pitchFamily="34" charset="0"/>
                <a:ea typeface="Source Sans Pro" panose="020B0503030403020204" pitchFamily="34" charset="0"/>
              </a:rPr>
              <a:t>Oral Administration</a:t>
            </a:r>
            <a:endParaRPr lang="en-US" sz="4500" b="1" dirty="0">
              <a:solidFill>
                <a:schemeClr val="accent1">
                  <a:satMod val="150000"/>
                </a:schemeClr>
              </a:solidFill>
              <a:latin typeface="Source Sans Pro" panose="020B0503030403020204" pitchFamily="34" charset="0"/>
              <a:ea typeface="Source Sans Pro" panose="020B0503030403020204" pitchFamily="34" charset="0"/>
            </a:endParaRPr>
          </a:p>
        </p:txBody>
      </p:sp>
      <p:grpSp>
        <p:nvGrpSpPr>
          <p:cNvPr id="6" name="Group 5">
            <a:extLst>
              <a:ext uri="{FF2B5EF4-FFF2-40B4-BE49-F238E27FC236}">
                <a16:creationId xmlns:a16="http://schemas.microsoft.com/office/drawing/2014/main" id="{BAAA7649-208F-4425-A01E-AC5F363F7F01}"/>
              </a:ext>
            </a:extLst>
          </p:cNvPr>
          <p:cNvGrpSpPr/>
          <p:nvPr/>
        </p:nvGrpSpPr>
        <p:grpSpPr>
          <a:xfrm>
            <a:off x="311834" y="1866543"/>
            <a:ext cx="778412" cy="3124914"/>
            <a:chOff x="348678" y="246559"/>
            <a:chExt cx="1432195" cy="5970486"/>
          </a:xfrm>
        </p:grpSpPr>
        <p:sp>
          <p:nvSpPr>
            <p:cNvPr id="7" name="Google Shape;3942;p22">
              <a:extLst>
                <a:ext uri="{FF2B5EF4-FFF2-40B4-BE49-F238E27FC236}">
                  <a16:creationId xmlns:a16="http://schemas.microsoft.com/office/drawing/2014/main" id="{1F080E2D-FD3F-43DA-B739-B98D65C5E851}"/>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8" name="Group 7">
              <a:extLst>
                <a:ext uri="{FF2B5EF4-FFF2-40B4-BE49-F238E27FC236}">
                  <a16:creationId xmlns:a16="http://schemas.microsoft.com/office/drawing/2014/main" id="{6D30F48F-6A26-4C04-AEB6-E2E2D0D7569D}"/>
                </a:ext>
              </a:extLst>
            </p:cNvPr>
            <p:cNvGrpSpPr/>
            <p:nvPr/>
          </p:nvGrpSpPr>
          <p:grpSpPr>
            <a:xfrm>
              <a:off x="348678" y="246559"/>
              <a:ext cx="1432195" cy="5850624"/>
              <a:chOff x="348678" y="246559"/>
              <a:chExt cx="1432195" cy="5850624"/>
            </a:xfrm>
          </p:grpSpPr>
          <p:sp>
            <p:nvSpPr>
              <p:cNvPr id="9" name="Google Shape;3940;p22">
                <a:extLst>
                  <a:ext uri="{FF2B5EF4-FFF2-40B4-BE49-F238E27FC236}">
                    <a16:creationId xmlns:a16="http://schemas.microsoft.com/office/drawing/2014/main" id="{03BFF45C-FAAE-403F-8839-A220F3B40E71}"/>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0" name="Google Shape;3941;p22">
                <a:extLst>
                  <a:ext uri="{FF2B5EF4-FFF2-40B4-BE49-F238E27FC236}">
                    <a16:creationId xmlns:a16="http://schemas.microsoft.com/office/drawing/2014/main" id="{16CD4D4F-1F5B-457B-AD51-961096112593}"/>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3;p22">
                <a:extLst>
                  <a:ext uri="{FF2B5EF4-FFF2-40B4-BE49-F238E27FC236}">
                    <a16:creationId xmlns:a16="http://schemas.microsoft.com/office/drawing/2014/main" id="{3467D5C9-CA30-4D32-9E91-ED1011D7682D}"/>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4;p22">
                <a:extLst>
                  <a:ext uri="{FF2B5EF4-FFF2-40B4-BE49-F238E27FC236}">
                    <a16:creationId xmlns:a16="http://schemas.microsoft.com/office/drawing/2014/main" id="{B32CCCAD-74B1-4C37-9513-73E887BC6B44}"/>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5;p22">
                <a:extLst>
                  <a:ext uri="{FF2B5EF4-FFF2-40B4-BE49-F238E27FC236}">
                    <a16:creationId xmlns:a16="http://schemas.microsoft.com/office/drawing/2014/main" id="{68DA78E7-3C97-434E-99E7-15CA3D9B7150}"/>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4" name="Google Shape;3946;p22">
                <a:extLst>
                  <a:ext uri="{FF2B5EF4-FFF2-40B4-BE49-F238E27FC236}">
                    <a16:creationId xmlns:a16="http://schemas.microsoft.com/office/drawing/2014/main" id="{3863B661-DB86-4D37-A74A-A3612BD217A8}"/>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39862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485C0-2F76-42CE-B1D2-EF7F8CBDA024}"/>
              </a:ext>
            </a:extLst>
          </p:cNvPr>
          <p:cNvSpPr>
            <a:spLocks noGrp="1"/>
          </p:cNvSpPr>
          <p:nvPr>
            <p:ph type="title"/>
          </p:nvPr>
        </p:nvSpPr>
        <p:spPr>
          <a:xfrm>
            <a:off x="437661" y="364441"/>
            <a:ext cx="9850175" cy="990600"/>
          </a:xfrm>
        </p:spPr>
        <p:txBody>
          <a:bodyPr/>
          <a:lstStyle/>
          <a:p>
            <a:r>
              <a:rPr lang="en-US" sz="4500" b="1" dirty="0">
                <a:solidFill>
                  <a:srgbClr val="FF0000"/>
                </a:solidFill>
              </a:rPr>
              <a:t>Accommodations in Unexpected/Emergency Situations</a:t>
            </a:r>
          </a:p>
        </p:txBody>
      </p:sp>
      <p:sp>
        <p:nvSpPr>
          <p:cNvPr id="3" name="Text Placeholder 2">
            <a:extLst>
              <a:ext uri="{FF2B5EF4-FFF2-40B4-BE49-F238E27FC236}">
                <a16:creationId xmlns:a16="http://schemas.microsoft.com/office/drawing/2014/main" id="{AE91A750-E27E-4137-BECB-CE18A54476E1}"/>
              </a:ext>
            </a:extLst>
          </p:cNvPr>
          <p:cNvSpPr>
            <a:spLocks noGrp="1"/>
          </p:cNvSpPr>
          <p:nvPr>
            <p:ph type="body" idx="1"/>
          </p:nvPr>
        </p:nvSpPr>
        <p:spPr>
          <a:xfrm>
            <a:off x="304800" y="1856935"/>
            <a:ext cx="11582400" cy="4037428"/>
          </a:xfrm>
        </p:spPr>
        <p:txBody>
          <a:bodyPr/>
          <a:lstStyle/>
          <a:p>
            <a:pPr marL="571500" indent="-342900">
              <a:buFont typeface="Arial" panose="020B0604020202020204" pitchFamily="34" charset="0"/>
              <a:buChar char="•"/>
            </a:pPr>
            <a:r>
              <a:rPr lang="en-US" sz="2400" dirty="0"/>
              <a:t>Unexpected or emergency situations that necessitate the use of an accessibility feature or designated support may occur just prior to or on the day of the state assessment. </a:t>
            </a:r>
          </a:p>
          <a:p>
            <a:pPr marL="1028700" lvl="1" indent="-342900">
              <a:buFont typeface="Arial" panose="020B0604020202020204" pitchFamily="34" charset="0"/>
              <a:buChar char="•"/>
            </a:pPr>
            <a:r>
              <a:rPr lang="en-US" sz="2400" dirty="0"/>
              <a:t>For example, a student may arrive at school without his or her prescribed eyeglasses and need a large-print test booklet, or a student may have a broken arm and need his or her responses transcribed onto the answer document. </a:t>
            </a:r>
          </a:p>
          <a:p>
            <a:pPr marL="1028700" lvl="1" indent="-342900">
              <a:buFont typeface="Arial" panose="020B0604020202020204" pitchFamily="34" charset="0"/>
              <a:buChar char="•"/>
            </a:pPr>
            <a:r>
              <a:rPr lang="en-US" sz="2400" dirty="0"/>
              <a:t>When considering how to meet a student’s needs in these types of situations, student independence should be a priority.</a:t>
            </a:r>
          </a:p>
          <a:p>
            <a:pPr marL="685800" lvl="1" indent="0"/>
            <a:r>
              <a:rPr lang="en-US" sz="2400" dirty="0">
                <a:solidFill>
                  <a:srgbClr val="FF0000"/>
                </a:solidFill>
              </a:rPr>
              <a:t>*Please call TC Support or a district-wide testing coordinator for guidance with these situations.</a:t>
            </a:r>
          </a:p>
          <a:p>
            <a:endParaRPr lang="en-US" dirty="0"/>
          </a:p>
        </p:txBody>
      </p:sp>
      <p:sp>
        <p:nvSpPr>
          <p:cNvPr id="4" name="TextBox 6">
            <a:extLst>
              <a:ext uri="{FF2B5EF4-FFF2-40B4-BE49-F238E27FC236}">
                <a16:creationId xmlns:a16="http://schemas.microsoft.com/office/drawing/2014/main" id="{D3E0434D-1E76-46F9-B0A2-6EA74AF66374}"/>
              </a:ext>
            </a:extLst>
          </p:cNvPr>
          <p:cNvSpPr txBox="1">
            <a:spLocks noChangeArrowheads="1"/>
          </p:cNvSpPr>
          <p:nvPr/>
        </p:nvSpPr>
        <p:spPr bwMode="auto">
          <a:xfrm>
            <a:off x="10287836" y="104505"/>
            <a:ext cx="20486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dirty="0"/>
              <a:t>Manual pg. 15</a:t>
            </a:r>
          </a:p>
        </p:txBody>
      </p:sp>
    </p:spTree>
    <p:extLst>
      <p:ext uri="{BB962C8B-B14F-4D97-AF65-F5344CB8AC3E}">
        <p14:creationId xmlns:p14="http://schemas.microsoft.com/office/powerpoint/2010/main" val="3090945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938494" y="73230"/>
            <a:ext cx="7737475" cy="960438"/>
          </a:xfrm>
        </p:spPr>
        <p:txBody>
          <a:bodyPr>
            <a:noAutofit/>
          </a:bodyPr>
          <a:lstStyle/>
          <a:p>
            <a:pPr algn="ctr">
              <a:defRPr/>
            </a:pPr>
            <a:r>
              <a:rPr lang="en-US" sz="4500" b="1" dirty="0">
                <a:solidFill>
                  <a:srgbClr val="FF0000"/>
                </a:solidFill>
              </a:rPr>
              <a:t>STAAR Dictionary Policy</a:t>
            </a:r>
            <a:endParaRPr lang="en-US" sz="4500" b="1" dirty="0">
              <a:solidFill>
                <a:schemeClr val="accent1">
                  <a:satMod val="150000"/>
                </a:schemeClr>
              </a:solidFill>
            </a:endParaRPr>
          </a:p>
        </p:txBody>
      </p:sp>
      <p:sp>
        <p:nvSpPr>
          <p:cNvPr id="60420" name="Rectangle 5"/>
          <p:cNvSpPr>
            <a:spLocks noChangeArrowheads="1"/>
          </p:cNvSpPr>
          <p:nvPr/>
        </p:nvSpPr>
        <p:spPr bwMode="auto">
          <a:xfrm>
            <a:off x="930432" y="1033668"/>
            <a:ext cx="97536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sz="1600" dirty="0">
              <a:latin typeface="Adobe Garamond Pro Bold" panose="02020702060506020403" pitchFamily="18" charset="0"/>
            </a:endParaRPr>
          </a:p>
          <a:p>
            <a:r>
              <a:rPr lang="en-US" sz="1600" dirty="0">
                <a:latin typeface="+mn-lt"/>
              </a:rPr>
              <a:t>Campuses must ensure that dictionaries are available to all students taking </a:t>
            </a:r>
          </a:p>
          <a:p>
            <a:pPr lvl="1"/>
            <a:r>
              <a:rPr lang="en-US" sz="1600" dirty="0">
                <a:latin typeface="+mn-lt"/>
              </a:rPr>
              <a:t>STAAR grades 3–8 reading;</a:t>
            </a:r>
          </a:p>
          <a:p>
            <a:pPr lvl="1"/>
            <a:r>
              <a:rPr lang="en-US" sz="1600" dirty="0">
                <a:latin typeface="+mn-lt"/>
              </a:rPr>
              <a:t>STAAR grades 4 and 7 writing;</a:t>
            </a:r>
          </a:p>
          <a:p>
            <a:pPr lvl="1"/>
            <a:r>
              <a:rPr lang="en-US" sz="1600" dirty="0">
                <a:latin typeface="+mn-lt"/>
              </a:rPr>
              <a:t>STAAR English I, English II, and English III;</a:t>
            </a:r>
          </a:p>
          <a:p>
            <a:pPr lvl="1"/>
            <a:r>
              <a:rPr lang="en-US" sz="1600" dirty="0">
                <a:latin typeface="+mn-lt"/>
              </a:rPr>
              <a:t>STAAR Spanish grades 3–5 reading; and</a:t>
            </a:r>
          </a:p>
          <a:p>
            <a:pPr lvl="1"/>
            <a:r>
              <a:rPr lang="en-US" sz="1600" dirty="0">
                <a:latin typeface="+mn-lt"/>
              </a:rPr>
              <a:t>STAAR Spanish grade 4 writing</a:t>
            </a:r>
          </a:p>
          <a:p>
            <a:pPr lvl="1"/>
            <a:r>
              <a:rPr lang="en-US" sz="1600" b="1" dirty="0">
                <a:latin typeface="+mn-lt"/>
              </a:rPr>
              <a:t>Use a 1:5 student ratio</a:t>
            </a:r>
          </a:p>
          <a:p>
            <a:endParaRPr lang="en-US" sz="1600" b="1" dirty="0">
              <a:latin typeface="+mn-lt"/>
            </a:endParaRPr>
          </a:p>
          <a:p>
            <a:r>
              <a:rPr lang="en-US" sz="1600" b="1" dirty="0">
                <a:latin typeface="+mn-lt"/>
              </a:rPr>
              <a:t>*Note: The STAAR online platform has an embedded dictionary available to all students taking STAAR assessments online.</a:t>
            </a:r>
          </a:p>
          <a:p>
            <a:pPr>
              <a:defRPr/>
            </a:pPr>
            <a:endParaRPr lang="en-US" altLang="en-US" sz="1600" dirty="0">
              <a:latin typeface="+mn-lt"/>
            </a:endParaRPr>
          </a:p>
          <a:p>
            <a:pPr>
              <a:defRPr/>
            </a:pPr>
            <a:r>
              <a:rPr lang="en-US" altLang="en-US" sz="1600" dirty="0">
                <a:latin typeface="+mn-lt"/>
              </a:rPr>
              <a:t>The following types of dictionaries are allowable: </a:t>
            </a:r>
          </a:p>
          <a:p>
            <a:pPr marL="285750" indent="-285750">
              <a:buFont typeface="Arial" panose="020B0604020202020204" pitchFamily="34" charset="0"/>
              <a:buChar char="•"/>
              <a:defRPr/>
            </a:pPr>
            <a:r>
              <a:rPr lang="en-US" sz="1600" dirty="0">
                <a:latin typeface="+mn-lt"/>
              </a:rPr>
              <a:t>Standard/general monolingual dictionary in English or the language most appropriate for the student </a:t>
            </a:r>
          </a:p>
          <a:p>
            <a:pPr marL="285750" indent="-285750">
              <a:buFont typeface="Arial" panose="020B0604020202020204" pitchFamily="34" charset="0"/>
              <a:buChar char="•"/>
              <a:defRPr/>
            </a:pPr>
            <a:r>
              <a:rPr lang="en-US" sz="1600" dirty="0">
                <a:latin typeface="+mn-lt"/>
              </a:rPr>
              <a:t>Dictionary/thesaurus combination </a:t>
            </a:r>
          </a:p>
          <a:p>
            <a:pPr marL="285750" indent="-285750">
              <a:buFont typeface="Arial" panose="020B0604020202020204" pitchFamily="34" charset="0"/>
              <a:buChar char="•"/>
              <a:defRPr/>
            </a:pPr>
            <a:r>
              <a:rPr lang="en-US" sz="1600" dirty="0">
                <a:latin typeface="+mn-lt"/>
              </a:rPr>
              <a:t>Bilingual dictionary (word-to-word translations; no definitions or examples) </a:t>
            </a:r>
          </a:p>
          <a:p>
            <a:pPr marL="285750" indent="-285750">
              <a:buFont typeface="Arial" panose="020B0604020202020204" pitchFamily="34" charset="0"/>
              <a:buChar char="•"/>
              <a:defRPr/>
            </a:pPr>
            <a:r>
              <a:rPr lang="en-US" sz="1600" dirty="0">
                <a:latin typeface="+mn-lt"/>
              </a:rPr>
              <a:t>ESL dictionary (definition of an English word using simplified English) </a:t>
            </a:r>
          </a:p>
          <a:p>
            <a:pPr marL="285750" indent="-285750">
              <a:buFont typeface="Arial" panose="020B0604020202020204" pitchFamily="34" charset="0"/>
              <a:buChar char="•"/>
              <a:defRPr/>
            </a:pPr>
            <a:r>
              <a:rPr lang="en-US" sz="1600" dirty="0">
                <a:latin typeface="+mn-lt"/>
              </a:rPr>
              <a:t>Picture dictionary </a:t>
            </a:r>
          </a:p>
          <a:p>
            <a:pPr marL="285750" indent="-285750">
              <a:buFont typeface="Arial" panose="020B0604020202020204" pitchFamily="34" charset="0"/>
              <a:buChar char="•"/>
              <a:defRPr/>
            </a:pPr>
            <a:r>
              <a:rPr lang="en-US" sz="1600" dirty="0">
                <a:latin typeface="+mn-lt"/>
              </a:rPr>
              <a:t>Sign language dictionary </a:t>
            </a:r>
          </a:p>
          <a:p>
            <a:pPr>
              <a:defRPr/>
            </a:pPr>
            <a:endParaRPr lang="en-US" altLang="en-US" sz="1600" dirty="0">
              <a:latin typeface="+mn-lt"/>
            </a:endParaRPr>
          </a:p>
          <a:p>
            <a:pPr>
              <a:defRPr/>
            </a:pPr>
            <a:r>
              <a:rPr lang="en-US" altLang="en-US" sz="1600" dirty="0">
                <a:latin typeface="+mn-lt"/>
              </a:rPr>
              <a:t>Both paper and electronic dictionaries are permitted. However, electronic dictionaries that provide access to the Internet or have photographic capabilities are </a:t>
            </a:r>
            <a:r>
              <a:rPr lang="en-US" altLang="en-US" sz="1600" b="1" dirty="0">
                <a:latin typeface="+mn-lt"/>
              </a:rPr>
              <a:t>NOT </a:t>
            </a:r>
            <a:r>
              <a:rPr lang="en-US" altLang="en-US" sz="1600" dirty="0">
                <a:latin typeface="+mn-lt"/>
              </a:rPr>
              <a:t>allowed.</a:t>
            </a:r>
            <a:endParaRPr lang="en-US" sz="1600" dirty="0">
              <a:latin typeface="+mn-lt"/>
            </a:endParaRPr>
          </a:p>
          <a:p>
            <a:pPr>
              <a:defRPr/>
            </a:pPr>
            <a:endParaRPr lang="en-US" altLang="en-US" sz="1600" dirty="0">
              <a:latin typeface="Adobe Garamond Pro Bold" panose="02020702060506020403" pitchFamily="18" charset="0"/>
            </a:endParaRPr>
          </a:p>
        </p:txBody>
      </p:sp>
      <p:grpSp>
        <p:nvGrpSpPr>
          <p:cNvPr id="2" name="Group 1">
            <a:extLst>
              <a:ext uri="{FF2B5EF4-FFF2-40B4-BE49-F238E27FC236}">
                <a16:creationId xmlns:a16="http://schemas.microsoft.com/office/drawing/2014/main" id="{18DD6C2F-3F5D-4895-B3BE-837C69F37AD2}"/>
              </a:ext>
            </a:extLst>
          </p:cNvPr>
          <p:cNvGrpSpPr/>
          <p:nvPr/>
        </p:nvGrpSpPr>
        <p:grpSpPr>
          <a:xfrm>
            <a:off x="10291478" y="1413023"/>
            <a:ext cx="1940179" cy="4031953"/>
            <a:chOff x="10251821" y="1695013"/>
            <a:chExt cx="1940179" cy="4031953"/>
          </a:xfrm>
        </p:grpSpPr>
        <p:grpSp>
          <p:nvGrpSpPr>
            <p:cNvPr id="4" name="Google Shape;3467;p14">
              <a:extLst>
                <a:ext uri="{FF2B5EF4-FFF2-40B4-BE49-F238E27FC236}">
                  <a16:creationId xmlns:a16="http://schemas.microsoft.com/office/drawing/2014/main" id="{84BBE2D3-B0F0-4E47-8ABB-419D263DFFE8}"/>
                </a:ext>
              </a:extLst>
            </p:cNvPr>
            <p:cNvGrpSpPr/>
            <p:nvPr/>
          </p:nvGrpSpPr>
          <p:grpSpPr>
            <a:xfrm>
              <a:off x="10251821" y="1695013"/>
              <a:ext cx="1940179" cy="4031953"/>
              <a:chOff x="1981200" y="1843896"/>
              <a:chExt cx="1940179" cy="4031953"/>
            </a:xfrm>
          </p:grpSpPr>
          <p:grpSp>
            <p:nvGrpSpPr>
              <p:cNvPr id="5" name="Google Shape;3468;p14">
                <a:extLst>
                  <a:ext uri="{FF2B5EF4-FFF2-40B4-BE49-F238E27FC236}">
                    <a16:creationId xmlns:a16="http://schemas.microsoft.com/office/drawing/2014/main" id="{5FDFBA36-C7E0-4B05-9CEE-7157DC6430BF}"/>
                  </a:ext>
                </a:extLst>
              </p:cNvPr>
              <p:cNvGrpSpPr/>
              <p:nvPr/>
            </p:nvGrpSpPr>
            <p:grpSpPr>
              <a:xfrm>
                <a:off x="2322628" y="2975392"/>
                <a:ext cx="1256419" cy="444399"/>
                <a:chOff x="1501775" y="4100512"/>
                <a:chExt cx="2208213" cy="781050"/>
              </a:xfrm>
            </p:grpSpPr>
            <p:sp>
              <p:nvSpPr>
                <p:cNvPr id="57" name="Google Shape;3469;p14">
                  <a:extLst>
                    <a:ext uri="{FF2B5EF4-FFF2-40B4-BE49-F238E27FC236}">
                      <a16:creationId xmlns:a16="http://schemas.microsoft.com/office/drawing/2014/main" id="{2C5096DD-5895-4BB0-B56B-600AD6124D36}"/>
                    </a:ext>
                  </a:extLst>
                </p:cNvPr>
                <p:cNvSpPr/>
                <p:nvPr/>
              </p:nvSpPr>
              <p:spPr>
                <a:xfrm>
                  <a:off x="1501775" y="4738687"/>
                  <a:ext cx="2208213" cy="142875"/>
                </a:xfrm>
                <a:prstGeom prst="rect">
                  <a:avLst/>
                </a:prstGeom>
                <a:solidFill>
                  <a:srgbClr val="3F3F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8" name="Google Shape;3470;p14">
                  <a:extLst>
                    <a:ext uri="{FF2B5EF4-FFF2-40B4-BE49-F238E27FC236}">
                      <a16:creationId xmlns:a16="http://schemas.microsoft.com/office/drawing/2014/main" id="{D54D1A09-64D7-4AD9-96FD-B457C5DE1555}"/>
                    </a:ext>
                  </a:extLst>
                </p:cNvPr>
                <p:cNvSpPr/>
                <p:nvPr/>
              </p:nvSpPr>
              <p:spPr>
                <a:xfrm>
                  <a:off x="1501775" y="4100512"/>
                  <a:ext cx="2208213" cy="142875"/>
                </a:xfrm>
                <a:prstGeom prst="rect">
                  <a:avLst/>
                </a:prstGeom>
                <a:solidFill>
                  <a:srgbClr val="3F3F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9" name="Google Shape;3471;p14">
                  <a:extLst>
                    <a:ext uri="{FF2B5EF4-FFF2-40B4-BE49-F238E27FC236}">
                      <a16:creationId xmlns:a16="http://schemas.microsoft.com/office/drawing/2014/main" id="{EF6956C7-D90C-43A0-90E9-9A7915612A4B}"/>
                    </a:ext>
                  </a:extLst>
                </p:cNvPr>
                <p:cNvSpPr/>
                <p:nvPr/>
              </p:nvSpPr>
              <p:spPr>
                <a:xfrm>
                  <a:off x="1501775" y="4243387"/>
                  <a:ext cx="2208213" cy="495300"/>
                </a:xfrm>
                <a:prstGeom prst="rect">
                  <a:avLst/>
                </a:prstGeom>
                <a:solidFill>
                  <a:srgbClr val="E0E0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0" name="Google Shape;3472;p14">
                  <a:extLst>
                    <a:ext uri="{FF2B5EF4-FFF2-40B4-BE49-F238E27FC236}">
                      <a16:creationId xmlns:a16="http://schemas.microsoft.com/office/drawing/2014/main" id="{9F033114-B693-479A-910A-A45939FB3DEE}"/>
                    </a:ext>
                  </a:extLst>
                </p:cNvPr>
                <p:cNvSpPr/>
                <p:nvPr/>
              </p:nvSpPr>
              <p:spPr>
                <a:xfrm>
                  <a:off x="1889125" y="4738687"/>
                  <a:ext cx="277813" cy="142875"/>
                </a:xfrm>
                <a:custGeom>
                  <a:avLst/>
                  <a:gdLst/>
                  <a:ahLst/>
                  <a:cxnLst/>
                  <a:rect l="l" t="t" r="r" b="b"/>
                  <a:pathLst>
                    <a:path w="156" h="80" extrusionOk="0">
                      <a:moveTo>
                        <a:pt x="95" y="0"/>
                      </a:moveTo>
                      <a:cubicBezTo>
                        <a:pt x="0" y="0"/>
                        <a:pt x="0" y="0"/>
                        <a:pt x="0" y="0"/>
                      </a:cubicBezTo>
                      <a:cubicBezTo>
                        <a:pt x="60" y="80"/>
                        <a:pt x="60" y="80"/>
                        <a:pt x="60" y="80"/>
                      </a:cubicBezTo>
                      <a:cubicBezTo>
                        <a:pt x="156" y="80"/>
                        <a:pt x="156" y="80"/>
                        <a:pt x="156" y="80"/>
                      </a:cubicBezTo>
                      <a:cubicBezTo>
                        <a:pt x="136" y="53"/>
                        <a:pt x="115" y="26"/>
                        <a:pt x="95" y="0"/>
                      </a:cubicBezTo>
                    </a:path>
                  </a:pathLst>
                </a:custGeom>
                <a:solidFill>
                  <a:srgbClr val="2626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1" name="Google Shape;3473;p14">
                  <a:extLst>
                    <a:ext uri="{FF2B5EF4-FFF2-40B4-BE49-F238E27FC236}">
                      <a16:creationId xmlns:a16="http://schemas.microsoft.com/office/drawing/2014/main" id="{E5E8DEA1-5FCE-4F93-85F1-AB9B6821323A}"/>
                    </a:ext>
                  </a:extLst>
                </p:cNvPr>
                <p:cNvSpPr/>
                <p:nvPr/>
              </p:nvSpPr>
              <p:spPr>
                <a:xfrm>
                  <a:off x="1501775" y="4100512"/>
                  <a:ext cx="177800" cy="142875"/>
                </a:xfrm>
                <a:custGeom>
                  <a:avLst/>
                  <a:gdLst/>
                  <a:ahLst/>
                  <a:cxnLst/>
                  <a:rect l="l" t="t" r="r" b="b"/>
                  <a:pathLst>
                    <a:path w="100" h="80" extrusionOk="0">
                      <a:moveTo>
                        <a:pt x="38" y="0"/>
                      </a:moveTo>
                      <a:cubicBezTo>
                        <a:pt x="0" y="0"/>
                        <a:pt x="0" y="0"/>
                        <a:pt x="0" y="0"/>
                      </a:cubicBezTo>
                      <a:cubicBezTo>
                        <a:pt x="0" y="67"/>
                        <a:pt x="0" y="67"/>
                        <a:pt x="0" y="67"/>
                      </a:cubicBezTo>
                      <a:cubicBezTo>
                        <a:pt x="10" y="80"/>
                        <a:pt x="10" y="80"/>
                        <a:pt x="10" y="80"/>
                      </a:cubicBezTo>
                      <a:cubicBezTo>
                        <a:pt x="100" y="80"/>
                        <a:pt x="100" y="80"/>
                        <a:pt x="100" y="80"/>
                      </a:cubicBezTo>
                      <a:cubicBezTo>
                        <a:pt x="88" y="64"/>
                        <a:pt x="78" y="52"/>
                        <a:pt x="73" y="46"/>
                      </a:cubicBezTo>
                      <a:cubicBezTo>
                        <a:pt x="58" y="27"/>
                        <a:pt x="46" y="12"/>
                        <a:pt x="38" y="0"/>
                      </a:cubicBezTo>
                    </a:path>
                  </a:pathLst>
                </a:custGeom>
                <a:solidFill>
                  <a:srgbClr val="2626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2" name="Google Shape;3474;p14">
                  <a:extLst>
                    <a:ext uri="{FF2B5EF4-FFF2-40B4-BE49-F238E27FC236}">
                      <a16:creationId xmlns:a16="http://schemas.microsoft.com/office/drawing/2014/main" id="{6F610A73-6E52-4972-A030-0E59E8A7E565}"/>
                    </a:ext>
                  </a:extLst>
                </p:cNvPr>
                <p:cNvSpPr/>
                <p:nvPr/>
              </p:nvSpPr>
              <p:spPr>
                <a:xfrm>
                  <a:off x="1519237" y="4243387"/>
                  <a:ext cx="539750" cy="495300"/>
                </a:xfrm>
                <a:custGeom>
                  <a:avLst/>
                  <a:gdLst/>
                  <a:ahLst/>
                  <a:cxnLst/>
                  <a:rect l="l" t="t" r="r" b="b"/>
                  <a:pathLst>
                    <a:path w="303" h="278" extrusionOk="0">
                      <a:moveTo>
                        <a:pt x="90" y="0"/>
                      </a:moveTo>
                      <a:cubicBezTo>
                        <a:pt x="0" y="0"/>
                        <a:pt x="0" y="0"/>
                        <a:pt x="0" y="0"/>
                      </a:cubicBezTo>
                      <a:cubicBezTo>
                        <a:pt x="208" y="278"/>
                        <a:pt x="208" y="278"/>
                        <a:pt x="208" y="278"/>
                      </a:cubicBezTo>
                      <a:cubicBezTo>
                        <a:pt x="303" y="278"/>
                        <a:pt x="303" y="278"/>
                        <a:pt x="303" y="278"/>
                      </a:cubicBezTo>
                      <a:cubicBezTo>
                        <a:pt x="213" y="159"/>
                        <a:pt x="133" y="55"/>
                        <a:pt x="90" y="0"/>
                      </a:cubicBezTo>
                    </a:path>
                  </a:pathLst>
                </a:custGeom>
                <a:solidFill>
                  <a:srgbClr val="2626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3" name="Google Shape;3475;p14">
                  <a:extLst>
                    <a:ext uri="{FF2B5EF4-FFF2-40B4-BE49-F238E27FC236}">
                      <a16:creationId xmlns:a16="http://schemas.microsoft.com/office/drawing/2014/main" id="{487D4EE1-C8E2-44E3-B888-A6E53BA9EC00}"/>
                    </a:ext>
                  </a:extLst>
                </p:cNvPr>
                <p:cNvSpPr/>
                <p:nvPr/>
              </p:nvSpPr>
              <p:spPr>
                <a:xfrm>
                  <a:off x="3041650" y="4738687"/>
                  <a:ext cx="280988" cy="142875"/>
                </a:xfrm>
                <a:custGeom>
                  <a:avLst/>
                  <a:gdLst/>
                  <a:ahLst/>
                  <a:cxnLst/>
                  <a:rect l="l" t="t" r="r" b="b"/>
                  <a:pathLst>
                    <a:path w="157" h="80" extrusionOk="0">
                      <a:moveTo>
                        <a:pt x="157" y="0"/>
                      </a:moveTo>
                      <a:cubicBezTo>
                        <a:pt x="62" y="0"/>
                        <a:pt x="62" y="0"/>
                        <a:pt x="62" y="0"/>
                      </a:cubicBezTo>
                      <a:cubicBezTo>
                        <a:pt x="42" y="26"/>
                        <a:pt x="21" y="53"/>
                        <a:pt x="0" y="80"/>
                      </a:cubicBezTo>
                      <a:cubicBezTo>
                        <a:pt x="96" y="80"/>
                        <a:pt x="96" y="80"/>
                        <a:pt x="96" y="80"/>
                      </a:cubicBezTo>
                      <a:cubicBezTo>
                        <a:pt x="157" y="0"/>
                        <a:pt x="157" y="0"/>
                        <a:pt x="157" y="0"/>
                      </a:cubicBezTo>
                    </a:path>
                  </a:pathLst>
                </a:custGeom>
                <a:solidFill>
                  <a:srgbClr val="2626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4" name="Google Shape;3476;p14">
                  <a:extLst>
                    <a:ext uri="{FF2B5EF4-FFF2-40B4-BE49-F238E27FC236}">
                      <a16:creationId xmlns:a16="http://schemas.microsoft.com/office/drawing/2014/main" id="{36A84FE7-C296-4E2D-8CA1-510E5B9DF17F}"/>
                    </a:ext>
                  </a:extLst>
                </p:cNvPr>
                <p:cNvSpPr/>
                <p:nvPr/>
              </p:nvSpPr>
              <p:spPr>
                <a:xfrm>
                  <a:off x="3530600" y="4100512"/>
                  <a:ext cx="179388" cy="142875"/>
                </a:xfrm>
                <a:custGeom>
                  <a:avLst/>
                  <a:gdLst/>
                  <a:ahLst/>
                  <a:cxnLst/>
                  <a:rect l="l" t="t" r="r" b="b"/>
                  <a:pathLst>
                    <a:path w="101" h="80" extrusionOk="0">
                      <a:moveTo>
                        <a:pt x="101" y="0"/>
                      </a:moveTo>
                      <a:cubicBezTo>
                        <a:pt x="63" y="0"/>
                        <a:pt x="63" y="0"/>
                        <a:pt x="63" y="0"/>
                      </a:cubicBezTo>
                      <a:cubicBezTo>
                        <a:pt x="54" y="12"/>
                        <a:pt x="43" y="27"/>
                        <a:pt x="28" y="46"/>
                      </a:cubicBezTo>
                      <a:cubicBezTo>
                        <a:pt x="23" y="52"/>
                        <a:pt x="13" y="64"/>
                        <a:pt x="0" y="80"/>
                      </a:cubicBezTo>
                      <a:cubicBezTo>
                        <a:pt x="91" y="80"/>
                        <a:pt x="91" y="80"/>
                        <a:pt x="91" y="80"/>
                      </a:cubicBezTo>
                      <a:cubicBezTo>
                        <a:pt x="101" y="67"/>
                        <a:pt x="101" y="67"/>
                        <a:pt x="101" y="67"/>
                      </a:cubicBezTo>
                      <a:cubicBezTo>
                        <a:pt x="101" y="0"/>
                        <a:pt x="101" y="0"/>
                        <a:pt x="101" y="0"/>
                      </a:cubicBezTo>
                    </a:path>
                  </a:pathLst>
                </a:custGeom>
                <a:solidFill>
                  <a:srgbClr val="2626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65" name="Google Shape;3477;p14">
                  <a:extLst>
                    <a:ext uri="{FF2B5EF4-FFF2-40B4-BE49-F238E27FC236}">
                      <a16:creationId xmlns:a16="http://schemas.microsoft.com/office/drawing/2014/main" id="{9E7C8765-CEA4-46BE-A2B4-0E27296E1CF4}"/>
                    </a:ext>
                  </a:extLst>
                </p:cNvPr>
                <p:cNvSpPr/>
                <p:nvPr/>
              </p:nvSpPr>
              <p:spPr>
                <a:xfrm>
                  <a:off x="3152775" y="4243387"/>
                  <a:ext cx="539750" cy="495300"/>
                </a:xfrm>
                <a:custGeom>
                  <a:avLst/>
                  <a:gdLst/>
                  <a:ahLst/>
                  <a:cxnLst/>
                  <a:rect l="l" t="t" r="r" b="b"/>
                  <a:pathLst>
                    <a:path w="303" h="278" extrusionOk="0">
                      <a:moveTo>
                        <a:pt x="303" y="0"/>
                      </a:moveTo>
                      <a:cubicBezTo>
                        <a:pt x="212" y="0"/>
                        <a:pt x="212" y="0"/>
                        <a:pt x="212" y="0"/>
                      </a:cubicBezTo>
                      <a:cubicBezTo>
                        <a:pt x="170" y="55"/>
                        <a:pt x="90" y="159"/>
                        <a:pt x="0" y="278"/>
                      </a:cubicBezTo>
                      <a:cubicBezTo>
                        <a:pt x="95" y="278"/>
                        <a:pt x="95" y="278"/>
                        <a:pt x="95" y="278"/>
                      </a:cubicBezTo>
                      <a:cubicBezTo>
                        <a:pt x="303" y="0"/>
                        <a:pt x="303" y="0"/>
                        <a:pt x="303" y="0"/>
                      </a:cubicBezTo>
                    </a:path>
                  </a:pathLst>
                </a:custGeom>
                <a:solidFill>
                  <a:srgbClr val="2626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6" name="Google Shape;3478;p14">
                <a:extLst>
                  <a:ext uri="{FF2B5EF4-FFF2-40B4-BE49-F238E27FC236}">
                    <a16:creationId xmlns:a16="http://schemas.microsoft.com/office/drawing/2014/main" id="{849D4751-A809-48AE-955B-A618F8798CBB}"/>
                  </a:ext>
                </a:extLst>
              </p:cNvPr>
              <p:cNvGrpSpPr/>
              <p:nvPr/>
            </p:nvGrpSpPr>
            <p:grpSpPr>
              <a:xfrm>
                <a:off x="2582893" y="1843896"/>
                <a:ext cx="735403" cy="4031953"/>
                <a:chOff x="4182613" y="1220661"/>
                <a:chExt cx="417702" cy="5361176"/>
              </a:xfrm>
            </p:grpSpPr>
            <p:sp>
              <p:nvSpPr>
                <p:cNvPr id="17" name="Google Shape;3479;p14">
                  <a:extLst>
                    <a:ext uri="{FF2B5EF4-FFF2-40B4-BE49-F238E27FC236}">
                      <a16:creationId xmlns:a16="http://schemas.microsoft.com/office/drawing/2014/main" id="{1E560FF6-6806-411B-8DA9-058482BF2EB5}"/>
                    </a:ext>
                  </a:extLst>
                </p:cNvPr>
                <p:cNvSpPr/>
                <p:nvPr/>
              </p:nvSpPr>
              <p:spPr>
                <a:xfrm rot="5400000">
                  <a:off x="1713303" y="3691836"/>
                  <a:ext cx="5358187" cy="415837"/>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8" name="Google Shape;3480;p14">
                  <a:extLst>
                    <a:ext uri="{FF2B5EF4-FFF2-40B4-BE49-F238E27FC236}">
                      <a16:creationId xmlns:a16="http://schemas.microsoft.com/office/drawing/2014/main" id="{6CD857ED-EF4D-48BD-803E-26C5644A6C17}"/>
                    </a:ext>
                  </a:extLst>
                </p:cNvPr>
                <p:cNvSpPr/>
                <p:nvPr/>
              </p:nvSpPr>
              <p:spPr>
                <a:xfrm rot="5400000">
                  <a:off x="3476914" y="3810671"/>
                  <a:ext cx="1955903" cy="9324"/>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9" name="Google Shape;3481;p14">
                  <a:extLst>
                    <a:ext uri="{FF2B5EF4-FFF2-40B4-BE49-F238E27FC236}">
                      <a16:creationId xmlns:a16="http://schemas.microsoft.com/office/drawing/2014/main" id="{81072EE6-A578-4587-9D67-22143689D8F8}"/>
                    </a:ext>
                  </a:extLst>
                </p:cNvPr>
                <p:cNvSpPr/>
                <p:nvPr/>
              </p:nvSpPr>
              <p:spPr>
                <a:xfrm rot="5400000">
                  <a:off x="3262468" y="3810671"/>
                  <a:ext cx="1955903" cy="9324"/>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0" name="Google Shape;3482;p14">
                  <a:extLst>
                    <a:ext uri="{FF2B5EF4-FFF2-40B4-BE49-F238E27FC236}">
                      <a16:creationId xmlns:a16="http://schemas.microsoft.com/office/drawing/2014/main" id="{B52BD285-541C-492A-9570-840DC6D3AEB4}"/>
                    </a:ext>
                  </a:extLst>
                </p:cNvPr>
                <p:cNvSpPr/>
                <p:nvPr/>
              </p:nvSpPr>
              <p:spPr>
                <a:xfrm rot="5400000">
                  <a:off x="4168452" y="1342236"/>
                  <a:ext cx="449753" cy="212581"/>
                </a:xfrm>
                <a:custGeom>
                  <a:avLst/>
                  <a:gdLst/>
                  <a:ahLst/>
                  <a:cxnLst/>
                  <a:rect l="l" t="t" r="r" b="b"/>
                  <a:pathLst>
                    <a:path w="127" h="95" extrusionOk="0">
                      <a:moveTo>
                        <a:pt x="114" y="0"/>
                      </a:moveTo>
                      <a:cubicBezTo>
                        <a:pt x="96" y="8"/>
                        <a:pt x="0" y="29"/>
                        <a:pt x="0" y="48"/>
                      </a:cubicBezTo>
                      <a:cubicBezTo>
                        <a:pt x="0" y="66"/>
                        <a:pt x="101" y="90"/>
                        <a:pt x="119" y="95"/>
                      </a:cubicBezTo>
                      <a:cubicBezTo>
                        <a:pt x="122" y="75"/>
                        <a:pt x="127" y="25"/>
                        <a:pt x="114" y="0"/>
                      </a:cubicBezTo>
                      <a:close/>
                    </a:path>
                  </a:pathLst>
                </a:custGeom>
                <a:solidFill>
                  <a:srgbClr val="1C1C1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1" name="Google Shape;3483;p14">
                  <a:extLst>
                    <a:ext uri="{FF2B5EF4-FFF2-40B4-BE49-F238E27FC236}">
                      <a16:creationId xmlns:a16="http://schemas.microsoft.com/office/drawing/2014/main" id="{F244CD2B-1272-4DDB-8B93-60A04A2B17B6}"/>
                    </a:ext>
                  </a:extLst>
                </p:cNvPr>
                <p:cNvSpPr/>
                <p:nvPr/>
              </p:nvSpPr>
              <p:spPr>
                <a:xfrm rot="5400000">
                  <a:off x="4056674" y="6042858"/>
                  <a:ext cx="664919" cy="413040"/>
                </a:xfrm>
                <a:custGeom>
                  <a:avLst/>
                  <a:gdLst/>
                  <a:ahLst/>
                  <a:cxnLst/>
                  <a:rect l="l" t="t" r="r" b="b"/>
                  <a:pathLst>
                    <a:path w="188" h="185" extrusionOk="0">
                      <a:moveTo>
                        <a:pt x="146" y="185"/>
                      </a:moveTo>
                      <a:cubicBezTo>
                        <a:pt x="164" y="185"/>
                        <a:pt x="187" y="178"/>
                        <a:pt x="188" y="88"/>
                      </a:cubicBezTo>
                      <a:cubicBezTo>
                        <a:pt x="188" y="22"/>
                        <a:pt x="165" y="0"/>
                        <a:pt x="147" y="0"/>
                      </a:cubicBezTo>
                      <a:cubicBezTo>
                        <a:pt x="139" y="0"/>
                        <a:pt x="75" y="0"/>
                        <a:pt x="68" y="0"/>
                      </a:cubicBezTo>
                      <a:cubicBezTo>
                        <a:pt x="50" y="0"/>
                        <a:pt x="1" y="41"/>
                        <a:pt x="0" y="92"/>
                      </a:cubicBezTo>
                      <a:cubicBezTo>
                        <a:pt x="0" y="143"/>
                        <a:pt x="49" y="185"/>
                        <a:pt x="67" y="185"/>
                      </a:cubicBezTo>
                      <a:cubicBezTo>
                        <a:pt x="75" y="185"/>
                        <a:pt x="138" y="185"/>
                        <a:pt x="146" y="185"/>
                      </a:cubicBezTo>
                      <a:close/>
                    </a:path>
                  </a:pathLst>
                </a:custGeom>
                <a:gradFill>
                  <a:gsLst>
                    <a:gs pos="0">
                      <a:srgbClr val="FF3D3E"/>
                    </a:gs>
                    <a:gs pos="20000">
                      <a:srgbClr val="FF3D3E"/>
                    </a:gs>
                    <a:gs pos="60000">
                      <a:schemeClr val="accent3"/>
                    </a:gs>
                    <a:gs pos="100000">
                      <a:schemeClr val="accent3"/>
                    </a:gs>
                  </a:gsLst>
                  <a:path path="circle">
                    <a:fillToRect l="50000" t="50000" r="50000" b="50000"/>
                  </a:path>
                  <a:tileRect/>
                </a:gradFill>
                <a:ln>
                  <a:noFill/>
                </a:ln>
                <a:effectLst>
                  <a:outerShdw blurRad="88900" dist="38100" dir="5400000" algn="t" rotWithShape="0">
                    <a:srgbClr val="000000">
                      <a:alpha val="57647"/>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2" name="Google Shape;3484;p14">
                  <a:extLst>
                    <a:ext uri="{FF2B5EF4-FFF2-40B4-BE49-F238E27FC236}">
                      <a16:creationId xmlns:a16="http://schemas.microsoft.com/office/drawing/2014/main" id="{68291F1A-4851-4A2E-B831-3D4EAF9D231E}"/>
                    </a:ext>
                  </a:extLst>
                </p:cNvPr>
                <p:cNvSpPr/>
                <p:nvPr/>
              </p:nvSpPr>
              <p:spPr>
                <a:xfrm rot="5400000">
                  <a:off x="4320024" y="6282824"/>
                  <a:ext cx="179303" cy="192068"/>
                </a:xfrm>
                <a:custGeom>
                  <a:avLst/>
                  <a:gdLst/>
                  <a:ahLst/>
                  <a:cxnLst/>
                  <a:rect l="l" t="t" r="r" b="b"/>
                  <a:pathLst>
                    <a:path w="51" h="86" extrusionOk="0">
                      <a:moveTo>
                        <a:pt x="28" y="86"/>
                      </a:moveTo>
                      <a:cubicBezTo>
                        <a:pt x="15" y="86"/>
                        <a:pt x="0" y="64"/>
                        <a:pt x="0" y="45"/>
                      </a:cubicBezTo>
                      <a:cubicBezTo>
                        <a:pt x="1" y="25"/>
                        <a:pt x="8" y="0"/>
                        <a:pt x="22" y="0"/>
                      </a:cubicBezTo>
                      <a:cubicBezTo>
                        <a:pt x="35" y="0"/>
                        <a:pt x="51" y="21"/>
                        <a:pt x="51" y="40"/>
                      </a:cubicBezTo>
                      <a:cubicBezTo>
                        <a:pt x="51" y="60"/>
                        <a:pt x="41" y="86"/>
                        <a:pt x="28" y="86"/>
                      </a:cubicBezTo>
                      <a:close/>
                    </a:path>
                  </a:pathLst>
                </a:custGeom>
                <a:gradFill>
                  <a:gsLst>
                    <a:gs pos="0">
                      <a:srgbClr val="FF6A6A"/>
                    </a:gs>
                    <a:gs pos="20000">
                      <a:srgbClr val="FF6A6A"/>
                    </a:gs>
                    <a:gs pos="60000">
                      <a:srgbClr val="FE6464"/>
                    </a:gs>
                    <a:gs pos="100000">
                      <a:srgbClr val="FE64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3" name="Google Shape;3485;p14">
                  <a:extLst>
                    <a:ext uri="{FF2B5EF4-FFF2-40B4-BE49-F238E27FC236}">
                      <a16:creationId xmlns:a16="http://schemas.microsoft.com/office/drawing/2014/main" id="{7A381411-5F48-4BF1-B9B3-C795416D293D}"/>
                    </a:ext>
                  </a:extLst>
                </p:cNvPr>
                <p:cNvSpPr/>
                <p:nvPr/>
              </p:nvSpPr>
              <p:spPr>
                <a:xfrm rot="5400000">
                  <a:off x="4365007" y="6350224"/>
                  <a:ext cx="162867" cy="86710"/>
                </a:xfrm>
                <a:custGeom>
                  <a:avLst/>
                  <a:gdLst/>
                  <a:ahLst/>
                  <a:cxnLst/>
                  <a:rect l="l" t="t" r="r" b="b"/>
                  <a:pathLst>
                    <a:path w="46" h="39" extrusionOk="0">
                      <a:moveTo>
                        <a:pt x="6" y="9"/>
                      </a:moveTo>
                      <a:cubicBezTo>
                        <a:pt x="5" y="13"/>
                        <a:pt x="0" y="23"/>
                        <a:pt x="9" y="31"/>
                      </a:cubicBezTo>
                      <a:cubicBezTo>
                        <a:pt x="16" y="37"/>
                        <a:pt x="28" y="39"/>
                        <a:pt x="35" y="33"/>
                      </a:cubicBezTo>
                      <a:cubicBezTo>
                        <a:pt x="46" y="22"/>
                        <a:pt x="32" y="0"/>
                        <a:pt x="19" y="1"/>
                      </a:cubicBezTo>
                      <a:cubicBezTo>
                        <a:pt x="12" y="1"/>
                        <a:pt x="7" y="7"/>
                        <a:pt x="6" y="9"/>
                      </a:cubicBezTo>
                      <a:close/>
                    </a:path>
                  </a:pathLst>
                </a:custGeom>
                <a:gradFill>
                  <a:gsLst>
                    <a:gs pos="0">
                      <a:srgbClr val="FFAEAE"/>
                    </a:gs>
                    <a:gs pos="17000">
                      <a:srgbClr val="FFAEAE"/>
                    </a:gs>
                    <a:gs pos="67000">
                      <a:srgbClr val="FF6767"/>
                    </a:gs>
                    <a:gs pos="100000">
                      <a:srgbClr val="FF6767"/>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4" name="Google Shape;3486;p14">
                  <a:extLst>
                    <a:ext uri="{FF2B5EF4-FFF2-40B4-BE49-F238E27FC236}">
                      <a16:creationId xmlns:a16="http://schemas.microsoft.com/office/drawing/2014/main" id="{BA65CB40-8EA4-4B1A-83E9-CE6BB1355C18}"/>
                    </a:ext>
                  </a:extLst>
                </p:cNvPr>
                <p:cNvSpPr/>
                <p:nvPr/>
              </p:nvSpPr>
              <p:spPr>
                <a:xfrm rot="5400000">
                  <a:off x="2423227" y="3596573"/>
                  <a:ext cx="3940194" cy="404649"/>
                </a:xfrm>
                <a:custGeom>
                  <a:avLst/>
                  <a:gdLst/>
                  <a:ahLst/>
                  <a:cxnLst/>
                  <a:rect l="l" t="t" r="r" b="b"/>
                  <a:pathLst>
                    <a:path w="1114" h="181" extrusionOk="0">
                      <a:moveTo>
                        <a:pt x="96" y="180"/>
                      </a:moveTo>
                      <a:cubicBezTo>
                        <a:pt x="96" y="180"/>
                        <a:pt x="8" y="138"/>
                        <a:pt x="4" y="95"/>
                      </a:cubicBezTo>
                      <a:cubicBezTo>
                        <a:pt x="0" y="52"/>
                        <a:pt x="97" y="0"/>
                        <a:pt x="97" y="0"/>
                      </a:cubicBezTo>
                      <a:cubicBezTo>
                        <a:pt x="1114" y="1"/>
                        <a:pt x="1114" y="1"/>
                        <a:pt x="1114" y="1"/>
                      </a:cubicBezTo>
                      <a:cubicBezTo>
                        <a:pt x="1113" y="181"/>
                        <a:pt x="1113" y="181"/>
                        <a:pt x="1113" y="181"/>
                      </a:cubicBezTo>
                      <a:lnTo>
                        <a:pt x="96" y="180"/>
                      </a:lnTo>
                      <a:close/>
                    </a:path>
                  </a:pathLst>
                </a:custGeom>
                <a:solidFill>
                  <a:srgbClr val="8D00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5" name="Google Shape;3487;p14">
                  <a:extLst>
                    <a:ext uri="{FF2B5EF4-FFF2-40B4-BE49-F238E27FC236}">
                      <a16:creationId xmlns:a16="http://schemas.microsoft.com/office/drawing/2014/main" id="{A92F4876-2DC8-4562-9367-C59D58115870}"/>
                    </a:ext>
                  </a:extLst>
                </p:cNvPr>
                <p:cNvSpPr/>
                <p:nvPr/>
              </p:nvSpPr>
              <p:spPr>
                <a:xfrm rot="5400000">
                  <a:off x="2429513" y="3751304"/>
                  <a:ext cx="3896863" cy="159435"/>
                </a:xfrm>
                <a:custGeom>
                  <a:avLst/>
                  <a:gdLst/>
                  <a:ahLst/>
                  <a:cxnLst/>
                  <a:rect l="l" t="t" r="r" b="b"/>
                  <a:pathLst>
                    <a:path w="1102" h="71" extrusionOk="0">
                      <a:moveTo>
                        <a:pt x="1086" y="0"/>
                      </a:moveTo>
                      <a:cubicBezTo>
                        <a:pt x="1091" y="51"/>
                        <a:pt x="1088" y="64"/>
                        <a:pt x="1041" y="63"/>
                      </a:cubicBezTo>
                      <a:cubicBezTo>
                        <a:pt x="995" y="63"/>
                        <a:pt x="0" y="67"/>
                        <a:pt x="0" y="67"/>
                      </a:cubicBezTo>
                      <a:cubicBezTo>
                        <a:pt x="1089" y="71"/>
                        <a:pt x="1089" y="71"/>
                        <a:pt x="1089" y="71"/>
                      </a:cubicBezTo>
                      <a:cubicBezTo>
                        <a:pt x="1089" y="71"/>
                        <a:pt x="1102" y="1"/>
                        <a:pt x="1086" y="0"/>
                      </a:cubicBezTo>
                      <a:close/>
                    </a:path>
                  </a:pathLst>
                </a:custGeom>
                <a:gradFill>
                  <a:gsLst>
                    <a:gs pos="0">
                      <a:srgbClr val="FFBEBE"/>
                    </a:gs>
                    <a:gs pos="100000">
                      <a:srgbClr val="FF3D3E"/>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6" name="Google Shape;3488;p14">
                  <a:extLst>
                    <a:ext uri="{FF2B5EF4-FFF2-40B4-BE49-F238E27FC236}">
                      <a16:creationId xmlns:a16="http://schemas.microsoft.com/office/drawing/2014/main" id="{3B624608-95D7-4048-B06A-B43ECF86FA6F}"/>
                    </a:ext>
                  </a:extLst>
                </p:cNvPr>
                <p:cNvSpPr/>
                <p:nvPr/>
              </p:nvSpPr>
              <p:spPr>
                <a:xfrm rot="5400000">
                  <a:off x="2420487" y="3940481"/>
                  <a:ext cx="4222598" cy="127735"/>
                </a:xfrm>
                <a:custGeom>
                  <a:avLst/>
                  <a:gdLst/>
                  <a:ahLst/>
                  <a:cxnLst/>
                  <a:rect l="l" t="t" r="r" b="b"/>
                  <a:pathLst>
                    <a:path w="2826" h="137" extrusionOk="0">
                      <a:moveTo>
                        <a:pt x="0" y="134"/>
                      </a:moveTo>
                      <a:lnTo>
                        <a:pt x="177" y="0"/>
                      </a:lnTo>
                      <a:lnTo>
                        <a:pt x="2826" y="2"/>
                      </a:lnTo>
                      <a:lnTo>
                        <a:pt x="2819" y="137"/>
                      </a:lnTo>
                      <a:lnTo>
                        <a:pt x="0" y="134"/>
                      </a:lnTo>
                      <a:close/>
                    </a:path>
                  </a:pathLst>
                </a:custGeom>
                <a:gradFill>
                  <a:gsLst>
                    <a:gs pos="0">
                      <a:srgbClr val="8D0000"/>
                    </a:gs>
                    <a:gs pos="100000">
                      <a:srgbClr val="FF3D3E"/>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7" name="Google Shape;3489;p14">
                  <a:extLst>
                    <a:ext uri="{FF2B5EF4-FFF2-40B4-BE49-F238E27FC236}">
                      <a16:creationId xmlns:a16="http://schemas.microsoft.com/office/drawing/2014/main" id="{CF1C2DF6-BFB3-4D85-8A64-60759380ACCD}"/>
                    </a:ext>
                  </a:extLst>
                </p:cNvPr>
                <p:cNvSpPr/>
                <p:nvPr/>
              </p:nvSpPr>
              <p:spPr>
                <a:xfrm rot="5400000">
                  <a:off x="2568424" y="3792938"/>
                  <a:ext cx="3911805" cy="138923"/>
                </a:xfrm>
                <a:custGeom>
                  <a:avLst/>
                  <a:gdLst/>
                  <a:ahLst/>
                  <a:cxnLst/>
                  <a:rect l="l" t="t" r="r" b="b"/>
                  <a:pathLst>
                    <a:path w="1106" h="62" extrusionOk="0">
                      <a:moveTo>
                        <a:pt x="1060" y="0"/>
                      </a:moveTo>
                      <a:cubicBezTo>
                        <a:pt x="1060" y="0"/>
                        <a:pt x="1092" y="52"/>
                        <a:pt x="1048" y="53"/>
                      </a:cubicBezTo>
                      <a:cubicBezTo>
                        <a:pt x="1012" y="54"/>
                        <a:pt x="0" y="54"/>
                        <a:pt x="0" y="54"/>
                      </a:cubicBezTo>
                      <a:cubicBezTo>
                        <a:pt x="0" y="54"/>
                        <a:pt x="1049" y="62"/>
                        <a:pt x="1077" y="59"/>
                      </a:cubicBezTo>
                      <a:cubicBezTo>
                        <a:pt x="1106" y="56"/>
                        <a:pt x="1060" y="0"/>
                        <a:pt x="1060" y="0"/>
                      </a:cubicBezTo>
                      <a:close/>
                    </a:path>
                  </a:pathLst>
                </a:custGeom>
                <a:gradFill>
                  <a:gsLst>
                    <a:gs pos="0">
                      <a:schemeClr val="accent3"/>
                    </a:gs>
                    <a:gs pos="100000">
                      <a:schemeClr val="accent3"/>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8" name="Google Shape;3490;p14">
                  <a:extLst>
                    <a:ext uri="{FF2B5EF4-FFF2-40B4-BE49-F238E27FC236}">
                      <a16:creationId xmlns:a16="http://schemas.microsoft.com/office/drawing/2014/main" id="{4A6D521C-D53D-42A6-976E-65E5E5C629FB}"/>
                    </a:ext>
                  </a:extLst>
                </p:cNvPr>
                <p:cNvSpPr/>
                <p:nvPr/>
              </p:nvSpPr>
              <p:spPr>
                <a:xfrm rot="5400000">
                  <a:off x="2132850" y="3942812"/>
                  <a:ext cx="4222598" cy="123073"/>
                </a:xfrm>
                <a:custGeom>
                  <a:avLst/>
                  <a:gdLst/>
                  <a:ahLst/>
                  <a:cxnLst/>
                  <a:rect l="l" t="t" r="r" b="b"/>
                  <a:pathLst>
                    <a:path w="2826" h="132" extrusionOk="0">
                      <a:moveTo>
                        <a:pt x="0" y="0"/>
                      </a:moveTo>
                      <a:lnTo>
                        <a:pt x="2816" y="3"/>
                      </a:lnTo>
                      <a:lnTo>
                        <a:pt x="2826" y="132"/>
                      </a:lnTo>
                      <a:lnTo>
                        <a:pt x="194" y="130"/>
                      </a:lnTo>
                      <a:lnTo>
                        <a:pt x="0" y="0"/>
                      </a:lnTo>
                      <a:close/>
                    </a:path>
                  </a:pathLst>
                </a:custGeom>
                <a:solidFill>
                  <a:srgbClr val="5E00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29" name="Google Shape;3491;p14">
                  <a:extLst>
                    <a:ext uri="{FF2B5EF4-FFF2-40B4-BE49-F238E27FC236}">
                      <a16:creationId xmlns:a16="http://schemas.microsoft.com/office/drawing/2014/main" id="{39687691-80FF-4F5C-94DE-B953F489163E}"/>
                    </a:ext>
                  </a:extLst>
                </p:cNvPr>
                <p:cNvSpPr/>
                <p:nvPr/>
              </p:nvSpPr>
              <p:spPr>
                <a:xfrm rot="5400000">
                  <a:off x="4328618" y="5498971"/>
                  <a:ext cx="121030" cy="413040"/>
                </a:xfrm>
                <a:custGeom>
                  <a:avLst/>
                  <a:gdLst/>
                  <a:ahLst/>
                  <a:cxnLst/>
                  <a:rect l="l" t="t" r="r" b="b"/>
                  <a:pathLst>
                    <a:path w="34" h="185" extrusionOk="0">
                      <a:moveTo>
                        <a:pt x="0" y="0"/>
                      </a:moveTo>
                      <a:cubicBezTo>
                        <a:pt x="0" y="0"/>
                        <a:pt x="24" y="24"/>
                        <a:pt x="23" y="92"/>
                      </a:cubicBezTo>
                      <a:cubicBezTo>
                        <a:pt x="22" y="161"/>
                        <a:pt x="0" y="185"/>
                        <a:pt x="0" y="185"/>
                      </a:cubicBezTo>
                      <a:cubicBezTo>
                        <a:pt x="0" y="185"/>
                        <a:pt x="34" y="171"/>
                        <a:pt x="34" y="94"/>
                      </a:cubicBezTo>
                      <a:cubicBezTo>
                        <a:pt x="34" y="17"/>
                        <a:pt x="0" y="0"/>
                        <a:pt x="0" y="0"/>
                      </a:cubicBezTo>
                      <a:close/>
                    </a:path>
                  </a:pathLst>
                </a:custGeom>
                <a:solidFill>
                  <a:srgbClr val="5E00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0" name="Google Shape;3492;p14">
                  <a:extLst>
                    <a:ext uri="{FF2B5EF4-FFF2-40B4-BE49-F238E27FC236}">
                      <a16:creationId xmlns:a16="http://schemas.microsoft.com/office/drawing/2014/main" id="{CC7655AC-B786-4873-B1B6-D56D5C97A98A}"/>
                    </a:ext>
                  </a:extLst>
                </p:cNvPr>
                <p:cNvSpPr/>
                <p:nvPr/>
              </p:nvSpPr>
              <p:spPr>
                <a:xfrm rot="5400000">
                  <a:off x="4081329" y="5735800"/>
                  <a:ext cx="615608" cy="413040"/>
                </a:xfrm>
                <a:custGeom>
                  <a:avLst/>
                  <a:gdLst/>
                  <a:ahLst/>
                  <a:cxnLst/>
                  <a:rect l="l" t="t" r="r" b="b"/>
                  <a:pathLst>
                    <a:path w="174" h="185" extrusionOk="0">
                      <a:moveTo>
                        <a:pt x="30" y="92"/>
                      </a:moveTo>
                      <a:cubicBezTo>
                        <a:pt x="30" y="141"/>
                        <a:pt x="19" y="181"/>
                        <a:pt x="0" y="185"/>
                      </a:cubicBezTo>
                      <a:cubicBezTo>
                        <a:pt x="1" y="185"/>
                        <a:pt x="3" y="185"/>
                        <a:pt x="4" y="185"/>
                      </a:cubicBezTo>
                      <a:cubicBezTo>
                        <a:pt x="13" y="185"/>
                        <a:pt x="132" y="185"/>
                        <a:pt x="140" y="185"/>
                      </a:cubicBezTo>
                      <a:cubicBezTo>
                        <a:pt x="160" y="185"/>
                        <a:pt x="174" y="144"/>
                        <a:pt x="174" y="93"/>
                      </a:cubicBezTo>
                      <a:cubicBezTo>
                        <a:pt x="174" y="42"/>
                        <a:pt x="161" y="0"/>
                        <a:pt x="141" y="0"/>
                      </a:cubicBezTo>
                      <a:cubicBezTo>
                        <a:pt x="132" y="0"/>
                        <a:pt x="14" y="0"/>
                        <a:pt x="5" y="0"/>
                      </a:cubicBezTo>
                      <a:cubicBezTo>
                        <a:pt x="3" y="0"/>
                        <a:pt x="2" y="0"/>
                        <a:pt x="0" y="0"/>
                      </a:cubicBezTo>
                      <a:cubicBezTo>
                        <a:pt x="19" y="3"/>
                        <a:pt x="30" y="43"/>
                        <a:pt x="30" y="92"/>
                      </a:cubicBezTo>
                      <a:close/>
                    </a:path>
                  </a:pathLst>
                </a:custGeom>
                <a:solidFill>
                  <a:srgbClr val="E6E7E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1" name="Google Shape;3493;p14">
                  <a:extLst>
                    <a:ext uri="{FF2B5EF4-FFF2-40B4-BE49-F238E27FC236}">
                      <a16:creationId xmlns:a16="http://schemas.microsoft.com/office/drawing/2014/main" id="{E1307EFD-A0A1-4E78-BB0E-D158E85EDECF}"/>
                    </a:ext>
                  </a:extLst>
                </p:cNvPr>
                <p:cNvSpPr/>
                <p:nvPr/>
              </p:nvSpPr>
              <p:spPr>
                <a:xfrm rot="5400000">
                  <a:off x="4082727" y="5744862"/>
                  <a:ext cx="615608" cy="415837"/>
                </a:xfrm>
                <a:custGeom>
                  <a:avLst/>
                  <a:gdLst/>
                  <a:ahLst/>
                  <a:cxnLst/>
                  <a:rect l="l" t="t" r="r" b="b"/>
                  <a:pathLst>
                    <a:path w="174" h="186" extrusionOk="0">
                      <a:moveTo>
                        <a:pt x="30" y="93"/>
                      </a:moveTo>
                      <a:cubicBezTo>
                        <a:pt x="30" y="141"/>
                        <a:pt x="18" y="181"/>
                        <a:pt x="0" y="185"/>
                      </a:cubicBezTo>
                      <a:cubicBezTo>
                        <a:pt x="1" y="185"/>
                        <a:pt x="3" y="185"/>
                        <a:pt x="4" y="185"/>
                      </a:cubicBezTo>
                      <a:cubicBezTo>
                        <a:pt x="13" y="185"/>
                        <a:pt x="131" y="186"/>
                        <a:pt x="140" y="186"/>
                      </a:cubicBezTo>
                      <a:cubicBezTo>
                        <a:pt x="160" y="186"/>
                        <a:pt x="173" y="144"/>
                        <a:pt x="174" y="93"/>
                      </a:cubicBezTo>
                      <a:cubicBezTo>
                        <a:pt x="174" y="42"/>
                        <a:pt x="161" y="0"/>
                        <a:pt x="141" y="0"/>
                      </a:cubicBezTo>
                      <a:cubicBezTo>
                        <a:pt x="132" y="0"/>
                        <a:pt x="14" y="0"/>
                        <a:pt x="5" y="0"/>
                      </a:cubicBezTo>
                      <a:cubicBezTo>
                        <a:pt x="3" y="0"/>
                        <a:pt x="1" y="0"/>
                        <a:pt x="0" y="0"/>
                      </a:cubicBezTo>
                      <a:cubicBezTo>
                        <a:pt x="19" y="3"/>
                        <a:pt x="30" y="44"/>
                        <a:pt x="30" y="93"/>
                      </a:cubicBezTo>
                      <a:close/>
                    </a:path>
                  </a:pathLst>
                </a:custGeom>
                <a:gradFill>
                  <a:gsLst>
                    <a:gs pos="0">
                      <a:srgbClr val="F2F2F2"/>
                    </a:gs>
                    <a:gs pos="34000">
                      <a:srgbClr val="BFBFBF"/>
                    </a:gs>
                    <a:gs pos="44000">
                      <a:schemeClr val="lt1"/>
                    </a:gs>
                    <a:gs pos="61000">
                      <a:srgbClr val="F2F2F2"/>
                    </a:gs>
                    <a:gs pos="69000">
                      <a:srgbClr val="BFBFBF"/>
                    </a:gs>
                    <a:gs pos="80000">
                      <a:srgbClr val="A5A5A5"/>
                    </a:gs>
                    <a:gs pos="84000">
                      <a:srgbClr val="D8D8D8"/>
                    </a:gs>
                    <a:gs pos="88000">
                      <a:srgbClr val="7F7F7F"/>
                    </a:gs>
                    <a:gs pos="100000">
                      <a:srgbClr val="3F3F3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2" name="Google Shape;3494;p14">
                  <a:extLst>
                    <a:ext uri="{FF2B5EF4-FFF2-40B4-BE49-F238E27FC236}">
                      <a16:creationId xmlns:a16="http://schemas.microsoft.com/office/drawing/2014/main" id="{0EDE6D5A-C232-4D2F-84E5-40843A08FF30}"/>
                    </a:ext>
                  </a:extLst>
                </p:cNvPr>
                <p:cNvSpPr/>
                <p:nvPr/>
              </p:nvSpPr>
              <p:spPr>
                <a:xfrm rot="5400000">
                  <a:off x="4316665" y="5953206"/>
                  <a:ext cx="144937" cy="413040"/>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3" name="Google Shape;3495;p14">
                  <a:extLst>
                    <a:ext uri="{FF2B5EF4-FFF2-40B4-BE49-F238E27FC236}">
                      <a16:creationId xmlns:a16="http://schemas.microsoft.com/office/drawing/2014/main" id="{1ED8D931-24EB-471C-95A5-4AB944D666F2}"/>
                    </a:ext>
                  </a:extLst>
                </p:cNvPr>
                <p:cNvSpPr/>
                <p:nvPr/>
              </p:nvSpPr>
              <p:spPr>
                <a:xfrm rot="5400000">
                  <a:off x="4319461" y="5542335"/>
                  <a:ext cx="144937" cy="413040"/>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4" name="Google Shape;3496;p14">
                  <a:extLst>
                    <a:ext uri="{FF2B5EF4-FFF2-40B4-BE49-F238E27FC236}">
                      <a16:creationId xmlns:a16="http://schemas.microsoft.com/office/drawing/2014/main" id="{7D145AA5-7A75-405E-8FFA-1B0459A74636}"/>
                    </a:ext>
                  </a:extLst>
                </p:cNvPr>
                <p:cNvSpPr/>
                <p:nvPr/>
              </p:nvSpPr>
              <p:spPr>
                <a:xfrm rot="5400000">
                  <a:off x="4318159" y="5962171"/>
                  <a:ext cx="141949" cy="413040"/>
                </a:xfrm>
                <a:custGeom>
                  <a:avLst/>
                  <a:gdLst/>
                  <a:ahLst/>
                  <a:cxnLst/>
                  <a:rect l="l" t="t" r="r" b="b"/>
                  <a:pathLst>
                    <a:path w="40" h="185" extrusionOk="0">
                      <a:moveTo>
                        <a:pt x="39" y="93"/>
                      </a:moveTo>
                      <a:cubicBezTo>
                        <a:pt x="40" y="45"/>
                        <a:pt x="29" y="6"/>
                        <a:pt x="11" y="0"/>
                      </a:cubicBezTo>
                      <a:cubicBezTo>
                        <a:pt x="8" y="0"/>
                        <a:pt x="6" y="0"/>
                        <a:pt x="5" y="0"/>
                      </a:cubicBezTo>
                      <a:cubicBezTo>
                        <a:pt x="4" y="0"/>
                        <a:pt x="2" y="0"/>
                        <a:pt x="0" y="0"/>
                      </a:cubicBezTo>
                      <a:cubicBezTo>
                        <a:pt x="19" y="3"/>
                        <a:pt x="30" y="43"/>
                        <a:pt x="30" y="93"/>
                      </a:cubicBezTo>
                      <a:cubicBezTo>
                        <a:pt x="30" y="141"/>
                        <a:pt x="19" y="181"/>
                        <a:pt x="0" y="185"/>
                      </a:cubicBezTo>
                      <a:cubicBezTo>
                        <a:pt x="1" y="185"/>
                        <a:pt x="3" y="185"/>
                        <a:pt x="4" y="185"/>
                      </a:cubicBezTo>
                      <a:cubicBezTo>
                        <a:pt x="6" y="185"/>
                        <a:pt x="8" y="185"/>
                        <a:pt x="10" y="185"/>
                      </a:cubicBezTo>
                      <a:cubicBezTo>
                        <a:pt x="28" y="180"/>
                        <a:pt x="39" y="141"/>
                        <a:pt x="39" y="93"/>
                      </a:cubicBezTo>
                      <a:close/>
                    </a:path>
                  </a:pathLst>
                </a:custGeom>
                <a:gradFill>
                  <a:gsLst>
                    <a:gs pos="0">
                      <a:srgbClr val="F2F2F2"/>
                    </a:gs>
                    <a:gs pos="44000">
                      <a:schemeClr val="lt1"/>
                    </a:gs>
                    <a:gs pos="81000">
                      <a:srgbClr val="7F7F7F"/>
                    </a:gs>
                    <a:gs pos="100000">
                      <a:srgbClr val="BFBFB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5" name="Google Shape;3497;p14">
                  <a:extLst>
                    <a:ext uri="{FF2B5EF4-FFF2-40B4-BE49-F238E27FC236}">
                      <a16:creationId xmlns:a16="http://schemas.microsoft.com/office/drawing/2014/main" id="{3E0A08A9-7BC2-4067-ABE4-CE26736E2CDC}"/>
                    </a:ext>
                  </a:extLst>
                </p:cNvPr>
                <p:cNvSpPr/>
                <p:nvPr/>
              </p:nvSpPr>
              <p:spPr>
                <a:xfrm rot="5400000">
                  <a:off x="4313766" y="5551549"/>
                  <a:ext cx="155396" cy="413972"/>
                </a:xfrm>
                <a:custGeom>
                  <a:avLst/>
                  <a:gdLst/>
                  <a:ahLst/>
                  <a:cxnLst/>
                  <a:rect l="l" t="t" r="r" b="b"/>
                  <a:pathLst>
                    <a:path w="44" h="185" extrusionOk="0">
                      <a:moveTo>
                        <a:pt x="43" y="93"/>
                      </a:moveTo>
                      <a:cubicBezTo>
                        <a:pt x="44" y="45"/>
                        <a:pt x="33" y="6"/>
                        <a:pt x="15" y="0"/>
                      </a:cubicBezTo>
                      <a:cubicBezTo>
                        <a:pt x="13" y="0"/>
                        <a:pt x="2" y="0"/>
                        <a:pt x="0" y="0"/>
                      </a:cubicBezTo>
                      <a:cubicBezTo>
                        <a:pt x="19" y="4"/>
                        <a:pt x="32" y="44"/>
                        <a:pt x="31" y="93"/>
                      </a:cubicBezTo>
                      <a:cubicBezTo>
                        <a:pt x="31" y="141"/>
                        <a:pt x="20" y="181"/>
                        <a:pt x="1" y="185"/>
                      </a:cubicBezTo>
                      <a:cubicBezTo>
                        <a:pt x="3" y="185"/>
                        <a:pt x="12" y="185"/>
                        <a:pt x="14" y="185"/>
                      </a:cubicBezTo>
                      <a:cubicBezTo>
                        <a:pt x="33" y="180"/>
                        <a:pt x="43" y="141"/>
                        <a:pt x="43" y="93"/>
                      </a:cubicBezTo>
                      <a:close/>
                    </a:path>
                  </a:pathLst>
                </a:custGeom>
                <a:gradFill>
                  <a:gsLst>
                    <a:gs pos="0">
                      <a:srgbClr val="F2F2F2"/>
                    </a:gs>
                    <a:gs pos="33000">
                      <a:srgbClr val="F2F2F2"/>
                    </a:gs>
                    <a:gs pos="61000">
                      <a:srgbClr val="BFBFBF"/>
                    </a:gs>
                    <a:gs pos="79000">
                      <a:srgbClr val="7F7F7F"/>
                    </a:gs>
                    <a:gs pos="100000">
                      <a:srgbClr val="D8D8D8"/>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6" name="Google Shape;3498;p14">
                  <a:extLst>
                    <a:ext uri="{FF2B5EF4-FFF2-40B4-BE49-F238E27FC236}">
                      <a16:creationId xmlns:a16="http://schemas.microsoft.com/office/drawing/2014/main" id="{BFCFDA25-CF2D-4284-A9A7-3E366A8CC517}"/>
                    </a:ext>
                  </a:extLst>
                </p:cNvPr>
                <p:cNvSpPr/>
                <p:nvPr/>
              </p:nvSpPr>
              <p:spPr>
                <a:xfrm rot="5400000">
                  <a:off x="4056113" y="1762918"/>
                  <a:ext cx="667905" cy="411176"/>
                </a:xfrm>
                <a:custGeom>
                  <a:avLst/>
                  <a:gdLst/>
                  <a:ahLst/>
                  <a:cxnLst/>
                  <a:rect l="l" t="t" r="r" b="b"/>
                  <a:pathLst>
                    <a:path w="189" h="184" extrusionOk="0">
                      <a:moveTo>
                        <a:pt x="0" y="49"/>
                      </a:moveTo>
                      <a:cubicBezTo>
                        <a:pt x="149" y="0"/>
                        <a:pt x="149" y="0"/>
                        <a:pt x="149" y="0"/>
                      </a:cubicBezTo>
                      <a:cubicBezTo>
                        <a:pt x="149" y="0"/>
                        <a:pt x="189" y="27"/>
                        <a:pt x="150" y="58"/>
                      </a:cubicBezTo>
                      <a:cubicBezTo>
                        <a:pt x="150" y="58"/>
                        <a:pt x="176" y="65"/>
                        <a:pt x="176" y="93"/>
                      </a:cubicBezTo>
                      <a:cubicBezTo>
                        <a:pt x="176" y="121"/>
                        <a:pt x="149" y="129"/>
                        <a:pt x="149" y="129"/>
                      </a:cubicBezTo>
                      <a:cubicBezTo>
                        <a:pt x="149" y="129"/>
                        <a:pt x="186" y="157"/>
                        <a:pt x="156" y="184"/>
                      </a:cubicBezTo>
                      <a:cubicBezTo>
                        <a:pt x="0" y="137"/>
                        <a:pt x="0" y="137"/>
                        <a:pt x="0" y="137"/>
                      </a:cubicBezTo>
                      <a:cubicBezTo>
                        <a:pt x="0" y="137"/>
                        <a:pt x="15" y="84"/>
                        <a:pt x="0" y="49"/>
                      </a:cubicBezTo>
                      <a:close/>
                    </a:path>
                  </a:pathLst>
                </a:custGeom>
                <a:solidFill>
                  <a:srgbClr val="D4712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7" name="Google Shape;3499;p14">
                  <a:extLst>
                    <a:ext uri="{FF2B5EF4-FFF2-40B4-BE49-F238E27FC236}">
                      <a16:creationId xmlns:a16="http://schemas.microsoft.com/office/drawing/2014/main" id="{76A8FA6F-A947-4712-B728-D4F7C515911E}"/>
                    </a:ext>
                  </a:extLst>
                </p:cNvPr>
                <p:cNvSpPr/>
                <p:nvPr/>
              </p:nvSpPr>
              <p:spPr>
                <a:xfrm rot="5400000">
                  <a:off x="4053871" y="1757689"/>
                  <a:ext cx="672388" cy="411176"/>
                </a:xfrm>
                <a:custGeom>
                  <a:avLst/>
                  <a:gdLst/>
                  <a:ahLst/>
                  <a:cxnLst/>
                  <a:rect l="l" t="t" r="r" b="b"/>
                  <a:pathLst>
                    <a:path w="190" h="184" extrusionOk="0">
                      <a:moveTo>
                        <a:pt x="0" y="43"/>
                      </a:moveTo>
                      <a:cubicBezTo>
                        <a:pt x="150" y="0"/>
                        <a:pt x="150" y="0"/>
                        <a:pt x="150" y="0"/>
                      </a:cubicBezTo>
                      <a:cubicBezTo>
                        <a:pt x="150" y="0"/>
                        <a:pt x="190" y="27"/>
                        <a:pt x="151" y="58"/>
                      </a:cubicBezTo>
                      <a:cubicBezTo>
                        <a:pt x="151" y="58"/>
                        <a:pt x="177" y="65"/>
                        <a:pt x="177" y="93"/>
                      </a:cubicBezTo>
                      <a:cubicBezTo>
                        <a:pt x="177" y="121"/>
                        <a:pt x="150" y="129"/>
                        <a:pt x="150" y="129"/>
                      </a:cubicBezTo>
                      <a:cubicBezTo>
                        <a:pt x="150" y="129"/>
                        <a:pt x="187" y="157"/>
                        <a:pt x="157" y="184"/>
                      </a:cubicBezTo>
                      <a:cubicBezTo>
                        <a:pt x="2" y="137"/>
                        <a:pt x="2" y="137"/>
                        <a:pt x="2" y="137"/>
                      </a:cubicBezTo>
                      <a:cubicBezTo>
                        <a:pt x="2" y="137"/>
                        <a:pt x="15" y="78"/>
                        <a:pt x="0" y="43"/>
                      </a:cubicBezTo>
                      <a:close/>
                    </a:path>
                  </a:pathLst>
                </a:custGeom>
                <a:gradFill>
                  <a:gsLst>
                    <a:gs pos="0">
                      <a:srgbClr val="F5E9DF"/>
                    </a:gs>
                    <a:gs pos="1000">
                      <a:srgbClr val="F5E9DF"/>
                    </a:gs>
                    <a:gs pos="69000">
                      <a:srgbClr val="D48C5E"/>
                    </a:gs>
                    <a:gs pos="89000">
                      <a:srgbClr val="E3B495"/>
                    </a:gs>
                    <a:gs pos="100000">
                      <a:srgbClr val="E3B495"/>
                    </a:gs>
                  </a:gsLst>
                  <a:lin ang="60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8" name="Google Shape;3500;p14">
                  <a:extLst>
                    <a:ext uri="{FF2B5EF4-FFF2-40B4-BE49-F238E27FC236}">
                      <a16:creationId xmlns:a16="http://schemas.microsoft.com/office/drawing/2014/main" id="{2D98001C-7603-496F-9DBE-A697FA3398E5}"/>
                    </a:ext>
                  </a:extLst>
                </p:cNvPr>
                <p:cNvSpPr/>
                <p:nvPr/>
              </p:nvSpPr>
              <p:spPr>
                <a:xfrm rot="5400000">
                  <a:off x="4166688" y="1870506"/>
                  <a:ext cx="672388" cy="185542"/>
                </a:xfrm>
                <a:custGeom>
                  <a:avLst/>
                  <a:gdLst/>
                  <a:ahLst/>
                  <a:cxnLst/>
                  <a:rect l="l" t="t" r="r" b="b"/>
                  <a:pathLst>
                    <a:path w="190" h="83" extrusionOk="0">
                      <a:moveTo>
                        <a:pt x="174" y="77"/>
                      </a:moveTo>
                      <a:cubicBezTo>
                        <a:pt x="167" y="62"/>
                        <a:pt x="151" y="58"/>
                        <a:pt x="151" y="58"/>
                      </a:cubicBezTo>
                      <a:cubicBezTo>
                        <a:pt x="190" y="27"/>
                        <a:pt x="150" y="0"/>
                        <a:pt x="150" y="0"/>
                      </a:cubicBezTo>
                      <a:cubicBezTo>
                        <a:pt x="0" y="43"/>
                        <a:pt x="0" y="43"/>
                        <a:pt x="0" y="43"/>
                      </a:cubicBezTo>
                      <a:cubicBezTo>
                        <a:pt x="4" y="52"/>
                        <a:pt x="8" y="74"/>
                        <a:pt x="9" y="83"/>
                      </a:cubicBezTo>
                      <a:lnTo>
                        <a:pt x="174" y="77"/>
                      </a:lnTo>
                      <a:close/>
                    </a:path>
                  </a:pathLst>
                </a:custGeom>
                <a:gradFill>
                  <a:gsLst>
                    <a:gs pos="0">
                      <a:srgbClr val="F7E7DF"/>
                    </a:gs>
                    <a:gs pos="47000">
                      <a:srgbClr val="D38C5F"/>
                    </a:gs>
                    <a:gs pos="58999">
                      <a:srgbClr val="E4BDA0"/>
                    </a:gs>
                    <a:gs pos="100000">
                      <a:srgbClr val="E4BDA0"/>
                    </a:gs>
                  </a:gsLst>
                  <a:lin ang="4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 name="Google Shape;3501;p14">
                  <a:extLst>
                    <a:ext uri="{FF2B5EF4-FFF2-40B4-BE49-F238E27FC236}">
                      <a16:creationId xmlns:a16="http://schemas.microsoft.com/office/drawing/2014/main" id="{08287F4E-2C2B-43D4-AF15-DFC000CF756D}"/>
                    </a:ext>
                  </a:extLst>
                </p:cNvPr>
                <p:cNvSpPr/>
                <p:nvPr/>
              </p:nvSpPr>
              <p:spPr>
                <a:xfrm rot="5400000">
                  <a:off x="4143809" y="1876830"/>
                  <a:ext cx="600667" cy="151976"/>
                </a:xfrm>
                <a:custGeom>
                  <a:avLst/>
                  <a:gdLst/>
                  <a:ahLst/>
                  <a:cxnLst/>
                  <a:rect l="l" t="t" r="r" b="b"/>
                  <a:pathLst>
                    <a:path w="170" h="68" extrusionOk="0">
                      <a:moveTo>
                        <a:pt x="0" y="34"/>
                      </a:moveTo>
                      <a:cubicBezTo>
                        <a:pt x="1" y="40"/>
                        <a:pt x="2" y="52"/>
                        <a:pt x="2" y="58"/>
                      </a:cubicBezTo>
                      <a:cubicBezTo>
                        <a:pt x="169" y="68"/>
                        <a:pt x="169" y="68"/>
                        <a:pt x="169" y="68"/>
                      </a:cubicBezTo>
                      <a:cubicBezTo>
                        <a:pt x="169" y="65"/>
                        <a:pt x="170" y="62"/>
                        <a:pt x="170" y="59"/>
                      </a:cubicBezTo>
                      <a:cubicBezTo>
                        <a:pt x="170" y="31"/>
                        <a:pt x="144" y="24"/>
                        <a:pt x="144" y="24"/>
                      </a:cubicBezTo>
                      <a:cubicBezTo>
                        <a:pt x="151" y="18"/>
                        <a:pt x="159" y="7"/>
                        <a:pt x="161" y="0"/>
                      </a:cubicBezTo>
                      <a:lnTo>
                        <a:pt x="0" y="34"/>
                      </a:lnTo>
                      <a:close/>
                    </a:path>
                  </a:pathLst>
                </a:custGeom>
                <a:gradFill>
                  <a:gsLst>
                    <a:gs pos="0">
                      <a:srgbClr val="F6E7E0"/>
                    </a:gs>
                    <a:gs pos="1000">
                      <a:srgbClr val="F6E7E0"/>
                    </a:gs>
                    <a:gs pos="57000">
                      <a:srgbClr val="E6BBA0"/>
                    </a:gs>
                    <a:gs pos="100000">
                      <a:srgbClr val="E6BBA0"/>
                    </a:gs>
                  </a:gsLst>
                  <a:lin ang="48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 name="Google Shape;3502;p14">
                  <a:extLst>
                    <a:ext uri="{FF2B5EF4-FFF2-40B4-BE49-F238E27FC236}">
                      <a16:creationId xmlns:a16="http://schemas.microsoft.com/office/drawing/2014/main" id="{A766C908-8FB6-48AE-9045-A03C1C5F302F}"/>
                    </a:ext>
                  </a:extLst>
                </p:cNvPr>
                <p:cNvSpPr/>
                <p:nvPr/>
              </p:nvSpPr>
              <p:spPr>
                <a:xfrm rot="5400000">
                  <a:off x="4198037" y="1411697"/>
                  <a:ext cx="413892" cy="73657"/>
                </a:xfrm>
                <a:custGeom>
                  <a:avLst/>
                  <a:gdLst/>
                  <a:ahLst/>
                  <a:cxnLst/>
                  <a:rect l="l" t="t" r="r" b="b"/>
                  <a:pathLst>
                    <a:path w="117" h="33" extrusionOk="0">
                      <a:moveTo>
                        <a:pt x="89" y="7"/>
                      </a:moveTo>
                      <a:cubicBezTo>
                        <a:pt x="109" y="5"/>
                        <a:pt x="115" y="0"/>
                        <a:pt x="115" y="13"/>
                      </a:cubicBezTo>
                      <a:cubicBezTo>
                        <a:pt x="116" y="24"/>
                        <a:pt x="117" y="22"/>
                        <a:pt x="99" y="24"/>
                      </a:cubicBezTo>
                      <a:cubicBezTo>
                        <a:pt x="87" y="25"/>
                        <a:pt x="0" y="33"/>
                        <a:pt x="0" y="23"/>
                      </a:cubicBezTo>
                      <a:cubicBezTo>
                        <a:pt x="0" y="18"/>
                        <a:pt x="79" y="9"/>
                        <a:pt x="89" y="7"/>
                      </a:cubicBezTo>
                      <a:close/>
                    </a:path>
                  </a:pathLst>
                </a:custGeom>
                <a:gradFill>
                  <a:gsLst>
                    <a:gs pos="0">
                      <a:srgbClr val="3F3F3F"/>
                    </a:gs>
                    <a:gs pos="1000">
                      <a:srgbClr val="3F3F3F"/>
                    </a:gs>
                    <a:gs pos="89000">
                      <a:srgbClr val="A5A5A5"/>
                    </a:gs>
                    <a:gs pos="100000">
                      <a:srgbClr val="A5A5A5"/>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1" name="Google Shape;3503;p14">
                  <a:extLst>
                    <a:ext uri="{FF2B5EF4-FFF2-40B4-BE49-F238E27FC236}">
                      <a16:creationId xmlns:a16="http://schemas.microsoft.com/office/drawing/2014/main" id="{2CFB2427-51F2-4ABB-A389-967BFAAEE609}"/>
                    </a:ext>
                  </a:extLst>
                </p:cNvPr>
                <p:cNvSpPr/>
                <p:nvPr/>
              </p:nvSpPr>
              <p:spPr>
                <a:xfrm rot="5400000">
                  <a:off x="4090401" y="6300869"/>
                  <a:ext cx="346654" cy="158503"/>
                </a:xfrm>
                <a:custGeom>
                  <a:avLst/>
                  <a:gdLst/>
                  <a:ahLst/>
                  <a:cxnLst/>
                  <a:rect l="l" t="t" r="r" b="b"/>
                  <a:pathLst>
                    <a:path w="98" h="71" extrusionOk="0">
                      <a:moveTo>
                        <a:pt x="24" y="10"/>
                      </a:moveTo>
                      <a:cubicBezTo>
                        <a:pt x="22" y="5"/>
                        <a:pt x="18" y="0"/>
                        <a:pt x="17" y="4"/>
                      </a:cubicBezTo>
                      <a:cubicBezTo>
                        <a:pt x="15" y="9"/>
                        <a:pt x="15" y="20"/>
                        <a:pt x="14" y="28"/>
                      </a:cubicBezTo>
                      <a:cubicBezTo>
                        <a:pt x="13" y="36"/>
                        <a:pt x="5" y="49"/>
                        <a:pt x="3" y="57"/>
                      </a:cubicBezTo>
                      <a:cubicBezTo>
                        <a:pt x="0" y="67"/>
                        <a:pt x="12" y="69"/>
                        <a:pt x="21" y="69"/>
                      </a:cubicBezTo>
                      <a:cubicBezTo>
                        <a:pt x="35" y="70"/>
                        <a:pt x="75" y="71"/>
                        <a:pt x="82" y="63"/>
                      </a:cubicBezTo>
                      <a:cubicBezTo>
                        <a:pt x="86" y="58"/>
                        <a:pt x="98" y="38"/>
                        <a:pt x="90" y="37"/>
                      </a:cubicBezTo>
                      <a:cubicBezTo>
                        <a:pt x="83" y="37"/>
                        <a:pt x="71" y="59"/>
                        <a:pt x="41" y="59"/>
                      </a:cubicBezTo>
                      <a:cubicBezTo>
                        <a:pt x="26" y="59"/>
                        <a:pt x="26" y="50"/>
                        <a:pt x="23" y="44"/>
                      </a:cubicBezTo>
                      <a:cubicBezTo>
                        <a:pt x="17" y="34"/>
                        <a:pt x="26" y="16"/>
                        <a:pt x="24" y="10"/>
                      </a:cubicBezTo>
                      <a:close/>
                    </a:path>
                  </a:pathLst>
                </a:custGeom>
                <a:gradFill>
                  <a:gsLst>
                    <a:gs pos="0">
                      <a:srgbClr val="FF3D3E"/>
                    </a:gs>
                    <a:gs pos="60000">
                      <a:srgbClr val="AF0000"/>
                    </a:gs>
                    <a:gs pos="100000">
                      <a:srgbClr val="AF0000"/>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2" name="Google Shape;3504;p14">
                  <a:extLst>
                    <a:ext uri="{FF2B5EF4-FFF2-40B4-BE49-F238E27FC236}">
                      <a16:creationId xmlns:a16="http://schemas.microsoft.com/office/drawing/2014/main" id="{4034E3C9-40EE-4CC1-B576-E9C93DAE0A24}"/>
                    </a:ext>
                  </a:extLst>
                </p:cNvPr>
                <p:cNvSpPr/>
                <p:nvPr/>
              </p:nvSpPr>
              <p:spPr>
                <a:xfrm rot="5400000">
                  <a:off x="2788220" y="3941551"/>
                  <a:ext cx="3518832" cy="64334"/>
                </a:xfrm>
                <a:custGeom>
                  <a:avLst/>
                  <a:gdLst/>
                  <a:ahLst/>
                  <a:cxnLst/>
                  <a:rect l="l" t="t" r="r" b="b"/>
                  <a:pathLst>
                    <a:path w="995" h="29" extrusionOk="0">
                      <a:moveTo>
                        <a:pt x="0" y="0"/>
                      </a:moveTo>
                      <a:cubicBezTo>
                        <a:pt x="0" y="0"/>
                        <a:pt x="903" y="0"/>
                        <a:pt x="921" y="0"/>
                      </a:cubicBezTo>
                      <a:cubicBezTo>
                        <a:pt x="931" y="0"/>
                        <a:pt x="955" y="1"/>
                        <a:pt x="964" y="1"/>
                      </a:cubicBezTo>
                      <a:cubicBezTo>
                        <a:pt x="973" y="1"/>
                        <a:pt x="995" y="28"/>
                        <a:pt x="970" y="29"/>
                      </a:cubicBezTo>
                      <a:cubicBezTo>
                        <a:pt x="957" y="29"/>
                        <a:pt x="13" y="27"/>
                        <a:pt x="13" y="27"/>
                      </a:cubicBezTo>
                      <a:cubicBezTo>
                        <a:pt x="13" y="27"/>
                        <a:pt x="13" y="20"/>
                        <a:pt x="12" y="14"/>
                      </a:cubicBezTo>
                      <a:cubicBezTo>
                        <a:pt x="11" y="7"/>
                        <a:pt x="0" y="0"/>
                        <a:pt x="0" y="0"/>
                      </a:cubicBezTo>
                      <a:close/>
                    </a:path>
                  </a:pathLst>
                </a:custGeom>
                <a:gradFill>
                  <a:gsLst>
                    <a:gs pos="0">
                      <a:srgbClr val="FF7E7E"/>
                    </a:gs>
                    <a:gs pos="100000">
                      <a:srgbClr val="FF3D3E"/>
                    </a:gs>
                  </a:gsLst>
                  <a:lin ang="162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3" name="Google Shape;3505;p14">
                  <a:extLst>
                    <a:ext uri="{FF2B5EF4-FFF2-40B4-BE49-F238E27FC236}">
                      <a16:creationId xmlns:a16="http://schemas.microsoft.com/office/drawing/2014/main" id="{066DB0CC-2EFC-4E20-A206-A70BFEA88909}"/>
                    </a:ext>
                  </a:extLst>
                </p:cNvPr>
                <p:cNvSpPr/>
                <p:nvPr/>
              </p:nvSpPr>
              <p:spPr>
                <a:xfrm rot="5400000">
                  <a:off x="2472147" y="3931295"/>
                  <a:ext cx="3518832" cy="84845"/>
                </a:xfrm>
                <a:custGeom>
                  <a:avLst/>
                  <a:gdLst/>
                  <a:ahLst/>
                  <a:cxnLst/>
                  <a:rect l="l" t="t" r="r" b="b"/>
                  <a:pathLst>
                    <a:path w="995" h="38" extrusionOk="0">
                      <a:moveTo>
                        <a:pt x="0" y="37"/>
                      </a:moveTo>
                      <a:cubicBezTo>
                        <a:pt x="0" y="37"/>
                        <a:pt x="900" y="38"/>
                        <a:pt x="918" y="38"/>
                      </a:cubicBezTo>
                      <a:cubicBezTo>
                        <a:pt x="928" y="38"/>
                        <a:pt x="952" y="38"/>
                        <a:pt x="961" y="38"/>
                      </a:cubicBezTo>
                      <a:cubicBezTo>
                        <a:pt x="969" y="38"/>
                        <a:pt x="995" y="0"/>
                        <a:pt x="970" y="0"/>
                      </a:cubicBezTo>
                      <a:cubicBezTo>
                        <a:pt x="958" y="0"/>
                        <a:pt x="4" y="0"/>
                        <a:pt x="4" y="0"/>
                      </a:cubicBezTo>
                      <a:cubicBezTo>
                        <a:pt x="3" y="0"/>
                        <a:pt x="11" y="10"/>
                        <a:pt x="8" y="24"/>
                      </a:cubicBezTo>
                      <a:cubicBezTo>
                        <a:pt x="7" y="31"/>
                        <a:pt x="0" y="37"/>
                        <a:pt x="0" y="37"/>
                      </a:cubicBezTo>
                      <a:close/>
                    </a:path>
                  </a:pathLst>
                </a:custGeom>
                <a:gradFill>
                  <a:gsLst>
                    <a:gs pos="0">
                      <a:srgbClr val="8D0000"/>
                    </a:gs>
                    <a:gs pos="100000">
                      <a:srgbClr val="FF3D3E"/>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4" name="Google Shape;3506;p14">
                  <a:extLst>
                    <a:ext uri="{FF2B5EF4-FFF2-40B4-BE49-F238E27FC236}">
                      <a16:creationId xmlns:a16="http://schemas.microsoft.com/office/drawing/2014/main" id="{CD73A8F4-CC0C-4FCF-83BD-5C81B29E5698}"/>
                    </a:ext>
                  </a:extLst>
                </p:cNvPr>
                <p:cNvSpPr/>
                <p:nvPr/>
              </p:nvSpPr>
              <p:spPr>
                <a:xfrm rot="5400000">
                  <a:off x="4420714" y="6152381"/>
                  <a:ext cx="32872" cy="156639"/>
                </a:xfrm>
                <a:custGeom>
                  <a:avLst/>
                  <a:gdLst/>
                  <a:ahLst/>
                  <a:cxnLst/>
                  <a:rect l="l" t="t" r="r" b="b"/>
                  <a:pathLst>
                    <a:path w="9" h="70" extrusionOk="0">
                      <a:moveTo>
                        <a:pt x="0" y="0"/>
                      </a:moveTo>
                      <a:cubicBezTo>
                        <a:pt x="0" y="0"/>
                        <a:pt x="9" y="28"/>
                        <a:pt x="6" y="70"/>
                      </a:cubicBezTo>
                      <a:cubicBezTo>
                        <a:pt x="6" y="70"/>
                        <a:pt x="7" y="36"/>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5" name="Google Shape;3507;p14">
                  <a:extLst>
                    <a:ext uri="{FF2B5EF4-FFF2-40B4-BE49-F238E27FC236}">
                      <a16:creationId xmlns:a16="http://schemas.microsoft.com/office/drawing/2014/main" id="{1A6210AE-A20B-4B74-B967-C2227DED9FF2}"/>
                    </a:ext>
                  </a:extLst>
                </p:cNvPr>
                <p:cNvSpPr/>
                <p:nvPr/>
              </p:nvSpPr>
              <p:spPr>
                <a:xfrm rot="5400000">
                  <a:off x="4421084" y="5747454"/>
                  <a:ext cx="35860" cy="156639"/>
                </a:xfrm>
                <a:custGeom>
                  <a:avLst/>
                  <a:gdLst/>
                  <a:ahLst/>
                  <a:cxnLst/>
                  <a:rect l="l" t="t" r="r" b="b"/>
                  <a:pathLst>
                    <a:path w="10" h="70" extrusionOk="0">
                      <a:moveTo>
                        <a:pt x="0" y="0"/>
                      </a:moveTo>
                      <a:cubicBezTo>
                        <a:pt x="0" y="0"/>
                        <a:pt x="10" y="28"/>
                        <a:pt x="7" y="70"/>
                      </a:cubicBezTo>
                      <a:cubicBezTo>
                        <a:pt x="7" y="70"/>
                        <a:pt x="7" y="35"/>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6" name="Google Shape;3508;p14">
                  <a:extLst>
                    <a:ext uri="{FF2B5EF4-FFF2-40B4-BE49-F238E27FC236}">
                      <a16:creationId xmlns:a16="http://schemas.microsoft.com/office/drawing/2014/main" id="{64778153-8DF3-42B3-9B7A-FCA4292CB62C}"/>
                    </a:ext>
                  </a:extLst>
                </p:cNvPr>
                <p:cNvSpPr/>
                <p:nvPr/>
              </p:nvSpPr>
              <p:spPr>
                <a:xfrm rot="5400000">
                  <a:off x="4201864" y="5973812"/>
                  <a:ext cx="61262" cy="25174"/>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7" name="Google Shape;3509;p14">
                  <a:extLst>
                    <a:ext uri="{FF2B5EF4-FFF2-40B4-BE49-F238E27FC236}">
                      <a16:creationId xmlns:a16="http://schemas.microsoft.com/office/drawing/2014/main" id="{8252A0E5-D0C0-43C2-A710-86DDC62BA210}"/>
                    </a:ext>
                  </a:extLst>
                </p:cNvPr>
                <p:cNvSpPr/>
                <p:nvPr/>
              </p:nvSpPr>
              <p:spPr>
                <a:xfrm rot="5400000">
                  <a:off x="4531272" y="5969420"/>
                  <a:ext cx="59767" cy="20512"/>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8" name="Google Shape;3510;p14">
                  <a:extLst>
                    <a:ext uri="{FF2B5EF4-FFF2-40B4-BE49-F238E27FC236}">
                      <a16:creationId xmlns:a16="http://schemas.microsoft.com/office/drawing/2014/main" id="{B96783FB-E1B2-4F7C-B433-B46327BD657F}"/>
                    </a:ext>
                  </a:extLst>
                </p:cNvPr>
                <p:cNvSpPr/>
                <p:nvPr/>
              </p:nvSpPr>
              <p:spPr>
                <a:xfrm rot="5400000">
                  <a:off x="4372207" y="6004169"/>
                  <a:ext cx="62756" cy="31701"/>
                </a:xfrm>
                <a:custGeom>
                  <a:avLst/>
                  <a:gdLst/>
                  <a:ahLst/>
                  <a:cxnLst/>
                  <a:rect l="l" t="t" r="r" b="b"/>
                  <a:pathLst>
                    <a:path w="18" h="14" extrusionOk="0">
                      <a:moveTo>
                        <a:pt x="9" y="14"/>
                      </a:moveTo>
                      <a:cubicBezTo>
                        <a:pt x="4" y="13"/>
                        <a:pt x="0" y="11"/>
                        <a:pt x="0" y="7"/>
                      </a:cubicBezTo>
                      <a:cubicBezTo>
                        <a:pt x="0" y="3"/>
                        <a:pt x="4" y="0"/>
                        <a:pt x="9" y="0"/>
                      </a:cubicBezTo>
                      <a:cubicBezTo>
                        <a:pt x="14" y="0"/>
                        <a:pt x="18" y="3"/>
                        <a:pt x="18" y="7"/>
                      </a:cubicBezTo>
                      <a:cubicBezTo>
                        <a:pt x="18" y="11"/>
                        <a:pt x="14" y="14"/>
                        <a:pt x="9" y="14"/>
                      </a:cubicBezTo>
                      <a:close/>
                    </a:path>
                  </a:pathLst>
                </a:cu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9" name="Google Shape;3511;p14">
                  <a:extLst>
                    <a:ext uri="{FF2B5EF4-FFF2-40B4-BE49-F238E27FC236}">
                      <a16:creationId xmlns:a16="http://schemas.microsoft.com/office/drawing/2014/main" id="{245C3179-7D94-4E26-9BC4-3D65175D0B37}"/>
                    </a:ext>
                  </a:extLst>
                </p:cNvPr>
                <p:cNvSpPr/>
                <p:nvPr/>
              </p:nvSpPr>
              <p:spPr>
                <a:xfrm rot="5400000">
                  <a:off x="4328618" y="5894933"/>
                  <a:ext cx="121030" cy="413040"/>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0" name="Google Shape;3512;p14">
                  <a:extLst>
                    <a:ext uri="{FF2B5EF4-FFF2-40B4-BE49-F238E27FC236}">
                      <a16:creationId xmlns:a16="http://schemas.microsoft.com/office/drawing/2014/main" id="{5B515FDC-9A78-461F-B6AE-96E4236CAB6E}"/>
                    </a:ext>
                  </a:extLst>
                </p:cNvPr>
                <p:cNvSpPr/>
                <p:nvPr/>
              </p:nvSpPr>
              <p:spPr>
                <a:xfrm rot="5400000">
                  <a:off x="4330860" y="5892692"/>
                  <a:ext cx="116547" cy="413040"/>
                </a:xfrm>
                <a:custGeom>
                  <a:avLst/>
                  <a:gdLst/>
                  <a:ahLst/>
                  <a:cxnLst/>
                  <a:rect l="l" t="t" r="r" b="b"/>
                  <a:pathLst>
                    <a:path w="33" h="185" extrusionOk="0">
                      <a:moveTo>
                        <a:pt x="33" y="92"/>
                      </a:moveTo>
                      <a:cubicBezTo>
                        <a:pt x="33" y="45"/>
                        <a:pt x="24" y="5"/>
                        <a:pt x="6" y="0"/>
                      </a:cubicBezTo>
                      <a:cubicBezTo>
                        <a:pt x="4" y="0"/>
                        <a:pt x="2" y="0"/>
                        <a:pt x="0" y="0"/>
                      </a:cubicBezTo>
                      <a:cubicBezTo>
                        <a:pt x="19" y="3"/>
                        <a:pt x="28" y="43"/>
                        <a:pt x="28" y="92"/>
                      </a:cubicBezTo>
                      <a:cubicBezTo>
                        <a:pt x="28" y="141"/>
                        <a:pt x="18"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1" name="Google Shape;3513;p14">
                  <a:extLst>
                    <a:ext uri="{FF2B5EF4-FFF2-40B4-BE49-F238E27FC236}">
                      <a16:creationId xmlns:a16="http://schemas.microsoft.com/office/drawing/2014/main" id="{CFC17872-8682-41FA-AA99-B5B0A7B2CBDE}"/>
                    </a:ext>
                  </a:extLst>
                </p:cNvPr>
                <p:cNvSpPr/>
                <p:nvPr/>
              </p:nvSpPr>
              <p:spPr>
                <a:xfrm rot="5400000">
                  <a:off x="4330860" y="5840395"/>
                  <a:ext cx="116547" cy="413040"/>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2" name="Google Shape;3514;p14">
                  <a:extLst>
                    <a:ext uri="{FF2B5EF4-FFF2-40B4-BE49-F238E27FC236}">
                      <a16:creationId xmlns:a16="http://schemas.microsoft.com/office/drawing/2014/main" id="{512ACB0C-4EE9-43FC-AD94-D7B5F27FF115}"/>
                    </a:ext>
                  </a:extLst>
                </p:cNvPr>
                <p:cNvSpPr/>
                <p:nvPr/>
              </p:nvSpPr>
              <p:spPr>
                <a:xfrm rot="5400000">
                  <a:off x="4328618" y="5838153"/>
                  <a:ext cx="121030" cy="413040"/>
                </a:xfrm>
                <a:custGeom>
                  <a:avLst/>
                  <a:gdLst/>
                  <a:ahLst/>
                  <a:cxnLst/>
                  <a:rect l="l" t="t" r="r" b="b"/>
                  <a:pathLst>
                    <a:path w="34" h="185" extrusionOk="0">
                      <a:moveTo>
                        <a:pt x="33" y="92"/>
                      </a:moveTo>
                      <a:cubicBezTo>
                        <a:pt x="34" y="45"/>
                        <a:pt x="25" y="5"/>
                        <a:pt x="7" y="0"/>
                      </a:cubicBezTo>
                      <a:cubicBezTo>
                        <a:pt x="4" y="0"/>
                        <a:pt x="2" y="0"/>
                        <a:pt x="0" y="0"/>
                      </a:cubicBezTo>
                      <a:cubicBezTo>
                        <a:pt x="19" y="3"/>
                        <a:pt x="29" y="43"/>
                        <a:pt x="29" y="92"/>
                      </a:cubicBezTo>
                      <a:cubicBezTo>
                        <a:pt x="29" y="141"/>
                        <a:pt x="19" y="181"/>
                        <a:pt x="0" y="185"/>
                      </a:cubicBezTo>
                      <a:cubicBezTo>
                        <a:pt x="2"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3" name="Google Shape;3515;p14">
                  <a:extLst>
                    <a:ext uri="{FF2B5EF4-FFF2-40B4-BE49-F238E27FC236}">
                      <a16:creationId xmlns:a16="http://schemas.microsoft.com/office/drawing/2014/main" id="{4BD7A0F3-C1B9-4326-B22A-4B69EBCB83B9}"/>
                    </a:ext>
                  </a:extLst>
                </p:cNvPr>
                <p:cNvSpPr/>
                <p:nvPr/>
              </p:nvSpPr>
              <p:spPr>
                <a:xfrm rot="5400000">
                  <a:off x="4330860" y="5690974"/>
                  <a:ext cx="116547" cy="413040"/>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9" y="92"/>
                      </a:cubicBezTo>
                      <a:cubicBezTo>
                        <a:pt x="28" y="141"/>
                        <a:pt x="19" y="181"/>
                        <a:pt x="0" y="185"/>
                      </a:cubicBezTo>
                      <a:cubicBezTo>
                        <a:pt x="2"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4" name="Google Shape;3516;p14">
                  <a:extLst>
                    <a:ext uri="{FF2B5EF4-FFF2-40B4-BE49-F238E27FC236}">
                      <a16:creationId xmlns:a16="http://schemas.microsoft.com/office/drawing/2014/main" id="{79EFDA8B-231B-4B49-A835-70DFD56E5BF5}"/>
                    </a:ext>
                  </a:extLst>
                </p:cNvPr>
                <p:cNvSpPr/>
                <p:nvPr/>
              </p:nvSpPr>
              <p:spPr>
                <a:xfrm rot="5400000">
                  <a:off x="4329365" y="5689481"/>
                  <a:ext cx="119536" cy="413040"/>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5" name="Google Shape;3517;p14">
                  <a:extLst>
                    <a:ext uri="{FF2B5EF4-FFF2-40B4-BE49-F238E27FC236}">
                      <a16:creationId xmlns:a16="http://schemas.microsoft.com/office/drawing/2014/main" id="{2E7E2A3B-9DF6-47A3-88BE-19B74353DE08}"/>
                    </a:ext>
                  </a:extLst>
                </p:cNvPr>
                <p:cNvSpPr/>
                <p:nvPr/>
              </p:nvSpPr>
              <p:spPr>
                <a:xfrm rot="5400000">
                  <a:off x="4328618" y="5636437"/>
                  <a:ext cx="121030" cy="413040"/>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56" name="Google Shape;3518;p14">
                  <a:extLst>
                    <a:ext uri="{FF2B5EF4-FFF2-40B4-BE49-F238E27FC236}">
                      <a16:creationId xmlns:a16="http://schemas.microsoft.com/office/drawing/2014/main" id="{8DC2DB73-AE0B-4601-8223-150024680400}"/>
                    </a:ext>
                  </a:extLst>
                </p:cNvPr>
                <p:cNvSpPr/>
                <p:nvPr/>
              </p:nvSpPr>
              <p:spPr>
                <a:xfrm rot="5400000">
                  <a:off x="4330112" y="5634943"/>
                  <a:ext cx="118042" cy="413040"/>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nvGrpSpPr>
              <p:cNvPr id="8" name="Google Shape;3519;p14">
                <a:extLst>
                  <a:ext uri="{FF2B5EF4-FFF2-40B4-BE49-F238E27FC236}">
                    <a16:creationId xmlns:a16="http://schemas.microsoft.com/office/drawing/2014/main" id="{6825E24A-A9C5-45B9-A7B3-D5611DB2DA15}"/>
                  </a:ext>
                </a:extLst>
              </p:cNvPr>
              <p:cNvGrpSpPr/>
              <p:nvPr/>
            </p:nvGrpSpPr>
            <p:grpSpPr>
              <a:xfrm>
                <a:off x="1981200" y="2975392"/>
                <a:ext cx="1940179" cy="1810112"/>
                <a:chOff x="901700" y="4100512"/>
                <a:chExt cx="3409950" cy="3181350"/>
              </a:xfrm>
            </p:grpSpPr>
            <p:sp>
              <p:nvSpPr>
                <p:cNvPr id="9" name="Google Shape;3520;p14">
                  <a:extLst>
                    <a:ext uri="{FF2B5EF4-FFF2-40B4-BE49-F238E27FC236}">
                      <a16:creationId xmlns:a16="http://schemas.microsoft.com/office/drawing/2014/main" id="{221BEE52-1971-4D6C-A966-8E83605F46CD}"/>
                    </a:ext>
                  </a:extLst>
                </p:cNvPr>
                <p:cNvSpPr/>
                <p:nvPr/>
              </p:nvSpPr>
              <p:spPr>
                <a:xfrm>
                  <a:off x="901700" y="4481512"/>
                  <a:ext cx="1411288" cy="1855788"/>
                </a:xfrm>
                <a:custGeom>
                  <a:avLst/>
                  <a:gdLst/>
                  <a:ahLst/>
                  <a:cxnLst/>
                  <a:rect l="l" t="t" r="r" b="b"/>
                  <a:pathLst>
                    <a:path w="793" h="1041" extrusionOk="0">
                      <a:moveTo>
                        <a:pt x="53" y="138"/>
                      </a:moveTo>
                      <a:cubicBezTo>
                        <a:pt x="105" y="208"/>
                        <a:pt x="729" y="1041"/>
                        <a:pt x="729" y="1041"/>
                      </a:cubicBezTo>
                      <a:cubicBezTo>
                        <a:pt x="793" y="992"/>
                        <a:pt x="793" y="992"/>
                        <a:pt x="793" y="992"/>
                      </a:cubicBezTo>
                      <a:cubicBezTo>
                        <a:pt x="51" y="0"/>
                        <a:pt x="51" y="0"/>
                        <a:pt x="51" y="0"/>
                      </a:cubicBezTo>
                      <a:cubicBezTo>
                        <a:pt x="51" y="0"/>
                        <a:pt x="0" y="68"/>
                        <a:pt x="53" y="138"/>
                      </a:cubicBezTo>
                      <a:close/>
                    </a:path>
                  </a:pathLst>
                </a:custGeom>
                <a:solidFill>
                  <a:srgbClr val="3F3F3F"/>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0" name="Google Shape;3521;p14">
                  <a:extLst>
                    <a:ext uri="{FF2B5EF4-FFF2-40B4-BE49-F238E27FC236}">
                      <a16:creationId xmlns:a16="http://schemas.microsoft.com/office/drawing/2014/main" id="{028B52FA-805D-4F84-98A0-C83DC2B54D2E}"/>
                    </a:ext>
                  </a:extLst>
                </p:cNvPr>
                <p:cNvSpPr/>
                <p:nvPr/>
              </p:nvSpPr>
              <p:spPr>
                <a:xfrm>
                  <a:off x="1387475" y="4100512"/>
                  <a:ext cx="1438275" cy="1852613"/>
                </a:xfrm>
                <a:custGeom>
                  <a:avLst/>
                  <a:gdLst/>
                  <a:ahLst/>
                  <a:cxnLst/>
                  <a:rect l="l" t="t" r="r" b="b"/>
                  <a:pathLst>
                    <a:path w="807" h="1040" extrusionOk="0">
                      <a:moveTo>
                        <a:pt x="64" y="0"/>
                      </a:moveTo>
                      <a:cubicBezTo>
                        <a:pt x="0" y="48"/>
                        <a:pt x="0" y="48"/>
                        <a:pt x="0" y="48"/>
                      </a:cubicBezTo>
                      <a:cubicBezTo>
                        <a:pt x="742" y="1040"/>
                        <a:pt x="742" y="1040"/>
                        <a:pt x="742" y="1040"/>
                      </a:cubicBezTo>
                      <a:cubicBezTo>
                        <a:pt x="807" y="992"/>
                        <a:pt x="807" y="992"/>
                        <a:pt x="807" y="992"/>
                      </a:cubicBezTo>
                      <a:cubicBezTo>
                        <a:pt x="807" y="992"/>
                        <a:pt x="183" y="167"/>
                        <a:pt x="124" y="96"/>
                      </a:cubicBezTo>
                      <a:cubicBezTo>
                        <a:pt x="65" y="24"/>
                        <a:pt x="64" y="0"/>
                        <a:pt x="64" y="0"/>
                      </a:cubicBezTo>
                      <a:close/>
                    </a:path>
                  </a:pathLst>
                </a:custGeom>
                <a:solidFill>
                  <a:srgbClr val="3F3F3F"/>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1" name="Google Shape;3522;p14">
                  <a:extLst>
                    <a:ext uri="{FF2B5EF4-FFF2-40B4-BE49-F238E27FC236}">
                      <a16:creationId xmlns:a16="http://schemas.microsoft.com/office/drawing/2014/main" id="{8B27538B-DB27-46FD-88B2-6BB8D9171182}"/>
                    </a:ext>
                  </a:extLst>
                </p:cNvPr>
                <p:cNvSpPr/>
                <p:nvPr/>
              </p:nvSpPr>
              <p:spPr>
                <a:xfrm>
                  <a:off x="992187" y="4186237"/>
                  <a:ext cx="1717675" cy="2063750"/>
                </a:xfrm>
                <a:custGeom>
                  <a:avLst/>
                  <a:gdLst/>
                  <a:ahLst/>
                  <a:cxnLst/>
                  <a:rect l="l" t="t" r="r" b="b"/>
                  <a:pathLst>
                    <a:path w="1082" h="1300" extrusionOk="0">
                      <a:moveTo>
                        <a:pt x="0" y="186"/>
                      </a:moveTo>
                      <a:lnTo>
                        <a:pt x="832" y="1300"/>
                      </a:lnTo>
                      <a:lnTo>
                        <a:pt x="1082" y="1113"/>
                      </a:lnTo>
                      <a:lnTo>
                        <a:pt x="249" y="0"/>
                      </a:lnTo>
                      <a:lnTo>
                        <a:pt x="0" y="186"/>
                      </a:lnTo>
                      <a:close/>
                    </a:path>
                  </a:pathLst>
                </a:custGeom>
                <a:solidFill>
                  <a:srgbClr val="E0E0E0"/>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2" name="Google Shape;3523;p14">
                  <a:extLst>
                    <a:ext uri="{FF2B5EF4-FFF2-40B4-BE49-F238E27FC236}">
                      <a16:creationId xmlns:a16="http://schemas.microsoft.com/office/drawing/2014/main" id="{A131B34F-680E-480B-A47C-D240E1449B0D}"/>
                    </a:ext>
                  </a:extLst>
                </p:cNvPr>
                <p:cNvSpPr/>
                <p:nvPr/>
              </p:nvSpPr>
              <p:spPr>
                <a:xfrm>
                  <a:off x="2898775" y="4481512"/>
                  <a:ext cx="1412875" cy="1855788"/>
                </a:xfrm>
                <a:custGeom>
                  <a:avLst/>
                  <a:gdLst/>
                  <a:ahLst/>
                  <a:cxnLst/>
                  <a:rect l="l" t="t" r="r" b="b"/>
                  <a:pathLst>
                    <a:path w="793" h="1041" extrusionOk="0">
                      <a:moveTo>
                        <a:pt x="740" y="138"/>
                      </a:moveTo>
                      <a:cubicBezTo>
                        <a:pt x="688" y="208"/>
                        <a:pt x="64" y="1041"/>
                        <a:pt x="64" y="1041"/>
                      </a:cubicBezTo>
                      <a:cubicBezTo>
                        <a:pt x="0" y="992"/>
                        <a:pt x="0" y="992"/>
                        <a:pt x="0" y="992"/>
                      </a:cubicBezTo>
                      <a:cubicBezTo>
                        <a:pt x="742" y="0"/>
                        <a:pt x="742" y="0"/>
                        <a:pt x="742" y="0"/>
                      </a:cubicBezTo>
                      <a:cubicBezTo>
                        <a:pt x="742" y="0"/>
                        <a:pt x="793" y="68"/>
                        <a:pt x="740" y="138"/>
                      </a:cubicBezTo>
                      <a:close/>
                    </a:path>
                  </a:pathLst>
                </a:custGeom>
                <a:solidFill>
                  <a:srgbClr val="3F3F3F"/>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3" name="Google Shape;3524;p14">
                  <a:extLst>
                    <a:ext uri="{FF2B5EF4-FFF2-40B4-BE49-F238E27FC236}">
                      <a16:creationId xmlns:a16="http://schemas.microsoft.com/office/drawing/2014/main" id="{8B3E8C85-4AE9-4E2C-88A1-306083B14083}"/>
                    </a:ext>
                  </a:extLst>
                </p:cNvPr>
                <p:cNvSpPr/>
                <p:nvPr/>
              </p:nvSpPr>
              <p:spPr>
                <a:xfrm>
                  <a:off x="2387600" y="4100512"/>
                  <a:ext cx="1436688" cy="1852613"/>
                </a:xfrm>
                <a:custGeom>
                  <a:avLst/>
                  <a:gdLst/>
                  <a:ahLst/>
                  <a:cxnLst/>
                  <a:rect l="l" t="t" r="r" b="b"/>
                  <a:pathLst>
                    <a:path w="807" h="1040" extrusionOk="0">
                      <a:moveTo>
                        <a:pt x="743" y="0"/>
                      </a:moveTo>
                      <a:cubicBezTo>
                        <a:pt x="807" y="48"/>
                        <a:pt x="807" y="48"/>
                        <a:pt x="807" y="48"/>
                      </a:cubicBezTo>
                      <a:cubicBezTo>
                        <a:pt x="64" y="1040"/>
                        <a:pt x="64" y="1040"/>
                        <a:pt x="64" y="1040"/>
                      </a:cubicBezTo>
                      <a:cubicBezTo>
                        <a:pt x="0" y="992"/>
                        <a:pt x="0" y="992"/>
                        <a:pt x="0" y="992"/>
                      </a:cubicBezTo>
                      <a:cubicBezTo>
                        <a:pt x="0" y="992"/>
                        <a:pt x="624" y="167"/>
                        <a:pt x="683" y="96"/>
                      </a:cubicBezTo>
                      <a:cubicBezTo>
                        <a:pt x="742" y="24"/>
                        <a:pt x="743" y="0"/>
                        <a:pt x="743" y="0"/>
                      </a:cubicBezTo>
                      <a:close/>
                    </a:path>
                  </a:pathLst>
                </a:custGeom>
                <a:solidFill>
                  <a:srgbClr val="3F3F3F"/>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4" name="Google Shape;3525;p14">
                  <a:extLst>
                    <a:ext uri="{FF2B5EF4-FFF2-40B4-BE49-F238E27FC236}">
                      <a16:creationId xmlns:a16="http://schemas.microsoft.com/office/drawing/2014/main" id="{B9C84DC7-7629-4967-8A08-81D41C5E2534}"/>
                    </a:ext>
                  </a:extLst>
                </p:cNvPr>
                <p:cNvSpPr/>
                <p:nvPr/>
              </p:nvSpPr>
              <p:spPr>
                <a:xfrm>
                  <a:off x="2500312" y="4186237"/>
                  <a:ext cx="1719263" cy="2063750"/>
                </a:xfrm>
                <a:custGeom>
                  <a:avLst/>
                  <a:gdLst/>
                  <a:ahLst/>
                  <a:cxnLst/>
                  <a:rect l="l" t="t" r="r" b="b"/>
                  <a:pathLst>
                    <a:path w="1083" h="1300" extrusionOk="0">
                      <a:moveTo>
                        <a:pt x="1083" y="186"/>
                      </a:moveTo>
                      <a:lnTo>
                        <a:pt x="251" y="1300"/>
                      </a:lnTo>
                      <a:lnTo>
                        <a:pt x="0" y="1113"/>
                      </a:lnTo>
                      <a:lnTo>
                        <a:pt x="834" y="0"/>
                      </a:lnTo>
                      <a:lnTo>
                        <a:pt x="1083" y="186"/>
                      </a:lnTo>
                      <a:close/>
                    </a:path>
                  </a:pathLst>
                </a:custGeom>
                <a:solidFill>
                  <a:srgbClr val="E0E0E0"/>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5" name="Google Shape;3526;p14">
                  <a:extLst>
                    <a:ext uri="{FF2B5EF4-FFF2-40B4-BE49-F238E27FC236}">
                      <a16:creationId xmlns:a16="http://schemas.microsoft.com/office/drawing/2014/main" id="{C4713246-6B28-4A1E-9DBA-EC004849FCDB}"/>
                    </a:ext>
                  </a:extLst>
                </p:cNvPr>
                <p:cNvSpPr/>
                <p:nvPr/>
              </p:nvSpPr>
              <p:spPr>
                <a:xfrm>
                  <a:off x="1741487" y="5551487"/>
                  <a:ext cx="1731963" cy="1730375"/>
                </a:xfrm>
                <a:custGeom>
                  <a:avLst/>
                  <a:gdLst/>
                  <a:ahLst/>
                  <a:cxnLst/>
                  <a:rect l="l" t="t" r="r" b="b"/>
                  <a:pathLst>
                    <a:path w="1091" h="1090" extrusionOk="0">
                      <a:moveTo>
                        <a:pt x="538" y="34"/>
                      </a:moveTo>
                      <a:lnTo>
                        <a:pt x="576" y="0"/>
                      </a:lnTo>
                      <a:lnTo>
                        <a:pt x="611" y="39"/>
                      </a:lnTo>
                      <a:lnTo>
                        <a:pt x="653" y="10"/>
                      </a:lnTo>
                      <a:lnTo>
                        <a:pt x="683" y="52"/>
                      </a:lnTo>
                      <a:lnTo>
                        <a:pt x="729" y="30"/>
                      </a:lnTo>
                      <a:lnTo>
                        <a:pt x="751" y="77"/>
                      </a:lnTo>
                      <a:lnTo>
                        <a:pt x="800" y="61"/>
                      </a:lnTo>
                      <a:lnTo>
                        <a:pt x="815" y="111"/>
                      </a:lnTo>
                      <a:lnTo>
                        <a:pt x="867" y="103"/>
                      </a:lnTo>
                      <a:lnTo>
                        <a:pt x="874" y="153"/>
                      </a:lnTo>
                      <a:lnTo>
                        <a:pt x="926" y="153"/>
                      </a:lnTo>
                      <a:lnTo>
                        <a:pt x="927" y="205"/>
                      </a:lnTo>
                      <a:lnTo>
                        <a:pt x="978" y="211"/>
                      </a:lnTo>
                      <a:lnTo>
                        <a:pt x="971" y="262"/>
                      </a:lnTo>
                      <a:lnTo>
                        <a:pt x="1021" y="276"/>
                      </a:lnTo>
                      <a:lnTo>
                        <a:pt x="1007" y="326"/>
                      </a:lnTo>
                      <a:lnTo>
                        <a:pt x="1055" y="346"/>
                      </a:lnTo>
                      <a:lnTo>
                        <a:pt x="1034" y="393"/>
                      </a:lnTo>
                      <a:lnTo>
                        <a:pt x="1078" y="420"/>
                      </a:lnTo>
                      <a:lnTo>
                        <a:pt x="1051" y="464"/>
                      </a:lnTo>
                      <a:lnTo>
                        <a:pt x="1090" y="498"/>
                      </a:lnTo>
                      <a:lnTo>
                        <a:pt x="1056" y="537"/>
                      </a:lnTo>
                      <a:lnTo>
                        <a:pt x="1091" y="575"/>
                      </a:lnTo>
                      <a:lnTo>
                        <a:pt x="1053" y="610"/>
                      </a:lnTo>
                      <a:lnTo>
                        <a:pt x="1081" y="653"/>
                      </a:lnTo>
                      <a:lnTo>
                        <a:pt x="1038" y="681"/>
                      </a:lnTo>
                      <a:lnTo>
                        <a:pt x="1061" y="728"/>
                      </a:lnTo>
                      <a:lnTo>
                        <a:pt x="1014" y="750"/>
                      </a:lnTo>
                      <a:lnTo>
                        <a:pt x="1029" y="800"/>
                      </a:lnTo>
                      <a:lnTo>
                        <a:pt x="980" y="814"/>
                      </a:lnTo>
                      <a:lnTo>
                        <a:pt x="988" y="866"/>
                      </a:lnTo>
                      <a:lnTo>
                        <a:pt x="937" y="874"/>
                      </a:lnTo>
                      <a:lnTo>
                        <a:pt x="938" y="925"/>
                      </a:lnTo>
                      <a:lnTo>
                        <a:pt x="887" y="925"/>
                      </a:lnTo>
                      <a:lnTo>
                        <a:pt x="880" y="977"/>
                      </a:lnTo>
                      <a:lnTo>
                        <a:pt x="828" y="970"/>
                      </a:lnTo>
                      <a:lnTo>
                        <a:pt x="815" y="1020"/>
                      </a:lnTo>
                      <a:lnTo>
                        <a:pt x="766" y="1006"/>
                      </a:lnTo>
                      <a:lnTo>
                        <a:pt x="744" y="1053"/>
                      </a:lnTo>
                      <a:lnTo>
                        <a:pt x="697" y="1033"/>
                      </a:lnTo>
                      <a:lnTo>
                        <a:pt x="670" y="1077"/>
                      </a:lnTo>
                      <a:lnTo>
                        <a:pt x="626" y="1049"/>
                      </a:lnTo>
                      <a:lnTo>
                        <a:pt x="593" y="1089"/>
                      </a:lnTo>
                      <a:lnTo>
                        <a:pt x="554" y="1056"/>
                      </a:lnTo>
                      <a:lnTo>
                        <a:pt x="515" y="1090"/>
                      </a:lnTo>
                      <a:lnTo>
                        <a:pt x="481" y="1051"/>
                      </a:lnTo>
                      <a:lnTo>
                        <a:pt x="438" y="1080"/>
                      </a:lnTo>
                      <a:lnTo>
                        <a:pt x="410" y="1038"/>
                      </a:lnTo>
                      <a:lnTo>
                        <a:pt x="363" y="1060"/>
                      </a:lnTo>
                      <a:lnTo>
                        <a:pt x="341" y="1013"/>
                      </a:lnTo>
                      <a:lnTo>
                        <a:pt x="292" y="1029"/>
                      </a:lnTo>
                      <a:lnTo>
                        <a:pt x="276" y="979"/>
                      </a:lnTo>
                      <a:lnTo>
                        <a:pt x="226" y="987"/>
                      </a:lnTo>
                      <a:lnTo>
                        <a:pt x="217" y="937"/>
                      </a:lnTo>
                      <a:lnTo>
                        <a:pt x="165" y="937"/>
                      </a:lnTo>
                      <a:lnTo>
                        <a:pt x="165" y="885"/>
                      </a:lnTo>
                      <a:lnTo>
                        <a:pt x="114" y="879"/>
                      </a:lnTo>
                      <a:lnTo>
                        <a:pt x="120" y="828"/>
                      </a:lnTo>
                      <a:lnTo>
                        <a:pt x="71" y="814"/>
                      </a:lnTo>
                      <a:lnTo>
                        <a:pt x="84" y="765"/>
                      </a:lnTo>
                      <a:lnTo>
                        <a:pt x="37" y="744"/>
                      </a:lnTo>
                      <a:lnTo>
                        <a:pt x="59" y="697"/>
                      </a:lnTo>
                      <a:lnTo>
                        <a:pt x="14" y="670"/>
                      </a:lnTo>
                      <a:lnTo>
                        <a:pt x="42" y="626"/>
                      </a:lnTo>
                      <a:lnTo>
                        <a:pt x="1" y="592"/>
                      </a:lnTo>
                      <a:lnTo>
                        <a:pt x="35" y="553"/>
                      </a:lnTo>
                      <a:lnTo>
                        <a:pt x="0" y="515"/>
                      </a:lnTo>
                      <a:lnTo>
                        <a:pt x="40" y="480"/>
                      </a:lnTo>
                      <a:lnTo>
                        <a:pt x="10" y="437"/>
                      </a:lnTo>
                      <a:lnTo>
                        <a:pt x="54" y="409"/>
                      </a:lnTo>
                      <a:lnTo>
                        <a:pt x="32" y="362"/>
                      </a:lnTo>
                      <a:lnTo>
                        <a:pt x="78" y="340"/>
                      </a:lnTo>
                      <a:lnTo>
                        <a:pt x="62" y="290"/>
                      </a:lnTo>
                      <a:lnTo>
                        <a:pt x="112" y="276"/>
                      </a:lnTo>
                      <a:lnTo>
                        <a:pt x="104" y="224"/>
                      </a:lnTo>
                      <a:lnTo>
                        <a:pt x="155" y="216"/>
                      </a:lnTo>
                      <a:lnTo>
                        <a:pt x="154" y="165"/>
                      </a:lnTo>
                      <a:lnTo>
                        <a:pt x="206" y="165"/>
                      </a:lnTo>
                      <a:lnTo>
                        <a:pt x="212" y="113"/>
                      </a:lnTo>
                      <a:lnTo>
                        <a:pt x="263" y="120"/>
                      </a:lnTo>
                      <a:lnTo>
                        <a:pt x="276" y="70"/>
                      </a:lnTo>
                      <a:lnTo>
                        <a:pt x="327" y="84"/>
                      </a:lnTo>
                      <a:lnTo>
                        <a:pt x="347" y="37"/>
                      </a:lnTo>
                      <a:lnTo>
                        <a:pt x="394" y="57"/>
                      </a:lnTo>
                      <a:lnTo>
                        <a:pt x="421" y="13"/>
                      </a:lnTo>
                      <a:lnTo>
                        <a:pt x="465" y="41"/>
                      </a:lnTo>
                      <a:lnTo>
                        <a:pt x="499" y="1"/>
                      </a:lnTo>
                      <a:lnTo>
                        <a:pt x="538" y="34"/>
                      </a:lnTo>
                      <a:close/>
                    </a:path>
                  </a:pathLst>
                </a:custGeom>
                <a:solidFill>
                  <a:srgbClr val="595959"/>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16" name="Google Shape;3527;p14">
                  <a:extLst>
                    <a:ext uri="{FF2B5EF4-FFF2-40B4-BE49-F238E27FC236}">
                      <a16:creationId xmlns:a16="http://schemas.microsoft.com/office/drawing/2014/main" id="{5EE043BA-53C2-4F18-9327-E3AD0317D5C8}"/>
                    </a:ext>
                  </a:extLst>
                </p:cNvPr>
                <p:cNvSpPr/>
                <p:nvPr/>
              </p:nvSpPr>
              <p:spPr>
                <a:xfrm>
                  <a:off x="1828800" y="5638800"/>
                  <a:ext cx="1558925" cy="1555750"/>
                </a:xfrm>
                <a:custGeom>
                  <a:avLst/>
                  <a:gdLst/>
                  <a:ahLst/>
                  <a:cxnLst/>
                  <a:rect l="l" t="t" r="r" b="b"/>
                  <a:pathLst>
                    <a:path w="982" h="980" extrusionOk="0">
                      <a:moveTo>
                        <a:pt x="484" y="30"/>
                      </a:moveTo>
                      <a:lnTo>
                        <a:pt x="519" y="0"/>
                      </a:lnTo>
                      <a:lnTo>
                        <a:pt x="549" y="34"/>
                      </a:lnTo>
                      <a:lnTo>
                        <a:pt x="588" y="9"/>
                      </a:lnTo>
                      <a:lnTo>
                        <a:pt x="613" y="47"/>
                      </a:lnTo>
                      <a:lnTo>
                        <a:pt x="656" y="26"/>
                      </a:lnTo>
                      <a:lnTo>
                        <a:pt x="676" y="69"/>
                      </a:lnTo>
                      <a:lnTo>
                        <a:pt x="720" y="55"/>
                      </a:lnTo>
                      <a:lnTo>
                        <a:pt x="733" y="99"/>
                      </a:lnTo>
                      <a:lnTo>
                        <a:pt x="779" y="92"/>
                      </a:lnTo>
                      <a:lnTo>
                        <a:pt x="787" y="138"/>
                      </a:lnTo>
                      <a:lnTo>
                        <a:pt x="833" y="136"/>
                      </a:lnTo>
                      <a:lnTo>
                        <a:pt x="834" y="184"/>
                      </a:lnTo>
                      <a:lnTo>
                        <a:pt x="880" y="189"/>
                      </a:lnTo>
                      <a:lnTo>
                        <a:pt x="873" y="235"/>
                      </a:lnTo>
                      <a:lnTo>
                        <a:pt x="918" y="248"/>
                      </a:lnTo>
                      <a:lnTo>
                        <a:pt x="906" y="292"/>
                      </a:lnTo>
                      <a:lnTo>
                        <a:pt x="949" y="312"/>
                      </a:lnTo>
                      <a:lnTo>
                        <a:pt x="929" y="353"/>
                      </a:lnTo>
                      <a:lnTo>
                        <a:pt x="970" y="378"/>
                      </a:lnTo>
                      <a:lnTo>
                        <a:pt x="945" y="417"/>
                      </a:lnTo>
                      <a:lnTo>
                        <a:pt x="981" y="447"/>
                      </a:lnTo>
                      <a:lnTo>
                        <a:pt x="951" y="483"/>
                      </a:lnTo>
                      <a:lnTo>
                        <a:pt x="982" y="517"/>
                      </a:lnTo>
                      <a:lnTo>
                        <a:pt x="947" y="548"/>
                      </a:lnTo>
                      <a:lnTo>
                        <a:pt x="973" y="587"/>
                      </a:lnTo>
                      <a:lnTo>
                        <a:pt x="934" y="612"/>
                      </a:lnTo>
                      <a:lnTo>
                        <a:pt x="954" y="655"/>
                      </a:lnTo>
                      <a:lnTo>
                        <a:pt x="911" y="674"/>
                      </a:lnTo>
                      <a:lnTo>
                        <a:pt x="926" y="719"/>
                      </a:lnTo>
                      <a:lnTo>
                        <a:pt x="881" y="732"/>
                      </a:lnTo>
                      <a:lnTo>
                        <a:pt x="889" y="778"/>
                      </a:lnTo>
                      <a:lnTo>
                        <a:pt x="843" y="785"/>
                      </a:lnTo>
                      <a:lnTo>
                        <a:pt x="844" y="832"/>
                      </a:lnTo>
                      <a:lnTo>
                        <a:pt x="797" y="832"/>
                      </a:lnTo>
                      <a:lnTo>
                        <a:pt x="791" y="879"/>
                      </a:lnTo>
                      <a:lnTo>
                        <a:pt x="745" y="873"/>
                      </a:lnTo>
                      <a:lnTo>
                        <a:pt x="733" y="918"/>
                      </a:lnTo>
                      <a:lnTo>
                        <a:pt x="688" y="905"/>
                      </a:lnTo>
                      <a:lnTo>
                        <a:pt x="670" y="948"/>
                      </a:lnTo>
                      <a:lnTo>
                        <a:pt x="628" y="929"/>
                      </a:lnTo>
                      <a:lnTo>
                        <a:pt x="603" y="969"/>
                      </a:lnTo>
                      <a:lnTo>
                        <a:pt x="564" y="945"/>
                      </a:lnTo>
                      <a:lnTo>
                        <a:pt x="533" y="979"/>
                      </a:lnTo>
                      <a:lnTo>
                        <a:pt x="499" y="950"/>
                      </a:lnTo>
                      <a:lnTo>
                        <a:pt x="464" y="980"/>
                      </a:lnTo>
                      <a:lnTo>
                        <a:pt x="432" y="946"/>
                      </a:lnTo>
                      <a:lnTo>
                        <a:pt x="394" y="972"/>
                      </a:lnTo>
                      <a:lnTo>
                        <a:pt x="368" y="933"/>
                      </a:lnTo>
                      <a:lnTo>
                        <a:pt x="327" y="954"/>
                      </a:lnTo>
                      <a:lnTo>
                        <a:pt x="307" y="911"/>
                      </a:lnTo>
                      <a:lnTo>
                        <a:pt x="262" y="925"/>
                      </a:lnTo>
                      <a:lnTo>
                        <a:pt x="248" y="881"/>
                      </a:lnTo>
                      <a:lnTo>
                        <a:pt x="202" y="888"/>
                      </a:lnTo>
                      <a:lnTo>
                        <a:pt x="196" y="842"/>
                      </a:lnTo>
                      <a:lnTo>
                        <a:pt x="148" y="844"/>
                      </a:lnTo>
                      <a:lnTo>
                        <a:pt x="148" y="796"/>
                      </a:lnTo>
                      <a:lnTo>
                        <a:pt x="102" y="791"/>
                      </a:lnTo>
                      <a:lnTo>
                        <a:pt x="108" y="745"/>
                      </a:lnTo>
                      <a:lnTo>
                        <a:pt x="63" y="732"/>
                      </a:lnTo>
                      <a:lnTo>
                        <a:pt x="75" y="688"/>
                      </a:lnTo>
                      <a:lnTo>
                        <a:pt x="33" y="668"/>
                      </a:lnTo>
                      <a:lnTo>
                        <a:pt x="52" y="626"/>
                      </a:lnTo>
                      <a:lnTo>
                        <a:pt x="13" y="602"/>
                      </a:lnTo>
                      <a:lnTo>
                        <a:pt x="37" y="563"/>
                      </a:lnTo>
                      <a:lnTo>
                        <a:pt x="1" y="533"/>
                      </a:lnTo>
                      <a:lnTo>
                        <a:pt x="32" y="497"/>
                      </a:lnTo>
                      <a:lnTo>
                        <a:pt x="0" y="463"/>
                      </a:lnTo>
                      <a:lnTo>
                        <a:pt x="35" y="432"/>
                      </a:lnTo>
                      <a:lnTo>
                        <a:pt x="9" y="393"/>
                      </a:lnTo>
                      <a:lnTo>
                        <a:pt x="47" y="368"/>
                      </a:lnTo>
                      <a:lnTo>
                        <a:pt x="27" y="325"/>
                      </a:lnTo>
                      <a:lnTo>
                        <a:pt x="70" y="306"/>
                      </a:lnTo>
                      <a:lnTo>
                        <a:pt x="56" y="261"/>
                      </a:lnTo>
                      <a:lnTo>
                        <a:pt x="100" y="248"/>
                      </a:lnTo>
                      <a:lnTo>
                        <a:pt x="93" y="202"/>
                      </a:lnTo>
                      <a:lnTo>
                        <a:pt x="138" y="195"/>
                      </a:lnTo>
                      <a:lnTo>
                        <a:pt x="138" y="148"/>
                      </a:lnTo>
                      <a:lnTo>
                        <a:pt x="184" y="148"/>
                      </a:lnTo>
                      <a:lnTo>
                        <a:pt x="190" y="101"/>
                      </a:lnTo>
                      <a:lnTo>
                        <a:pt x="236" y="107"/>
                      </a:lnTo>
                      <a:lnTo>
                        <a:pt x="248" y="62"/>
                      </a:lnTo>
                      <a:lnTo>
                        <a:pt x="293" y="75"/>
                      </a:lnTo>
                      <a:lnTo>
                        <a:pt x="312" y="32"/>
                      </a:lnTo>
                      <a:lnTo>
                        <a:pt x="355" y="51"/>
                      </a:lnTo>
                      <a:lnTo>
                        <a:pt x="378" y="12"/>
                      </a:lnTo>
                      <a:lnTo>
                        <a:pt x="419" y="35"/>
                      </a:lnTo>
                      <a:lnTo>
                        <a:pt x="448" y="1"/>
                      </a:lnTo>
                      <a:lnTo>
                        <a:pt x="484" y="30"/>
                      </a:lnTo>
                      <a:close/>
                    </a:path>
                  </a:pathLst>
                </a:custGeom>
                <a:gradFill>
                  <a:gsLst>
                    <a:gs pos="0">
                      <a:srgbClr val="F2F2F2"/>
                    </a:gs>
                    <a:gs pos="34000">
                      <a:srgbClr val="BFBFBF"/>
                    </a:gs>
                    <a:gs pos="44000">
                      <a:srgbClr val="A5A5A5"/>
                    </a:gs>
                    <a:gs pos="69000">
                      <a:srgbClr val="BFBFBF"/>
                    </a:gs>
                    <a:gs pos="80000">
                      <a:srgbClr val="BFBFBF"/>
                    </a:gs>
                    <a:gs pos="88000">
                      <a:srgbClr val="BFBFBF"/>
                    </a:gs>
                    <a:gs pos="100000">
                      <a:srgbClr val="D8D8D8"/>
                    </a:gs>
                  </a:gsLst>
                  <a:lin ang="5400000" scaled="0"/>
                </a:gradFill>
                <a:ln w="9525" cap="flat" cmpd="sng">
                  <a:solidFill>
                    <a:srgbClr val="262626"/>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4000" b="1" dirty="0">
                    <a:solidFill>
                      <a:srgbClr val="595959"/>
                    </a:solidFill>
                    <a:latin typeface="Tahoma"/>
                    <a:ea typeface="Tahoma"/>
                    <a:cs typeface="Tahoma"/>
                    <a:sym typeface="Tahoma"/>
                  </a:endParaRPr>
                </a:p>
              </p:txBody>
            </p:sp>
          </p:grpSp>
        </p:grpSp>
        <p:pic>
          <p:nvPicPr>
            <p:cNvPr id="66" name="Google Shape;3533;p14" descr="EOI and Communication: English TESTS &amp; EXAMS">
              <a:extLst>
                <a:ext uri="{FF2B5EF4-FFF2-40B4-BE49-F238E27FC236}">
                  <a16:creationId xmlns:a16="http://schemas.microsoft.com/office/drawing/2014/main" id="{F54ABC78-365A-4FFA-A4FE-FBA57AC729AF}"/>
                </a:ext>
              </a:extLst>
            </p:cNvPr>
            <p:cNvPicPr preferRelativeResize="0"/>
            <p:nvPr/>
          </p:nvPicPr>
          <p:blipFill rotWithShape="1">
            <a:blip r:embed="rId2">
              <a:alphaModFix/>
            </a:blip>
            <a:srcRect/>
            <a:stretch/>
          </p:blipFill>
          <p:spPr>
            <a:xfrm>
              <a:off x="10983370" y="3765089"/>
              <a:ext cx="478668" cy="722789"/>
            </a:xfrm>
            <a:prstGeom prst="rect">
              <a:avLst/>
            </a:prstGeom>
            <a:noFill/>
            <a:ln>
              <a:noFill/>
            </a:ln>
          </p:spPr>
        </p:pic>
      </p:grpSp>
    </p:spTree>
    <p:extLst>
      <p:ext uri="{BB962C8B-B14F-4D97-AF65-F5344CB8AC3E}">
        <p14:creationId xmlns:p14="http://schemas.microsoft.com/office/powerpoint/2010/main" val="400320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83"/>
        <p:cNvGrpSpPr/>
        <p:nvPr/>
      </p:nvGrpSpPr>
      <p:grpSpPr>
        <a:xfrm>
          <a:off x="0" y="0"/>
          <a:ext cx="0" cy="0"/>
          <a:chOff x="0" y="0"/>
          <a:chExt cx="0" cy="0"/>
        </a:xfrm>
      </p:grpSpPr>
      <p:grpSp>
        <p:nvGrpSpPr>
          <p:cNvPr id="4" name="Group 3">
            <a:extLst>
              <a:ext uri="{FF2B5EF4-FFF2-40B4-BE49-F238E27FC236}">
                <a16:creationId xmlns:a16="http://schemas.microsoft.com/office/drawing/2014/main" id="{36D95626-FDD0-4D58-8E00-D510135818D2}"/>
              </a:ext>
            </a:extLst>
          </p:cNvPr>
          <p:cNvGrpSpPr/>
          <p:nvPr/>
        </p:nvGrpSpPr>
        <p:grpSpPr>
          <a:xfrm>
            <a:off x="230830" y="-187067"/>
            <a:ext cx="10588827" cy="6957997"/>
            <a:chOff x="230830" y="-187067"/>
            <a:chExt cx="10588827" cy="6957997"/>
          </a:xfrm>
        </p:grpSpPr>
        <p:grpSp>
          <p:nvGrpSpPr>
            <p:cNvPr id="3984" name="Google Shape;3984;p26"/>
            <p:cNvGrpSpPr/>
            <p:nvPr/>
          </p:nvGrpSpPr>
          <p:grpSpPr>
            <a:xfrm rot="1674322">
              <a:off x="230830" y="-187067"/>
              <a:ext cx="10588827" cy="6957997"/>
              <a:chOff x="-1096820" y="990601"/>
              <a:chExt cx="10588827" cy="6957997"/>
            </a:xfrm>
          </p:grpSpPr>
          <p:grpSp>
            <p:nvGrpSpPr>
              <p:cNvPr id="3985" name="Google Shape;3985;p26"/>
              <p:cNvGrpSpPr/>
              <p:nvPr/>
            </p:nvGrpSpPr>
            <p:grpSpPr>
              <a:xfrm>
                <a:off x="-1096820" y="3855600"/>
                <a:ext cx="4913626" cy="4092997"/>
                <a:chOff x="-1096820" y="3855600"/>
                <a:chExt cx="4913626" cy="4092997"/>
              </a:xfrm>
            </p:grpSpPr>
            <p:sp>
              <p:nvSpPr>
                <p:cNvPr id="3986" name="Google Shape;3986;p26"/>
                <p:cNvSpPr/>
                <p:nvPr/>
              </p:nvSpPr>
              <p:spPr>
                <a:xfrm>
                  <a:off x="-1096820" y="4025979"/>
                  <a:ext cx="4848226" cy="3579813"/>
                </a:xfrm>
                <a:custGeom>
                  <a:avLst/>
                  <a:gdLst/>
                  <a:ahLst/>
                  <a:cxnLst/>
                  <a:rect l="l" t="t" r="r" b="b"/>
                  <a:pathLst>
                    <a:path w="2089" h="1543" extrusionOk="0">
                      <a:moveTo>
                        <a:pt x="1709" y="675"/>
                      </a:moveTo>
                      <a:cubicBezTo>
                        <a:pt x="2089" y="291"/>
                        <a:pt x="1405" y="333"/>
                        <a:pt x="1405" y="333"/>
                      </a:cubicBezTo>
                      <a:cubicBezTo>
                        <a:pt x="1035" y="408"/>
                        <a:pt x="574" y="64"/>
                        <a:pt x="0" y="0"/>
                      </a:cubicBezTo>
                      <a:cubicBezTo>
                        <a:pt x="0" y="1543"/>
                        <a:pt x="0" y="1543"/>
                        <a:pt x="0" y="1543"/>
                      </a:cubicBezTo>
                      <a:cubicBezTo>
                        <a:pt x="1755" y="1543"/>
                        <a:pt x="1755" y="1543"/>
                        <a:pt x="1755" y="1543"/>
                      </a:cubicBezTo>
                      <a:cubicBezTo>
                        <a:pt x="1613" y="1226"/>
                        <a:pt x="1521" y="865"/>
                        <a:pt x="1709" y="675"/>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7" name="Google Shape;3987;p26"/>
                <p:cNvSpPr/>
                <p:nvPr/>
              </p:nvSpPr>
              <p:spPr>
                <a:xfrm>
                  <a:off x="-928949" y="4264392"/>
                  <a:ext cx="4386263" cy="3340100"/>
                </a:xfrm>
                <a:custGeom>
                  <a:avLst/>
                  <a:gdLst/>
                  <a:ahLst/>
                  <a:cxnLst/>
                  <a:rect l="l" t="t" r="r" b="b"/>
                  <a:pathLst>
                    <a:path w="1890" h="1439" extrusionOk="0">
                      <a:moveTo>
                        <a:pt x="1675" y="1439"/>
                      </a:moveTo>
                      <a:cubicBezTo>
                        <a:pt x="1526" y="1149"/>
                        <a:pt x="1386" y="763"/>
                        <a:pt x="1571" y="575"/>
                      </a:cubicBezTo>
                      <a:cubicBezTo>
                        <a:pt x="1890" y="253"/>
                        <a:pt x="1317" y="288"/>
                        <a:pt x="1317" y="288"/>
                      </a:cubicBezTo>
                      <a:cubicBezTo>
                        <a:pt x="976" y="357"/>
                        <a:pt x="546" y="5"/>
                        <a:pt x="0" y="0"/>
                      </a:cubicBezTo>
                      <a:cubicBezTo>
                        <a:pt x="0" y="1439"/>
                        <a:pt x="0" y="1439"/>
                        <a:pt x="0" y="1439"/>
                      </a:cubicBezTo>
                      <a:lnTo>
                        <a:pt x="1675" y="1439"/>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8" name="Google Shape;3988;p26"/>
                <p:cNvSpPr/>
                <p:nvPr/>
              </p:nvSpPr>
              <p:spPr>
                <a:xfrm>
                  <a:off x="-885035" y="4380800"/>
                  <a:ext cx="3990975" cy="2947988"/>
                </a:xfrm>
                <a:custGeom>
                  <a:avLst/>
                  <a:gdLst/>
                  <a:ahLst/>
                  <a:cxnLst/>
                  <a:rect l="l" t="t" r="r" b="b"/>
                  <a:pathLst>
                    <a:path w="1720" h="1270" extrusionOk="0">
                      <a:moveTo>
                        <a:pt x="1539" y="1270"/>
                      </a:moveTo>
                      <a:cubicBezTo>
                        <a:pt x="1428" y="1026"/>
                        <a:pt x="1329" y="555"/>
                        <a:pt x="1468" y="415"/>
                      </a:cubicBezTo>
                      <a:cubicBezTo>
                        <a:pt x="1720" y="160"/>
                        <a:pt x="1267" y="188"/>
                        <a:pt x="1267" y="188"/>
                      </a:cubicBezTo>
                      <a:cubicBezTo>
                        <a:pt x="1018" y="238"/>
                        <a:pt x="429" y="34"/>
                        <a:pt x="0" y="0"/>
                      </a:cubicBezTo>
                      <a:cubicBezTo>
                        <a:pt x="0" y="1270"/>
                        <a:pt x="0" y="1270"/>
                        <a:pt x="0" y="1270"/>
                      </a:cubicBezTo>
                      <a:lnTo>
                        <a:pt x="1539" y="127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9" name="Google Shape;3989;p26"/>
                <p:cNvSpPr/>
                <p:nvPr/>
              </p:nvSpPr>
              <p:spPr>
                <a:xfrm>
                  <a:off x="-529770" y="4589381"/>
                  <a:ext cx="4346576" cy="2778125"/>
                </a:xfrm>
                <a:custGeom>
                  <a:avLst/>
                  <a:gdLst/>
                  <a:ahLst/>
                  <a:cxnLst/>
                  <a:rect l="l" t="t" r="r" b="b"/>
                  <a:pathLst>
                    <a:path w="1873" h="1197" extrusionOk="0">
                      <a:moveTo>
                        <a:pt x="1038" y="1197"/>
                      </a:moveTo>
                      <a:cubicBezTo>
                        <a:pt x="996" y="941"/>
                        <a:pt x="1183" y="512"/>
                        <a:pt x="1332" y="402"/>
                      </a:cubicBezTo>
                      <a:cubicBezTo>
                        <a:pt x="1873" y="0"/>
                        <a:pt x="1129" y="195"/>
                        <a:pt x="1129" y="195"/>
                      </a:cubicBezTo>
                      <a:cubicBezTo>
                        <a:pt x="924" y="230"/>
                        <a:pt x="414" y="239"/>
                        <a:pt x="0" y="238"/>
                      </a:cubicBezTo>
                      <a:cubicBezTo>
                        <a:pt x="0" y="1197"/>
                        <a:pt x="0" y="1197"/>
                        <a:pt x="0" y="1197"/>
                      </a:cubicBezTo>
                      <a:lnTo>
                        <a:pt x="1038" y="1197"/>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0" name="Google Shape;3990;p26"/>
                <p:cNvSpPr/>
                <p:nvPr/>
              </p:nvSpPr>
              <p:spPr>
                <a:xfrm rot="3198694">
                  <a:off x="296147" y="3851671"/>
                  <a:ext cx="2048752" cy="4100856"/>
                </a:xfrm>
                <a:custGeom>
                  <a:avLst/>
                  <a:gdLst/>
                  <a:ahLst/>
                  <a:cxnLst/>
                  <a:rect l="l" t="t" r="r" b="b"/>
                  <a:pathLst>
                    <a:path w="2048752" h="4100856" extrusionOk="0">
                      <a:moveTo>
                        <a:pt x="1330309" y="34855"/>
                      </a:moveTo>
                      <a:cubicBezTo>
                        <a:pt x="1350502" y="10188"/>
                        <a:pt x="1368457" y="-2177"/>
                        <a:pt x="1383758" y="315"/>
                      </a:cubicBezTo>
                      <a:cubicBezTo>
                        <a:pt x="1506165" y="20247"/>
                        <a:pt x="1239974" y="1310935"/>
                        <a:pt x="1399776" y="1849396"/>
                      </a:cubicBezTo>
                      <a:cubicBezTo>
                        <a:pt x="1530861" y="2291095"/>
                        <a:pt x="1661562" y="2584222"/>
                        <a:pt x="2048752" y="2965248"/>
                      </a:cubicBezTo>
                      <a:lnTo>
                        <a:pt x="1202652" y="4100856"/>
                      </a:lnTo>
                      <a:lnTo>
                        <a:pt x="0" y="3204804"/>
                      </a:lnTo>
                      <a:cubicBezTo>
                        <a:pt x="266839" y="2608946"/>
                        <a:pt x="501611" y="1991550"/>
                        <a:pt x="720441" y="1485786"/>
                      </a:cubicBezTo>
                      <a:cubicBezTo>
                        <a:pt x="937967" y="983035"/>
                        <a:pt x="1188957" y="207524"/>
                        <a:pt x="1330309" y="34855"/>
                      </a:cubicBezTo>
                      <a:close/>
                    </a:path>
                  </a:pathLst>
                </a:custGeom>
                <a:solidFill>
                  <a:srgbClr val="FADF0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Tahoma"/>
                    <a:ea typeface="Tahoma"/>
                    <a:cs typeface="Tahoma"/>
                    <a:sym typeface="Tahoma"/>
                  </a:endParaRPr>
                </a:p>
              </p:txBody>
            </p:sp>
          </p:grpSp>
          <p:grpSp>
            <p:nvGrpSpPr>
              <p:cNvPr id="3991" name="Google Shape;3991;p26"/>
              <p:cNvGrpSpPr/>
              <p:nvPr/>
            </p:nvGrpSpPr>
            <p:grpSpPr>
              <a:xfrm rot="9140475">
                <a:off x="2621281" y="2525213"/>
                <a:ext cx="6949437" cy="1371601"/>
                <a:chOff x="836868" y="3937649"/>
                <a:chExt cx="5037137" cy="628940"/>
              </a:xfrm>
            </p:grpSpPr>
            <p:sp>
              <p:nvSpPr>
                <p:cNvPr id="3992" name="Google Shape;3992;p26"/>
                <p:cNvSpPr/>
                <p:nvPr/>
              </p:nvSpPr>
              <p:spPr>
                <a:xfrm>
                  <a:off x="836868" y="3937649"/>
                  <a:ext cx="5034329" cy="62613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3" name="Google Shape;3993;p26"/>
                <p:cNvSpPr/>
                <p:nvPr/>
              </p:nvSpPr>
              <p:spPr>
                <a:xfrm>
                  <a:off x="2355871" y="4149635"/>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4" name="Google Shape;3994;p26"/>
                <p:cNvSpPr/>
                <p:nvPr/>
              </p:nvSpPr>
              <p:spPr>
                <a:xfrm>
                  <a:off x="2355871" y="4472529"/>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5" name="Google Shape;3995;p26"/>
                <p:cNvSpPr/>
                <p:nvPr/>
              </p:nvSpPr>
              <p:spPr>
                <a:xfrm>
                  <a:off x="839676" y="4089268"/>
                  <a:ext cx="422569" cy="320086"/>
                </a:xfrm>
                <a:custGeom>
                  <a:avLst/>
                  <a:gdLst/>
                  <a:ahLst/>
                  <a:cxnLst/>
                  <a:rect l="l" t="t" r="r" b="b"/>
                  <a:pathLst>
                    <a:path w="127" h="95" extrusionOk="0">
                      <a:moveTo>
                        <a:pt x="114" y="0"/>
                      </a:moveTo>
                      <a:cubicBezTo>
                        <a:pt x="96" y="8"/>
                        <a:pt x="0" y="29"/>
                        <a:pt x="0" y="48"/>
                      </a:cubicBezTo>
                      <a:cubicBezTo>
                        <a:pt x="0" y="66"/>
                        <a:pt x="101" y="90"/>
                        <a:pt x="119" y="95"/>
                      </a:cubicBezTo>
                      <a:cubicBezTo>
                        <a:pt x="122" y="75"/>
                        <a:pt x="127" y="25"/>
                        <a:pt x="114" y="0"/>
                      </a:cubicBezTo>
                      <a:close/>
                    </a:path>
                  </a:pathLst>
                </a:custGeom>
                <a:solidFill>
                  <a:srgbClr val="1C1C1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6" name="Google Shape;3996;p26"/>
                <p:cNvSpPr/>
                <p:nvPr/>
              </p:nvSpPr>
              <p:spPr>
                <a:xfrm>
                  <a:off x="5249276" y="3944668"/>
                  <a:ext cx="624729" cy="621921"/>
                </a:xfrm>
                <a:custGeom>
                  <a:avLst/>
                  <a:gdLst/>
                  <a:ahLst/>
                  <a:cxnLst/>
                  <a:rect l="l" t="t" r="r" b="b"/>
                  <a:pathLst>
                    <a:path w="188" h="185" extrusionOk="0">
                      <a:moveTo>
                        <a:pt x="146" y="185"/>
                      </a:moveTo>
                      <a:cubicBezTo>
                        <a:pt x="164" y="185"/>
                        <a:pt x="187" y="178"/>
                        <a:pt x="188" y="88"/>
                      </a:cubicBezTo>
                      <a:cubicBezTo>
                        <a:pt x="188" y="22"/>
                        <a:pt x="165" y="0"/>
                        <a:pt x="147" y="0"/>
                      </a:cubicBezTo>
                      <a:cubicBezTo>
                        <a:pt x="139" y="0"/>
                        <a:pt x="75" y="0"/>
                        <a:pt x="68" y="0"/>
                      </a:cubicBezTo>
                      <a:cubicBezTo>
                        <a:pt x="50" y="0"/>
                        <a:pt x="1" y="41"/>
                        <a:pt x="0" y="92"/>
                      </a:cubicBezTo>
                      <a:cubicBezTo>
                        <a:pt x="0" y="143"/>
                        <a:pt x="49" y="185"/>
                        <a:pt x="67" y="185"/>
                      </a:cubicBezTo>
                      <a:cubicBezTo>
                        <a:pt x="75" y="185"/>
                        <a:pt x="138" y="185"/>
                        <a:pt x="146" y="185"/>
                      </a:cubicBezTo>
                      <a:close/>
                    </a:path>
                  </a:pathLst>
                </a:custGeom>
                <a:gradFill>
                  <a:gsLst>
                    <a:gs pos="0">
                      <a:srgbClr val="FF3D3E"/>
                    </a:gs>
                    <a:gs pos="20000">
                      <a:srgbClr val="FF3D3E"/>
                    </a:gs>
                    <a:gs pos="60000">
                      <a:schemeClr val="accent3"/>
                    </a:gs>
                    <a:gs pos="100000">
                      <a:schemeClr val="accent3"/>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7" name="Google Shape;3997;p26"/>
                <p:cNvSpPr/>
                <p:nvPr/>
              </p:nvSpPr>
              <p:spPr>
                <a:xfrm>
                  <a:off x="5599062" y="4080097"/>
                  <a:ext cx="168466" cy="289200"/>
                </a:xfrm>
                <a:custGeom>
                  <a:avLst/>
                  <a:gdLst/>
                  <a:ahLst/>
                  <a:cxnLst/>
                  <a:rect l="l" t="t" r="r" b="b"/>
                  <a:pathLst>
                    <a:path w="51" h="86" extrusionOk="0">
                      <a:moveTo>
                        <a:pt x="28" y="86"/>
                      </a:moveTo>
                      <a:cubicBezTo>
                        <a:pt x="15" y="86"/>
                        <a:pt x="0" y="64"/>
                        <a:pt x="0" y="45"/>
                      </a:cubicBezTo>
                      <a:cubicBezTo>
                        <a:pt x="1" y="25"/>
                        <a:pt x="8" y="0"/>
                        <a:pt x="22" y="0"/>
                      </a:cubicBezTo>
                      <a:cubicBezTo>
                        <a:pt x="35" y="0"/>
                        <a:pt x="51" y="21"/>
                        <a:pt x="51" y="40"/>
                      </a:cubicBezTo>
                      <a:cubicBezTo>
                        <a:pt x="51" y="60"/>
                        <a:pt x="41" y="86"/>
                        <a:pt x="28" y="86"/>
                      </a:cubicBezTo>
                      <a:close/>
                    </a:path>
                  </a:pathLst>
                </a:custGeom>
                <a:gradFill>
                  <a:gsLst>
                    <a:gs pos="0">
                      <a:srgbClr val="FF6A6A"/>
                    </a:gs>
                    <a:gs pos="20000">
                      <a:srgbClr val="FF6A6A"/>
                    </a:gs>
                    <a:gs pos="60000">
                      <a:srgbClr val="FE6464"/>
                    </a:gs>
                    <a:gs pos="100000">
                      <a:srgbClr val="FE64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8" name="Google Shape;3998;p26"/>
                <p:cNvSpPr/>
                <p:nvPr/>
              </p:nvSpPr>
              <p:spPr>
                <a:xfrm>
                  <a:off x="5620614" y="4104060"/>
                  <a:ext cx="153023" cy="130561"/>
                </a:xfrm>
                <a:custGeom>
                  <a:avLst/>
                  <a:gdLst/>
                  <a:ahLst/>
                  <a:cxnLst/>
                  <a:rect l="l" t="t" r="r" b="b"/>
                  <a:pathLst>
                    <a:path w="46" h="39" extrusionOk="0">
                      <a:moveTo>
                        <a:pt x="6" y="9"/>
                      </a:moveTo>
                      <a:cubicBezTo>
                        <a:pt x="5" y="13"/>
                        <a:pt x="0" y="23"/>
                        <a:pt x="9" y="31"/>
                      </a:cubicBezTo>
                      <a:cubicBezTo>
                        <a:pt x="16" y="37"/>
                        <a:pt x="28" y="39"/>
                        <a:pt x="35" y="33"/>
                      </a:cubicBezTo>
                      <a:cubicBezTo>
                        <a:pt x="46" y="22"/>
                        <a:pt x="32" y="0"/>
                        <a:pt x="19" y="1"/>
                      </a:cubicBezTo>
                      <a:cubicBezTo>
                        <a:pt x="12" y="1"/>
                        <a:pt x="7" y="7"/>
                        <a:pt x="6" y="9"/>
                      </a:cubicBezTo>
                      <a:close/>
                    </a:path>
                  </a:pathLst>
                </a:custGeom>
                <a:gradFill>
                  <a:gsLst>
                    <a:gs pos="0">
                      <a:srgbClr val="FFAEAE"/>
                    </a:gs>
                    <a:gs pos="17000">
                      <a:srgbClr val="FFAEAE"/>
                    </a:gs>
                    <a:gs pos="67000">
                      <a:srgbClr val="FF6767"/>
                    </a:gs>
                    <a:gs pos="100000">
                      <a:srgbClr val="FF6767"/>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9" name="Google Shape;3999;p26"/>
                <p:cNvSpPr/>
                <p:nvPr/>
              </p:nvSpPr>
              <p:spPr>
                <a:xfrm>
                  <a:off x="1408250" y="3944675"/>
                  <a:ext cx="3702042" cy="609286"/>
                </a:xfrm>
                <a:custGeom>
                  <a:avLst/>
                  <a:gdLst/>
                  <a:ahLst/>
                  <a:cxnLst/>
                  <a:rect l="l" t="t" r="r" b="b"/>
                  <a:pathLst>
                    <a:path w="1114" h="181" extrusionOk="0">
                      <a:moveTo>
                        <a:pt x="96" y="180"/>
                      </a:moveTo>
                      <a:cubicBezTo>
                        <a:pt x="96" y="180"/>
                        <a:pt x="8" y="138"/>
                        <a:pt x="4" y="95"/>
                      </a:cubicBezTo>
                      <a:cubicBezTo>
                        <a:pt x="0" y="52"/>
                        <a:pt x="97" y="0"/>
                        <a:pt x="97" y="0"/>
                      </a:cubicBezTo>
                      <a:cubicBezTo>
                        <a:pt x="1114" y="1"/>
                        <a:pt x="1114" y="1"/>
                        <a:pt x="1114" y="1"/>
                      </a:cubicBezTo>
                      <a:cubicBezTo>
                        <a:pt x="1113" y="181"/>
                        <a:pt x="1113" y="181"/>
                        <a:pt x="1113" y="181"/>
                      </a:cubicBezTo>
                      <a:lnTo>
                        <a:pt x="96" y="180"/>
                      </a:lnTo>
                      <a:close/>
                    </a:path>
                  </a:pathLst>
                </a:custGeom>
                <a:solidFill>
                  <a:srgbClr val="E9BE09"/>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0" name="Google Shape;4000;p26"/>
                <p:cNvSpPr/>
                <p:nvPr/>
              </p:nvSpPr>
              <p:spPr>
                <a:xfrm>
                  <a:off x="1458789" y="4152443"/>
                  <a:ext cx="3661330" cy="240064"/>
                </a:xfrm>
                <a:custGeom>
                  <a:avLst/>
                  <a:gdLst/>
                  <a:ahLst/>
                  <a:cxnLst/>
                  <a:rect l="l" t="t" r="r" b="b"/>
                  <a:pathLst>
                    <a:path w="1102" h="71" extrusionOk="0">
                      <a:moveTo>
                        <a:pt x="1086" y="0"/>
                      </a:moveTo>
                      <a:cubicBezTo>
                        <a:pt x="1091" y="51"/>
                        <a:pt x="1088" y="64"/>
                        <a:pt x="1041" y="63"/>
                      </a:cubicBezTo>
                      <a:cubicBezTo>
                        <a:pt x="995" y="63"/>
                        <a:pt x="0" y="67"/>
                        <a:pt x="0" y="67"/>
                      </a:cubicBezTo>
                      <a:cubicBezTo>
                        <a:pt x="1089" y="71"/>
                        <a:pt x="1089" y="71"/>
                        <a:pt x="1089" y="71"/>
                      </a:cubicBezTo>
                      <a:cubicBezTo>
                        <a:pt x="1089" y="71"/>
                        <a:pt x="1102" y="1"/>
                        <a:pt x="1086" y="0"/>
                      </a:cubicBezTo>
                      <a:close/>
                    </a:path>
                  </a:pathLst>
                </a:custGeom>
                <a:gradFill>
                  <a:gsLst>
                    <a:gs pos="0">
                      <a:srgbClr val="FEF4A2"/>
                    </a:gs>
                    <a:gs pos="100000">
                      <a:srgbClr val="FBEB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1" name="Google Shape;4001;p26"/>
                <p:cNvSpPr/>
                <p:nvPr/>
              </p:nvSpPr>
              <p:spPr>
                <a:xfrm>
                  <a:off x="1468616" y="3944668"/>
                  <a:ext cx="3967377" cy="192332"/>
                </a:xfrm>
                <a:custGeom>
                  <a:avLst/>
                  <a:gdLst/>
                  <a:ahLst/>
                  <a:cxnLst/>
                  <a:rect l="l" t="t" r="r" b="b"/>
                  <a:pathLst>
                    <a:path w="2826" h="137" extrusionOk="0">
                      <a:moveTo>
                        <a:pt x="0" y="134"/>
                      </a:moveTo>
                      <a:lnTo>
                        <a:pt x="177" y="0"/>
                      </a:lnTo>
                      <a:lnTo>
                        <a:pt x="2826" y="2"/>
                      </a:lnTo>
                      <a:lnTo>
                        <a:pt x="2819" y="137"/>
                      </a:lnTo>
                      <a:lnTo>
                        <a:pt x="0" y="134"/>
                      </a:lnTo>
                      <a:close/>
                    </a:path>
                  </a:pathLst>
                </a:custGeom>
                <a:gradFill>
                  <a:gsLst>
                    <a:gs pos="0">
                      <a:srgbClr val="FADF0D"/>
                    </a:gs>
                    <a:gs pos="100000">
                      <a:srgbClr val="FBE74F"/>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2" name="Google Shape;4002;p26"/>
                <p:cNvSpPr/>
                <p:nvPr/>
              </p:nvSpPr>
              <p:spPr>
                <a:xfrm>
                  <a:off x="1481251" y="3947476"/>
                  <a:ext cx="3675369" cy="209179"/>
                </a:xfrm>
                <a:custGeom>
                  <a:avLst/>
                  <a:gdLst/>
                  <a:ahLst/>
                  <a:cxnLst/>
                  <a:rect l="l" t="t" r="r" b="b"/>
                  <a:pathLst>
                    <a:path w="1106" h="62" extrusionOk="0">
                      <a:moveTo>
                        <a:pt x="1060" y="0"/>
                      </a:moveTo>
                      <a:cubicBezTo>
                        <a:pt x="1060" y="0"/>
                        <a:pt x="1092" y="52"/>
                        <a:pt x="1048" y="53"/>
                      </a:cubicBezTo>
                      <a:cubicBezTo>
                        <a:pt x="1012" y="54"/>
                        <a:pt x="0" y="54"/>
                        <a:pt x="0" y="54"/>
                      </a:cubicBezTo>
                      <a:cubicBezTo>
                        <a:pt x="0" y="54"/>
                        <a:pt x="1049" y="62"/>
                        <a:pt x="1077" y="59"/>
                      </a:cubicBezTo>
                      <a:cubicBezTo>
                        <a:pt x="1106" y="56"/>
                        <a:pt x="1060" y="0"/>
                        <a:pt x="1060" y="0"/>
                      </a:cubicBezTo>
                      <a:close/>
                    </a:path>
                  </a:pathLst>
                </a:custGeom>
                <a:gradFill>
                  <a:gsLst>
                    <a:gs pos="0">
                      <a:srgbClr val="FCF39D"/>
                    </a:gs>
                    <a:gs pos="100000">
                      <a:srgbClr val="FCEB6A"/>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3" name="Google Shape;4003;p26"/>
                <p:cNvSpPr/>
                <p:nvPr/>
              </p:nvSpPr>
              <p:spPr>
                <a:xfrm>
                  <a:off x="1468616" y="4381276"/>
                  <a:ext cx="3967377" cy="185313"/>
                </a:xfrm>
                <a:custGeom>
                  <a:avLst/>
                  <a:gdLst/>
                  <a:ahLst/>
                  <a:cxnLst/>
                  <a:rect l="l" t="t" r="r" b="b"/>
                  <a:pathLst>
                    <a:path w="2826" h="132" extrusionOk="0">
                      <a:moveTo>
                        <a:pt x="0" y="0"/>
                      </a:moveTo>
                      <a:lnTo>
                        <a:pt x="2816" y="3"/>
                      </a:lnTo>
                      <a:lnTo>
                        <a:pt x="2826" y="132"/>
                      </a:lnTo>
                      <a:lnTo>
                        <a:pt x="194" y="130"/>
                      </a:lnTo>
                      <a:lnTo>
                        <a:pt x="0" y="0"/>
                      </a:lnTo>
                      <a:close/>
                    </a:path>
                  </a:pathLst>
                </a:custGeom>
                <a:solidFill>
                  <a:srgbClr val="DEA33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4" name="Google Shape;4004;p26"/>
                <p:cNvSpPr/>
                <p:nvPr/>
              </p:nvSpPr>
              <p:spPr>
                <a:xfrm>
                  <a:off x="4993770" y="3944668"/>
                  <a:ext cx="113715" cy="621921"/>
                </a:xfrm>
                <a:custGeom>
                  <a:avLst/>
                  <a:gdLst/>
                  <a:ahLst/>
                  <a:cxnLst/>
                  <a:rect l="l" t="t" r="r" b="b"/>
                  <a:pathLst>
                    <a:path w="34" h="185" extrusionOk="0">
                      <a:moveTo>
                        <a:pt x="0" y="0"/>
                      </a:moveTo>
                      <a:cubicBezTo>
                        <a:pt x="0" y="0"/>
                        <a:pt x="24" y="24"/>
                        <a:pt x="23" y="92"/>
                      </a:cubicBezTo>
                      <a:cubicBezTo>
                        <a:pt x="22" y="161"/>
                        <a:pt x="0" y="185"/>
                        <a:pt x="0" y="185"/>
                      </a:cubicBezTo>
                      <a:cubicBezTo>
                        <a:pt x="0" y="185"/>
                        <a:pt x="34" y="171"/>
                        <a:pt x="34" y="94"/>
                      </a:cubicBezTo>
                      <a:cubicBezTo>
                        <a:pt x="34" y="17"/>
                        <a:pt x="0" y="0"/>
                        <a:pt x="0" y="0"/>
                      </a:cubicBezTo>
                      <a:close/>
                    </a:path>
                  </a:pathLst>
                </a:custGeom>
                <a:solidFill>
                  <a:srgbClr val="B1592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5" name="Google Shape;4005;p26"/>
                <p:cNvSpPr/>
                <p:nvPr/>
              </p:nvSpPr>
              <p:spPr>
                <a:xfrm>
                  <a:off x="4983942" y="3944668"/>
                  <a:ext cx="578400" cy="621921"/>
                </a:xfrm>
                <a:custGeom>
                  <a:avLst/>
                  <a:gdLst/>
                  <a:ahLst/>
                  <a:cxnLst/>
                  <a:rect l="l" t="t" r="r" b="b"/>
                  <a:pathLst>
                    <a:path w="174" h="185" extrusionOk="0">
                      <a:moveTo>
                        <a:pt x="30" y="92"/>
                      </a:moveTo>
                      <a:cubicBezTo>
                        <a:pt x="30" y="141"/>
                        <a:pt x="19" y="181"/>
                        <a:pt x="0" y="185"/>
                      </a:cubicBezTo>
                      <a:cubicBezTo>
                        <a:pt x="1" y="185"/>
                        <a:pt x="3" y="185"/>
                        <a:pt x="4" y="185"/>
                      </a:cubicBezTo>
                      <a:cubicBezTo>
                        <a:pt x="13" y="185"/>
                        <a:pt x="132" y="185"/>
                        <a:pt x="140" y="185"/>
                      </a:cubicBezTo>
                      <a:cubicBezTo>
                        <a:pt x="160" y="185"/>
                        <a:pt x="174" y="144"/>
                        <a:pt x="174" y="93"/>
                      </a:cubicBezTo>
                      <a:cubicBezTo>
                        <a:pt x="174" y="42"/>
                        <a:pt x="161" y="0"/>
                        <a:pt x="141" y="0"/>
                      </a:cubicBezTo>
                      <a:cubicBezTo>
                        <a:pt x="132" y="0"/>
                        <a:pt x="14" y="0"/>
                        <a:pt x="5" y="0"/>
                      </a:cubicBezTo>
                      <a:cubicBezTo>
                        <a:pt x="3" y="0"/>
                        <a:pt x="2" y="0"/>
                        <a:pt x="0" y="0"/>
                      </a:cubicBezTo>
                      <a:cubicBezTo>
                        <a:pt x="19" y="3"/>
                        <a:pt x="30" y="43"/>
                        <a:pt x="30" y="92"/>
                      </a:cubicBezTo>
                      <a:close/>
                    </a:path>
                  </a:pathLst>
                </a:custGeom>
                <a:solidFill>
                  <a:srgbClr val="E6E7E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6" name="Google Shape;4006;p26"/>
                <p:cNvSpPr/>
                <p:nvPr/>
              </p:nvSpPr>
              <p:spPr>
                <a:xfrm>
                  <a:off x="4993770" y="3940457"/>
                  <a:ext cx="578400" cy="626132"/>
                </a:xfrm>
                <a:custGeom>
                  <a:avLst/>
                  <a:gdLst/>
                  <a:ahLst/>
                  <a:cxnLst/>
                  <a:rect l="l" t="t" r="r" b="b"/>
                  <a:pathLst>
                    <a:path w="174" h="186" extrusionOk="0">
                      <a:moveTo>
                        <a:pt x="30" y="93"/>
                      </a:moveTo>
                      <a:cubicBezTo>
                        <a:pt x="30" y="141"/>
                        <a:pt x="18" y="181"/>
                        <a:pt x="0" y="185"/>
                      </a:cubicBezTo>
                      <a:cubicBezTo>
                        <a:pt x="1" y="185"/>
                        <a:pt x="3" y="185"/>
                        <a:pt x="4" y="185"/>
                      </a:cubicBezTo>
                      <a:cubicBezTo>
                        <a:pt x="13" y="185"/>
                        <a:pt x="131" y="186"/>
                        <a:pt x="140" y="186"/>
                      </a:cubicBezTo>
                      <a:cubicBezTo>
                        <a:pt x="160" y="186"/>
                        <a:pt x="173" y="144"/>
                        <a:pt x="174" y="93"/>
                      </a:cubicBezTo>
                      <a:cubicBezTo>
                        <a:pt x="174" y="42"/>
                        <a:pt x="161" y="0"/>
                        <a:pt x="141" y="0"/>
                      </a:cubicBezTo>
                      <a:cubicBezTo>
                        <a:pt x="132" y="0"/>
                        <a:pt x="14" y="0"/>
                        <a:pt x="5" y="0"/>
                      </a:cubicBezTo>
                      <a:cubicBezTo>
                        <a:pt x="3" y="0"/>
                        <a:pt x="1" y="0"/>
                        <a:pt x="0" y="0"/>
                      </a:cubicBezTo>
                      <a:cubicBezTo>
                        <a:pt x="19" y="3"/>
                        <a:pt x="30" y="44"/>
                        <a:pt x="30" y="93"/>
                      </a:cubicBezTo>
                      <a:close/>
                    </a:path>
                  </a:pathLst>
                </a:custGeom>
                <a:gradFill>
                  <a:gsLst>
                    <a:gs pos="0">
                      <a:srgbClr val="F2F2F2"/>
                    </a:gs>
                    <a:gs pos="34000">
                      <a:srgbClr val="BFBFBF"/>
                    </a:gs>
                    <a:gs pos="44000">
                      <a:schemeClr val="lt1"/>
                    </a:gs>
                    <a:gs pos="61000">
                      <a:srgbClr val="F2F2F2"/>
                    </a:gs>
                    <a:gs pos="69000">
                      <a:srgbClr val="BFBFBF"/>
                    </a:gs>
                    <a:gs pos="80000">
                      <a:srgbClr val="A5A5A5"/>
                    </a:gs>
                    <a:gs pos="84000">
                      <a:srgbClr val="D8D8D8"/>
                    </a:gs>
                    <a:gs pos="88000">
                      <a:srgbClr val="7F7F7F"/>
                    </a:gs>
                    <a:gs pos="100000">
                      <a:srgbClr val="3F3F3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7" name="Google Shape;4007;p26"/>
                <p:cNvSpPr/>
                <p:nvPr/>
              </p:nvSpPr>
              <p:spPr>
                <a:xfrm>
                  <a:off x="5409319" y="3944668"/>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8" name="Google Shape;4008;p26"/>
                <p:cNvSpPr/>
                <p:nvPr/>
              </p:nvSpPr>
              <p:spPr>
                <a:xfrm>
                  <a:off x="5023282" y="3940457"/>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9" name="Google Shape;4009;p26"/>
                <p:cNvSpPr/>
                <p:nvPr/>
              </p:nvSpPr>
              <p:spPr>
                <a:xfrm>
                  <a:off x="5419146" y="3944668"/>
                  <a:ext cx="133369" cy="621921"/>
                </a:xfrm>
                <a:custGeom>
                  <a:avLst/>
                  <a:gdLst/>
                  <a:ahLst/>
                  <a:cxnLst/>
                  <a:rect l="l" t="t" r="r" b="b"/>
                  <a:pathLst>
                    <a:path w="40" h="185" extrusionOk="0">
                      <a:moveTo>
                        <a:pt x="39" y="93"/>
                      </a:moveTo>
                      <a:cubicBezTo>
                        <a:pt x="40" y="45"/>
                        <a:pt x="29" y="6"/>
                        <a:pt x="11" y="0"/>
                      </a:cubicBezTo>
                      <a:cubicBezTo>
                        <a:pt x="8" y="0"/>
                        <a:pt x="6" y="0"/>
                        <a:pt x="5" y="0"/>
                      </a:cubicBezTo>
                      <a:cubicBezTo>
                        <a:pt x="4" y="0"/>
                        <a:pt x="2" y="0"/>
                        <a:pt x="0" y="0"/>
                      </a:cubicBezTo>
                      <a:cubicBezTo>
                        <a:pt x="19" y="3"/>
                        <a:pt x="30" y="43"/>
                        <a:pt x="30" y="93"/>
                      </a:cubicBezTo>
                      <a:cubicBezTo>
                        <a:pt x="30" y="141"/>
                        <a:pt x="19" y="181"/>
                        <a:pt x="0" y="185"/>
                      </a:cubicBezTo>
                      <a:cubicBezTo>
                        <a:pt x="1" y="185"/>
                        <a:pt x="3" y="185"/>
                        <a:pt x="4" y="185"/>
                      </a:cubicBezTo>
                      <a:cubicBezTo>
                        <a:pt x="6" y="185"/>
                        <a:pt x="8" y="185"/>
                        <a:pt x="10" y="185"/>
                      </a:cubicBezTo>
                      <a:cubicBezTo>
                        <a:pt x="28" y="180"/>
                        <a:pt x="39" y="141"/>
                        <a:pt x="39" y="93"/>
                      </a:cubicBezTo>
                      <a:close/>
                    </a:path>
                  </a:pathLst>
                </a:custGeom>
                <a:gradFill>
                  <a:gsLst>
                    <a:gs pos="0">
                      <a:srgbClr val="F2F2F2"/>
                    </a:gs>
                    <a:gs pos="44000">
                      <a:schemeClr val="lt1"/>
                    </a:gs>
                    <a:gs pos="81000">
                      <a:srgbClr val="7F7F7F"/>
                    </a:gs>
                    <a:gs pos="100000">
                      <a:srgbClr val="BFBFB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0" name="Google Shape;4010;p26"/>
                <p:cNvSpPr/>
                <p:nvPr/>
              </p:nvSpPr>
              <p:spPr>
                <a:xfrm>
                  <a:off x="5027463" y="3940457"/>
                  <a:ext cx="146004" cy="623324"/>
                </a:xfrm>
                <a:custGeom>
                  <a:avLst/>
                  <a:gdLst/>
                  <a:ahLst/>
                  <a:cxnLst/>
                  <a:rect l="l" t="t" r="r" b="b"/>
                  <a:pathLst>
                    <a:path w="44" h="185" extrusionOk="0">
                      <a:moveTo>
                        <a:pt x="43" y="93"/>
                      </a:moveTo>
                      <a:cubicBezTo>
                        <a:pt x="44" y="45"/>
                        <a:pt x="33" y="6"/>
                        <a:pt x="15" y="0"/>
                      </a:cubicBezTo>
                      <a:cubicBezTo>
                        <a:pt x="13" y="0"/>
                        <a:pt x="2" y="0"/>
                        <a:pt x="0" y="0"/>
                      </a:cubicBezTo>
                      <a:cubicBezTo>
                        <a:pt x="19" y="4"/>
                        <a:pt x="32" y="44"/>
                        <a:pt x="31" y="93"/>
                      </a:cubicBezTo>
                      <a:cubicBezTo>
                        <a:pt x="31" y="141"/>
                        <a:pt x="20" y="181"/>
                        <a:pt x="1" y="185"/>
                      </a:cubicBezTo>
                      <a:cubicBezTo>
                        <a:pt x="3" y="185"/>
                        <a:pt x="12" y="185"/>
                        <a:pt x="14" y="185"/>
                      </a:cubicBezTo>
                      <a:cubicBezTo>
                        <a:pt x="33" y="180"/>
                        <a:pt x="43" y="141"/>
                        <a:pt x="43" y="93"/>
                      </a:cubicBezTo>
                      <a:close/>
                    </a:path>
                  </a:pathLst>
                </a:custGeom>
                <a:gradFill>
                  <a:gsLst>
                    <a:gs pos="0">
                      <a:srgbClr val="F2F2F2"/>
                    </a:gs>
                    <a:gs pos="33000">
                      <a:srgbClr val="F2F2F2"/>
                    </a:gs>
                    <a:gs pos="61000">
                      <a:srgbClr val="BFBFBF"/>
                    </a:gs>
                    <a:gs pos="79000">
                      <a:srgbClr val="7F7F7F"/>
                    </a:gs>
                    <a:gs pos="100000">
                      <a:srgbClr val="D8D8D8"/>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1" name="Google Shape;4011;p26"/>
                <p:cNvSpPr/>
                <p:nvPr/>
              </p:nvSpPr>
              <p:spPr>
                <a:xfrm>
                  <a:off x="1225744" y="3944668"/>
                  <a:ext cx="627536" cy="619113"/>
                </a:xfrm>
                <a:custGeom>
                  <a:avLst/>
                  <a:gdLst/>
                  <a:ahLst/>
                  <a:cxnLst/>
                  <a:rect l="l" t="t" r="r" b="b"/>
                  <a:pathLst>
                    <a:path w="189" h="184" extrusionOk="0">
                      <a:moveTo>
                        <a:pt x="0" y="49"/>
                      </a:moveTo>
                      <a:cubicBezTo>
                        <a:pt x="149" y="0"/>
                        <a:pt x="149" y="0"/>
                        <a:pt x="149" y="0"/>
                      </a:cubicBezTo>
                      <a:cubicBezTo>
                        <a:pt x="149" y="0"/>
                        <a:pt x="189" y="27"/>
                        <a:pt x="150" y="58"/>
                      </a:cubicBezTo>
                      <a:cubicBezTo>
                        <a:pt x="150" y="58"/>
                        <a:pt x="176" y="65"/>
                        <a:pt x="176" y="93"/>
                      </a:cubicBezTo>
                      <a:cubicBezTo>
                        <a:pt x="176" y="121"/>
                        <a:pt x="149" y="129"/>
                        <a:pt x="149" y="129"/>
                      </a:cubicBezTo>
                      <a:cubicBezTo>
                        <a:pt x="149" y="129"/>
                        <a:pt x="186" y="157"/>
                        <a:pt x="156" y="184"/>
                      </a:cubicBezTo>
                      <a:cubicBezTo>
                        <a:pt x="0" y="137"/>
                        <a:pt x="0" y="137"/>
                        <a:pt x="0" y="137"/>
                      </a:cubicBezTo>
                      <a:cubicBezTo>
                        <a:pt x="0" y="137"/>
                        <a:pt x="15" y="84"/>
                        <a:pt x="0" y="49"/>
                      </a:cubicBezTo>
                      <a:close/>
                    </a:path>
                  </a:pathLst>
                </a:custGeom>
                <a:solidFill>
                  <a:srgbClr val="D4712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2" name="Google Shape;4012;p26"/>
                <p:cNvSpPr/>
                <p:nvPr/>
              </p:nvSpPr>
              <p:spPr>
                <a:xfrm>
                  <a:off x="1218725" y="3944668"/>
                  <a:ext cx="631748" cy="619113"/>
                </a:xfrm>
                <a:custGeom>
                  <a:avLst/>
                  <a:gdLst/>
                  <a:ahLst/>
                  <a:cxnLst/>
                  <a:rect l="l" t="t" r="r" b="b"/>
                  <a:pathLst>
                    <a:path w="190" h="184" extrusionOk="0">
                      <a:moveTo>
                        <a:pt x="0" y="43"/>
                      </a:moveTo>
                      <a:cubicBezTo>
                        <a:pt x="150" y="0"/>
                        <a:pt x="150" y="0"/>
                        <a:pt x="150" y="0"/>
                      </a:cubicBezTo>
                      <a:cubicBezTo>
                        <a:pt x="150" y="0"/>
                        <a:pt x="190" y="27"/>
                        <a:pt x="151" y="58"/>
                      </a:cubicBezTo>
                      <a:cubicBezTo>
                        <a:pt x="151" y="58"/>
                        <a:pt x="177" y="65"/>
                        <a:pt x="177" y="93"/>
                      </a:cubicBezTo>
                      <a:cubicBezTo>
                        <a:pt x="177" y="121"/>
                        <a:pt x="150" y="129"/>
                        <a:pt x="150" y="129"/>
                      </a:cubicBezTo>
                      <a:cubicBezTo>
                        <a:pt x="150" y="129"/>
                        <a:pt x="187" y="157"/>
                        <a:pt x="157" y="184"/>
                      </a:cubicBezTo>
                      <a:cubicBezTo>
                        <a:pt x="2" y="137"/>
                        <a:pt x="2" y="137"/>
                        <a:pt x="2" y="137"/>
                      </a:cubicBezTo>
                      <a:cubicBezTo>
                        <a:pt x="2" y="137"/>
                        <a:pt x="15" y="78"/>
                        <a:pt x="0" y="43"/>
                      </a:cubicBezTo>
                      <a:close/>
                    </a:path>
                  </a:pathLst>
                </a:custGeom>
                <a:gradFill>
                  <a:gsLst>
                    <a:gs pos="0">
                      <a:srgbClr val="F5E9DF"/>
                    </a:gs>
                    <a:gs pos="1000">
                      <a:srgbClr val="F5E9DF"/>
                    </a:gs>
                    <a:gs pos="69000">
                      <a:srgbClr val="D48C5E"/>
                    </a:gs>
                    <a:gs pos="89000">
                      <a:srgbClr val="E3B495"/>
                    </a:gs>
                    <a:gs pos="100000">
                      <a:srgbClr val="E3B495"/>
                    </a:gs>
                  </a:gsLst>
                  <a:lin ang="60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3" name="Google Shape;4013;p26"/>
                <p:cNvSpPr/>
                <p:nvPr/>
              </p:nvSpPr>
              <p:spPr>
                <a:xfrm>
                  <a:off x="1218725" y="3944668"/>
                  <a:ext cx="631748" cy="279373"/>
                </a:xfrm>
                <a:custGeom>
                  <a:avLst/>
                  <a:gdLst/>
                  <a:ahLst/>
                  <a:cxnLst/>
                  <a:rect l="l" t="t" r="r" b="b"/>
                  <a:pathLst>
                    <a:path w="190" h="83" extrusionOk="0">
                      <a:moveTo>
                        <a:pt x="174" y="77"/>
                      </a:moveTo>
                      <a:cubicBezTo>
                        <a:pt x="167" y="62"/>
                        <a:pt x="151" y="58"/>
                        <a:pt x="151" y="58"/>
                      </a:cubicBezTo>
                      <a:cubicBezTo>
                        <a:pt x="190" y="27"/>
                        <a:pt x="150" y="0"/>
                        <a:pt x="150" y="0"/>
                      </a:cubicBezTo>
                      <a:cubicBezTo>
                        <a:pt x="0" y="43"/>
                        <a:pt x="0" y="43"/>
                        <a:pt x="0" y="43"/>
                      </a:cubicBezTo>
                      <a:cubicBezTo>
                        <a:pt x="4" y="52"/>
                        <a:pt x="8" y="74"/>
                        <a:pt x="9" y="83"/>
                      </a:cubicBezTo>
                      <a:lnTo>
                        <a:pt x="174" y="77"/>
                      </a:lnTo>
                      <a:close/>
                    </a:path>
                  </a:pathLst>
                </a:custGeom>
                <a:gradFill>
                  <a:gsLst>
                    <a:gs pos="0">
                      <a:srgbClr val="F7E7DF"/>
                    </a:gs>
                    <a:gs pos="47000">
                      <a:srgbClr val="D38C5F"/>
                    </a:gs>
                    <a:gs pos="58999">
                      <a:srgbClr val="E4BDA0"/>
                    </a:gs>
                    <a:gs pos="100000">
                      <a:srgbClr val="E4BDA0"/>
                    </a:gs>
                  </a:gsLst>
                  <a:lin ang="4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4" name="Google Shape;4014;p26"/>
                <p:cNvSpPr/>
                <p:nvPr/>
              </p:nvSpPr>
              <p:spPr>
                <a:xfrm>
                  <a:off x="1242591" y="4058383"/>
                  <a:ext cx="564362" cy="228833"/>
                </a:xfrm>
                <a:custGeom>
                  <a:avLst/>
                  <a:gdLst/>
                  <a:ahLst/>
                  <a:cxnLst/>
                  <a:rect l="l" t="t" r="r" b="b"/>
                  <a:pathLst>
                    <a:path w="170" h="68" extrusionOk="0">
                      <a:moveTo>
                        <a:pt x="0" y="34"/>
                      </a:moveTo>
                      <a:cubicBezTo>
                        <a:pt x="1" y="40"/>
                        <a:pt x="2" y="52"/>
                        <a:pt x="2" y="58"/>
                      </a:cubicBezTo>
                      <a:cubicBezTo>
                        <a:pt x="169" y="68"/>
                        <a:pt x="169" y="68"/>
                        <a:pt x="169" y="68"/>
                      </a:cubicBezTo>
                      <a:cubicBezTo>
                        <a:pt x="169" y="65"/>
                        <a:pt x="170" y="62"/>
                        <a:pt x="170" y="59"/>
                      </a:cubicBezTo>
                      <a:cubicBezTo>
                        <a:pt x="170" y="31"/>
                        <a:pt x="144" y="24"/>
                        <a:pt x="144" y="24"/>
                      </a:cubicBezTo>
                      <a:cubicBezTo>
                        <a:pt x="151" y="18"/>
                        <a:pt x="159" y="7"/>
                        <a:pt x="161" y="0"/>
                      </a:cubicBezTo>
                      <a:lnTo>
                        <a:pt x="0" y="34"/>
                      </a:lnTo>
                      <a:close/>
                    </a:path>
                  </a:pathLst>
                </a:custGeom>
                <a:gradFill>
                  <a:gsLst>
                    <a:gs pos="0">
                      <a:srgbClr val="F6E7E0"/>
                    </a:gs>
                    <a:gs pos="1000">
                      <a:srgbClr val="F6E7E0"/>
                    </a:gs>
                    <a:gs pos="57000">
                      <a:srgbClr val="E6BBA0"/>
                    </a:gs>
                    <a:gs pos="100000">
                      <a:srgbClr val="E6BBA0"/>
                    </a:gs>
                  </a:gsLst>
                  <a:lin ang="48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5" name="Google Shape;4015;p26"/>
                <p:cNvSpPr/>
                <p:nvPr/>
              </p:nvSpPr>
              <p:spPr>
                <a:xfrm>
                  <a:off x="856522" y="4176309"/>
                  <a:ext cx="388876" cy="110907"/>
                </a:xfrm>
                <a:custGeom>
                  <a:avLst/>
                  <a:gdLst/>
                  <a:ahLst/>
                  <a:cxnLst/>
                  <a:rect l="l" t="t" r="r" b="b"/>
                  <a:pathLst>
                    <a:path w="117" h="33" extrusionOk="0">
                      <a:moveTo>
                        <a:pt x="89" y="7"/>
                      </a:moveTo>
                      <a:cubicBezTo>
                        <a:pt x="109" y="5"/>
                        <a:pt x="115" y="0"/>
                        <a:pt x="115" y="13"/>
                      </a:cubicBezTo>
                      <a:cubicBezTo>
                        <a:pt x="116" y="24"/>
                        <a:pt x="117" y="22"/>
                        <a:pt x="99" y="24"/>
                      </a:cubicBezTo>
                      <a:cubicBezTo>
                        <a:pt x="87" y="25"/>
                        <a:pt x="0" y="33"/>
                        <a:pt x="0" y="23"/>
                      </a:cubicBezTo>
                      <a:cubicBezTo>
                        <a:pt x="0" y="18"/>
                        <a:pt x="79" y="9"/>
                        <a:pt x="89" y="7"/>
                      </a:cubicBezTo>
                      <a:close/>
                    </a:path>
                  </a:pathLst>
                </a:custGeom>
                <a:gradFill>
                  <a:gsLst>
                    <a:gs pos="0">
                      <a:srgbClr val="3F3F3F"/>
                    </a:gs>
                    <a:gs pos="1000">
                      <a:srgbClr val="3F3F3F"/>
                    </a:gs>
                    <a:gs pos="89000">
                      <a:srgbClr val="A5A5A5"/>
                    </a:gs>
                    <a:gs pos="100000">
                      <a:srgbClr val="A5A5A5"/>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6" name="Google Shape;4016;p26"/>
                <p:cNvSpPr/>
                <p:nvPr/>
              </p:nvSpPr>
              <p:spPr>
                <a:xfrm>
                  <a:off x="5521630" y="4325121"/>
                  <a:ext cx="325701" cy="238660"/>
                </a:xfrm>
                <a:custGeom>
                  <a:avLst/>
                  <a:gdLst/>
                  <a:ahLst/>
                  <a:cxnLst/>
                  <a:rect l="l" t="t" r="r" b="b"/>
                  <a:pathLst>
                    <a:path w="98" h="71" extrusionOk="0">
                      <a:moveTo>
                        <a:pt x="24" y="10"/>
                      </a:moveTo>
                      <a:cubicBezTo>
                        <a:pt x="22" y="5"/>
                        <a:pt x="18" y="0"/>
                        <a:pt x="17" y="4"/>
                      </a:cubicBezTo>
                      <a:cubicBezTo>
                        <a:pt x="15" y="9"/>
                        <a:pt x="15" y="20"/>
                        <a:pt x="14" y="28"/>
                      </a:cubicBezTo>
                      <a:cubicBezTo>
                        <a:pt x="13" y="36"/>
                        <a:pt x="5" y="49"/>
                        <a:pt x="3" y="57"/>
                      </a:cubicBezTo>
                      <a:cubicBezTo>
                        <a:pt x="0" y="67"/>
                        <a:pt x="12" y="69"/>
                        <a:pt x="21" y="69"/>
                      </a:cubicBezTo>
                      <a:cubicBezTo>
                        <a:pt x="35" y="70"/>
                        <a:pt x="75" y="71"/>
                        <a:pt x="82" y="63"/>
                      </a:cubicBezTo>
                      <a:cubicBezTo>
                        <a:pt x="86" y="58"/>
                        <a:pt x="98" y="38"/>
                        <a:pt x="90" y="37"/>
                      </a:cubicBezTo>
                      <a:cubicBezTo>
                        <a:pt x="83" y="37"/>
                        <a:pt x="71" y="59"/>
                        <a:pt x="41" y="59"/>
                      </a:cubicBezTo>
                      <a:cubicBezTo>
                        <a:pt x="26" y="59"/>
                        <a:pt x="26" y="50"/>
                        <a:pt x="23" y="44"/>
                      </a:cubicBezTo>
                      <a:cubicBezTo>
                        <a:pt x="17" y="34"/>
                        <a:pt x="26" y="16"/>
                        <a:pt x="24" y="10"/>
                      </a:cubicBezTo>
                      <a:close/>
                    </a:path>
                  </a:pathLst>
                </a:custGeom>
                <a:gradFill>
                  <a:gsLst>
                    <a:gs pos="0">
                      <a:srgbClr val="FF3D3E"/>
                    </a:gs>
                    <a:gs pos="60000">
                      <a:srgbClr val="AF0000"/>
                    </a:gs>
                    <a:gs pos="100000">
                      <a:srgbClr val="AF0000"/>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7" name="Google Shape;4017;p26"/>
                <p:cNvSpPr/>
                <p:nvPr/>
              </p:nvSpPr>
              <p:spPr>
                <a:xfrm>
                  <a:off x="1770451" y="3968534"/>
                  <a:ext cx="3306148" cy="96868"/>
                </a:xfrm>
                <a:custGeom>
                  <a:avLst/>
                  <a:gdLst/>
                  <a:ahLst/>
                  <a:cxnLst/>
                  <a:rect l="l" t="t" r="r" b="b"/>
                  <a:pathLst>
                    <a:path w="995" h="29" extrusionOk="0">
                      <a:moveTo>
                        <a:pt x="0" y="0"/>
                      </a:moveTo>
                      <a:cubicBezTo>
                        <a:pt x="0" y="0"/>
                        <a:pt x="903" y="0"/>
                        <a:pt x="921" y="0"/>
                      </a:cubicBezTo>
                      <a:cubicBezTo>
                        <a:pt x="931" y="0"/>
                        <a:pt x="955" y="1"/>
                        <a:pt x="964" y="1"/>
                      </a:cubicBezTo>
                      <a:cubicBezTo>
                        <a:pt x="973" y="1"/>
                        <a:pt x="995" y="28"/>
                        <a:pt x="970" y="29"/>
                      </a:cubicBezTo>
                      <a:cubicBezTo>
                        <a:pt x="957" y="29"/>
                        <a:pt x="13" y="27"/>
                        <a:pt x="13" y="27"/>
                      </a:cubicBezTo>
                      <a:cubicBezTo>
                        <a:pt x="13" y="27"/>
                        <a:pt x="13" y="20"/>
                        <a:pt x="12" y="14"/>
                      </a:cubicBezTo>
                      <a:cubicBezTo>
                        <a:pt x="11" y="7"/>
                        <a:pt x="0" y="0"/>
                        <a:pt x="0" y="0"/>
                      </a:cubicBezTo>
                      <a:close/>
                    </a:path>
                  </a:pathLst>
                </a:custGeom>
                <a:gradFill>
                  <a:gsLst>
                    <a:gs pos="0">
                      <a:srgbClr val="F9E10E"/>
                    </a:gs>
                    <a:gs pos="100000">
                      <a:srgbClr val="FAEB64"/>
                    </a:gs>
                  </a:gsLst>
                  <a:lin ang="162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8" name="Google Shape;4018;p26"/>
                <p:cNvSpPr/>
                <p:nvPr/>
              </p:nvSpPr>
              <p:spPr>
                <a:xfrm>
                  <a:off x="1770451" y="4429008"/>
                  <a:ext cx="3306148" cy="127753"/>
                </a:xfrm>
                <a:custGeom>
                  <a:avLst/>
                  <a:gdLst/>
                  <a:ahLst/>
                  <a:cxnLst/>
                  <a:rect l="l" t="t" r="r" b="b"/>
                  <a:pathLst>
                    <a:path w="995" h="38" extrusionOk="0">
                      <a:moveTo>
                        <a:pt x="0" y="37"/>
                      </a:moveTo>
                      <a:cubicBezTo>
                        <a:pt x="0" y="37"/>
                        <a:pt x="900" y="38"/>
                        <a:pt x="918" y="38"/>
                      </a:cubicBezTo>
                      <a:cubicBezTo>
                        <a:pt x="928" y="38"/>
                        <a:pt x="952" y="38"/>
                        <a:pt x="961" y="38"/>
                      </a:cubicBezTo>
                      <a:cubicBezTo>
                        <a:pt x="969" y="38"/>
                        <a:pt x="995" y="0"/>
                        <a:pt x="970" y="0"/>
                      </a:cubicBezTo>
                      <a:cubicBezTo>
                        <a:pt x="958" y="0"/>
                        <a:pt x="4" y="0"/>
                        <a:pt x="4" y="0"/>
                      </a:cubicBezTo>
                      <a:cubicBezTo>
                        <a:pt x="3" y="0"/>
                        <a:pt x="11" y="10"/>
                        <a:pt x="8" y="24"/>
                      </a:cubicBezTo>
                      <a:cubicBezTo>
                        <a:pt x="7" y="31"/>
                        <a:pt x="0" y="37"/>
                        <a:pt x="0" y="37"/>
                      </a:cubicBezTo>
                      <a:close/>
                    </a:path>
                  </a:pathLst>
                </a:custGeom>
                <a:gradFill>
                  <a:gsLst>
                    <a:gs pos="0">
                      <a:srgbClr val="EB9F07"/>
                    </a:gs>
                    <a:gs pos="100000">
                      <a:srgbClr val="F9B42B"/>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9" name="Google Shape;4019;p26"/>
                <p:cNvSpPr/>
                <p:nvPr/>
              </p:nvSpPr>
              <p:spPr>
                <a:xfrm>
                  <a:off x="5528649" y="4065402"/>
                  <a:ext cx="30885" cy="235853"/>
                </a:xfrm>
                <a:custGeom>
                  <a:avLst/>
                  <a:gdLst/>
                  <a:ahLst/>
                  <a:cxnLst/>
                  <a:rect l="l" t="t" r="r" b="b"/>
                  <a:pathLst>
                    <a:path w="9" h="70" extrusionOk="0">
                      <a:moveTo>
                        <a:pt x="0" y="0"/>
                      </a:moveTo>
                      <a:cubicBezTo>
                        <a:pt x="0" y="0"/>
                        <a:pt x="9" y="28"/>
                        <a:pt x="6" y="70"/>
                      </a:cubicBezTo>
                      <a:cubicBezTo>
                        <a:pt x="6" y="70"/>
                        <a:pt x="7" y="36"/>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0" name="Google Shape;4020;p26"/>
                <p:cNvSpPr/>
                <p:nvPr/>
              </p:nvSpPr>
              <p:spPr>
                <a:xfrm>
                  <a:off x="5146793" y="4062595"/>
                  <a:ext cx="33693" cy="235853"/>
                </a:xfrm>
                <a:custGeom>
                  <a:avLst/>
                  <a:gdLst/>
                  <a:ahLst/>
                  <a:cxnLst/>
                  <a:rect l="l" t="t" r="r" b="b"/>
                  <a:pathLst>
                    <a:path w="10" h="70" extrusionOk="0">
                      <a:moveTo>
                        <a:pt x="0" y="0"/>
                      </a:moveTo>
                      <a:cubicBezTo>
                        <a:pt x="0" y="0"/>
                        <a:pt x="10" y="28"/>
                        <a:pt x="7" y="70"/>
                      </a:cubicBezTo>
                      <a:cubicBezTo>
                        <a:pt x="7" y="70"/>
                        <a:pt x="7" y="35"/>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1" name="Google Shape;4021;p26"/>
                <p:cNvSpPr/>
                <p:nvPr/>
              </p:nvSpPr>
              <p:spPr>
                <a:xfrm>
                  <a:off x="5285777" y="4472529"/>
                  <a:ext cx="57559" cy="3790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2" name="Google Shape;4022;p26"/>
                <p:cNvSpPr/>
                <p:nvPr/>
              </p:nvSpPr>
              <p:spPr>
                <a:xfrm>
                  <a:off x="5280162" y="3981169"/>
                  <a:ext cx="56155" cy="3088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3" name="Google Shape;4023;p26"/>
                <p:cNvSpPr/>
                <p:nvPr/>
              </p:nvSpPr>
              <p:spPr>
                <a:xfrm>
                  <a:off x="2436458" y="4027127"/>
                  <a:ext cx="2212522" cy="328508"/>
                </a:xfrm>
                <a:custGeom>
                  <a:avLst/>
                  <a:gdLst/>
                  <a:ahLst/>
                  <a:cxnLst/>
                  <a:rect l="l" t="t" r="r" b="b"/>
                  <a:pathLst>
                    <a:path w="666" h="67" extrusionOk="0">
                      <a:moveTo>
                        <a:pt x="334" y="1"/>
                      </a:moveTo>
                      <a:cubicBezTo>
                        <a:pt x="151" y="0"/>
                        <a:pt x="2" y="14"/>
                        <a:pt x="1" y="32"/>
                      </a:cubicBezTo>
                      <a:cubicBezTo>
                        <a:pt x="0" y="50"/>
                        <a:pt x="148" y="65"/>
                        <a:pt x="332" y="66"/>
                      </a:cubicBezTo>
                      <a:cubicBezTo>
                        <a:pt x="515" y="67"/>
                        <a:pt x="665" y="53"/>
                        <a:pt x="665" y="35"/>
                      </a:cubicBezTo>
                      <a:cubicBezTo>
                        <a:pt x="666" y="17"/>
                        <a:pt x="518" y="2"/>
                        <a:pt x="334" y="1"/>
                      </a:cubicBezTo>
                      <a:close/>
                    </a:path>
                  </a:pathLst>
                </a:custGeom>
                <a:solidFill>
                  <a:srgbClr val="FFFFFF">
                    <a:alpha val="42745"/>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4" name="Google Shape;4024;p26"/>
                <p:cNvSpPr/>
                <p:nvPr/>
              </p:nvSpPr>
              <p:spPr>
                <a:xfrm>
                  <a:off x="5316663" y="4210002"/>
                  <a:ext cx="58963" cy="47732"/>
                </a:xfrm>
                <a:custGeom>
                  <a:avLst/>
                  <a:gdLst/>
                  <a:ahLst/>
                  <a:cxnLst/>
                  <a:rect l="l" t="t" r="r" b="b"/>
                  <a:pathLst>
                    <a:path w="18" h="14" extrusionOk="0">
                      <a:moveTo>
                        <a:pt x="9" y="14"/>
                      </a:moveTo>
                      <a:cubicBezTo>
                        <a:pt x="4" y="13"/>
                        <a:pt x="0" y="11"/>
                        <a:pt x="0" y="7"/>
                      </a:cubicBezTo>
                      <a:cubicBezTo>
                        <a:pt x="0" y="3"/>
                        <a:pt x="4" y="0"/>
                        <a:pt x="9" y="0"/>
                      </a:cubicBezTo>
                      <a:cubicBezTo>
                        <a:pt x="14" y="0"/>
                        <a:pt x="18" y="3"/>
                        <a:pt x="18" y="7"/>
                      </a:cubicBezTo>
                      <a:cubicBezTo>
                        <a:pt x="18" y="11"/>
                        <a:pt x="14" y="14"/>
                        <a:pt x="9" y="14"/>
                      </a:cubicBezTo>
                      <a:close/>
                    </a:path>
                  </a:pathLst>
                </a:cu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5" name="Google Shape;4025;p26"/>
                <p:cNvSpPr/>
                <p:nvPr/>
              </p:nvSpPr>
              <p:spPr>
                <a:xfrm>
                  <a:off x="5365799"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6" name="Google Shape;4026;p26"/>
                <p:cNvSpPr/>
                <p:nvPr/>
              </p:nvSpPr>
              <p:spPr>
                <a:xfrm>
                  <a:off x="5365799" y="3944668"/>
                  <a:ext cx="109503" cy="621921"/>
                </a:xfrm>
                <a:custGeom>
                  <a:avLst/>
                  <a:gdLst/>
                  <a:ahLst/>
                  <a:cxnLst/>
                  <a:rect l="l" t="t" r="r" b="b"/>
                  <a:pathLst>
                    <a:path w="33" h="185" extrusionOk="0">
                      <a:moveTo>
                        <a:pt x="33" y="92"/>
                      </a:moveTo>
                      <a:cubicBezTo>
                        <a:pt x="33" y="45"/>
                        <a:pt x="24" y="5"/>
                        <a:pt x="6" y="0"/>
                      </a:cubicBezTo>
                      <a:cubicBezTo>
                        <a:pt x="4" y="0"/>
                        <a:pt x="2" y="0"/>
                        <a:pt x="0" y="0"/>
                      </a:cubicBezTo>
                      <a:cubicBezTo>
                        <a:pt x="19" y="3"/>
                        <a:pt x="28" y="43"/>
                        <a:pt x="28" y="92"/>
                      </a:cubicBezTo>
                      <a:cubicBezTo>
                        <a:pt x="28" y="141"/>
                        <a:pt x="18"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7" name="Google Shape;4027;p26"/>
                <p:cNvSpPr/>
                <p:nvPr/>
              </p:nvSpPr>
              <p:spPr>
                <a:xfrm>
                  <a:off x="5316663"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8" name="Google Shape;4028;p26"/>
                <p:cNvSpPr/>
                <p:nvPr/>
              </p:nvSpPr>
              <p:spPr>
                <a:xfrm>
                  <a:off x="5312451" y="3944668"/>
                  <a:ext cx="113715" cy="621921"/>
                </a:xfrm>
                <a:custGeom>
                  <a:avLst/>
                  <a:gdLst/>
                  <a:ahLst/>
                  <a:cxnLst/>
                  <a:rect l="l" t="t" r="r" b="b"/>
                  <a:pathLst>
                    <a:path w="34" h="185" extrusionOk="0">
                      <a:moveTo>
                        <a:pt x="33" y="92"/>
                      </a:moveTo>
                      <a:cubicBezTo>
                        <a:pt x="34" y="45"/>
                        <a:pt x="25" y="5"/>
                        <a:pt x="7" y="0"/>
                      </a:cubicBezTo>
                      <a:cubicBezTo>
                        <a:pt x="4" y="0"/>
                        <a:pt x="2" y="0"/>
                        <a:pt x="0" y="0"/>
                      </a:cubicBezTo>
                      <a:cubicBezTo>
                        <a:pt x="19" y="3"/>
                        <a:pt x="29" y="43"/>
                        <a:pt x="29" y="92"/>
                      </a:cubicBezTo>
                      <a:cubicBezTo>
                        <a:pt x="29" y="141"/>
                        <a:pt x="19" y="181"/>
                        <a:pt x="0" y="185"/>
                      </a:cubicBezTo>
                      <a:cubicBezTo>
                        <a:pt x="2"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9" name="Google Shape;4029;p26"/>
                <p:cNvSpPr/>
                <p:nvPr/>
              </p:nvSpPr>
              <p:spPr>
                <a:xfrm>
                  <a:off x="5176274"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9" y="92"/>
                      </a:cubicBezTo>
                      <a:cubicBezTo>
                        <a:pt x="28" y="141"/>
                        <a:pt x="19" y="181"/>
                        <a:pt x="0" y="185"/>
                      </a:cubicBezTo>
                      <a:cubicBezTo>
                        <a:pt x="2"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0" name="Google Shape;4030;p26"/>
                <p:cNvSpPr/>
                <p:nvPr/>
              </p:nvSpPr>
              <p:spPr>
                <a:xfrm>
                  <a:off x="5173467" y="3944668"/>
                  <a:ext cx="112311"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1" name="Google Shape;4031;p26"/>
                <p:cNvSpPr/>
                <p:nvPr/>
              </p:nvSpPr>
              <p:spPr>
                <a:xfrm>
                  <a:off x="5122927"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2" name="Google Shape;4032;p26"/>
                <p:cNvSpPr/>
                <p:nvPr/>
              </p:nvSpPr>
              <p:spPr>
                <a:xfrm>
                  <a:off x="5122927" y="3944668"/>
                  <a:ext cx="110907"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sp>
          <p:nvSpPr>
            <p:cNvPr id="4033" name="Google Shape;4033;p26"/>
            <p:cNvSpPr txBox="1"/>
            <p:nvPr/>
          </p:nvSpPr>
          <p:spPr>
            <a:xfrm rot="26067">
              <a:off x="5573311" y="2859450"/>
              <a:ext cx="4017620" cy="13849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1"/>
                  </a:solidFill>
                  <a:latin typeface="Tahoma"/>
                  <a:ea typeface="Tahoma"/>
                  <a:cs typeface="Tahoma"/>
                  <a:sym typeface="Tahoma"/>
                </a:rPr>
                <a:t>Questions???</a:t>
              </a:r>
              <a:endParaRPr dirty="0"/>
            </a:p>
          </p:txBody>
        </p:sp>
      </p:grpSp>
      <p:pic>
        <p:nvPicPr>
          <p:cNvPr id="55" name="Google Shape;5925;p109" descr="A close up of a logo&#10;&#10;Description generated with very high confidence">
            <a:extLst>
              <a:ext uri="{FF2B5EF4-FFF2-40B4-BE49-F238E27FC236}">
                <a16:creationId xmlns:a16="http://schemas.microsoft.com/office/drawing/2014/main" id="{61FFFBA4-FB27-4243-B51B-0FBE5D03170C}"/>
              </a:ext>
            </a:extLst>
          </p:cNvPr>
          <p:cNvPicPr preferRelativeResize="0"/>
          <p:nvPr/>
        </p:nvPicPr>
        <p:blipFill rotWithShape="1">
          <a:blip r:embed="rId3">
            <a:alphaModFix/>
          </a:blip>
          <a:srcRect/>
          <a:stretch/>
        </p:blipFill>
        <p:spPr>
          <a:xfrm>
            <a:off x="8235834" y="3205190"/>
            <a:ext cx="2829961" cy="3343792"/>
          </a:xfrm>
          <a:prstGeom prst="rect">
            <a:avLst/>
          </a:prstGeom>
          <a:noFill/>
          <a:ln>
            <a:noFill/>
          </a:ln>
        </p:spPr>
      </p:pic>
    </p:spTree>
    <p:extLst>
      <p:ext uri="{BB962C8B-B14F-4D97-AF65-F5344CB8AC3E}">
        <p14:creationId xmlns:p14="http://schemas.microsoft.com/office/powerpoint/2010/main" val="3465954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77915" y="1016729"/>
            <a:ext cx="8153400" cy="12192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fontAlgn="auto">
              <a:defRPr/>
            </a:pPr>
            <a:r>
              <a:rPr lang="en-US" altLang="en-US" sz="6000" b="1" dirty="0">
                <a:solidFill>
                  <a:srgbClr val="FF0000"/>
                </a:solidFill>
              </a:rPr>
              <a:t>Test Security and Confidentiality</a:t>
            </a:r>
          </a:p>
        </p:txBody>
      </p:sp>
      <p:sp>
        <p:nvSpPr>
          <p:cNvPr id="12" name="Subtitle 2"/>
          <p:cNvSpPr txBox="1">
            <a:spLocks/>
          </p:cNvSpPr>
          <p:nvPr/>
        </p:nvSpPr>
        <p:spPr>
          <a:xfrm>
            <a:off x="1748367" y="5029200"/>
            <a:ext cx="8686801" cy="1066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9pPr>
          </a:lstStyle>
          <a:p>
            <a:endParaRPr lang="en-US" sz="3200" b="1" dirty="0">
              <a:solidFill>
                <a:schemeClr val="tx1"/>
              </a:solidFill>
            </a:endParaRPr>
          </a:p>
        </p:txBody>
      </p:sp>
      <p:pic>
        <p:nvPicPr>
          <p:cNvPr id="5" name="Picture 4">
            <a:extLst>
              <a:ext uri="{FF2B5EF4-FFF2-40B4-BE49-F238E27FC236}">
                <a16:creationId xmlns:a16="http://schemas.microsoft.com/office/drawing/2014/main" id="{00920955-C2CA-40CC-AB23-F752E7F200F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265010" y="2408211"/>
            <a:ext cx="3661980" cy="2448707"/>
          </a:xfrm>
          <a:prstGeom prst="rect">
            <a:avLst/>
          </a:prstGeom>
        </p:spPr>
      </p:pic>
      <p:sp>
        <p:nvSpPr>
          <p:cNvPr id="7" name="TextBox 6">
            <a:extLst>
              <a:ext uri="{FF2B5EF4-FFF2-40B4-BE49-F238E27FC236}">
                <a16:creationId xmlns:a16="http://schemas.microsoft.com/office/drawing/2014/main" id="{DECCEB2B-C13F-4336-BF62-661A96358788}"/>
              </a:ext>
            </a:extLst>
          </p:cNvPr>
          <p:cNvSpPr txBox="1"/>
          <p:nvPr/>
        </p:nvSpPr>
        <p:spPr>
          <a:xfrm>
            <a:off x="1406769" y="5029200"/>
            <a:ext cx="9495693" cy="1200329"/>
          </a:xfrm>
          <a:prstGeom prst="rect">
            <a:avLst/>
          </a:prstGeom>
          <a:noFill/>
        </p:spPr>
        <p:txBody>
          <a:bodyPr wrap="square" rtlCol="0">
            <a:spAutoFit/>
          </a:bodyPr>
          <a:lstStyle/>
          <a:p>
            <a:r>
              <a:rPr lang="en-US" sz="1800" i="1" dirty="0">
                <a:solidFill>
                  <a:srgbClr val="002060"/>
                </a:solidFill>
              </a:rPr>
              <a:t>**Note to CTC- the next section of slides discuss test security violations, both procedural and serious. Please be sure to emphasize the violations that have occurred before on your campus. Please also emphasize that not completing seating charts in its entirety, both part I and II, is considered an irregularity.</a:t>
            </a:r>
          </a:p>
        </p:txBody>
      </p:sp>
    </p:spTree>
    <p:extLst>
      <p:ext uri="{BB962C8B-B14F-4D97-AF65-F5344CB8AC3E}">
        <p14:creationId xmlns:p14="http://schemas.microsoft.com/office/powerpoint/2010/main" val="266862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D9B8-EDA6-41CA-AE49-7A60C4D39248}"/>
              </a:ext>
            </a:extLst>
          </p:cNvPr>
          <p:cNvSpPr>
            <a:spLocks noGrp="1"/>
          </p:cNvSpPr>
          <p:nvPr>
            <p:ph type="title"/>
          </p:nvPr>
        </p:nvSpPr>
        <p:spPr>
          <a:xfrm>
            <a:off x="437661" y="501478"/>
            <a:ext cx="9395655" cy="990600"/>
          </a:xfrm>
        </p:spPr>
        <p:txBody>
          <a:bodyPr/>
          <a:lstStyle/>
          <a:p>
            <a:r>
              <a:rPr lang="en-US" sz="4500" b="1" dirty="0">
                <a:solidFill>
                  <a:srgbClr val="FF0000"/>
                </a:solidFill>
              </a:rPr>
              <a:t>STAAR Manual Review: Test Security- Technology Used During Assessments</a:t>
            </a:r>
          </a:p>
        </p:txBody>
      </p:sp>
      <p:sp>
        <p:nvSpPr>
          <p:cNvPr id="3" name="Text Placeholder 2">
            <a:extLst>
              <a:ext uri="{FF2B5EF4-FFF2-40B4-BE49-F238E27FC236}">
                <a16:creationId xmlns:a16="http://schemas.microsoft.com/office/drawing/2014/main" id="{97F3A9B7-EB08-4FD1-B4F2-4378D63DD896}"/>
              </a:ext>
            </a:extLst>
          </p:cNvPr>
          <p:cNvSpPr>
            <a:spLocks noGrp="1"/>
          </p:cNvSpPr>
          <p:nvPr>
            <p:ph type="body" idx="1"/>
          </p:nvPr>
        </p:nvSpPr>
        <p:spPr>
          <a:xfrm>
            <a:off x="304800" y="1756116"/>
            <a:ext cx="11582400" cy="4419600"/>
          </a:xfrm>
        </p:spPr>
        <p:txBody>
          <a:bodyPr/>
          <a:lstStyle/>
          <a:p>
            <a:pPr marL="45706" indent="0">
              <a:buClrTx/>
            </a:pPr>
            <a:r>
              <a:rPr lang="en-US" sz="2400" dirty="0">
                <a:solidFill>
                  <a:schemeClr val="tx1"/>
                </a:solidFill>
              </a:rPr>
              <a:t>Test administrators must actively monitor the use of the technology, including technology-based accommodations, during an assessment. For a device or software to be considered appropriate for state assessment use, it must: </a:t>
            </a:r>
          </a:p>
          <a:p>
            <a:pPr>
              <a:buClrTx/>
              <a:buFont typeface="Arial" panose="020B0604020202020204" pitchFamily="34" charset="0"/>
              <a:buChar char="•"/>
            </a:pPr>
            <a:r>
              <a:rPr lang="en-US" sz="2400" dirty="0">
                <a:solidFill>
                  <a:schemeClr val="tx1"/>
                </a:solidFill>
              </a:rPr>
              <a:t>be set in a mode that locks the user into a specific software program; </a:t>
            </a:r>
          </a:p>
          <a:p>
            <a:pPr>
              <a:buClrTx/>
              <a:buFont typeface="Arial" panose="020B0604020202020204" pitchFamily="34" charset="0"/>
              <a:buChar char="•"/>
            </a:pPr>
            <a:r>
              <a:rPr lang="en-US" sz="2400" dirty="0">
                <a:solidFill>
                  <a:schemeClr val="tx1"/>
                </a:solidFill>
              </a:rPr>
              <a:t>block the user from accessing functionality that may violate test security, such as </a:t>
            </a:r>
          </a:p>
          <a:p>
            <a:pPr lvl="1">
              <a:buClrTx/>
              <a:buFont typeface="Wingdings" panose="05000000000000000000" pitchFamily="2" charset="2"/>
              <a:buChar char="ü"/>
            </a:pPr>
            <a:r>
              <a:rPr lang="en-US" sz="2400" dirty="0">
                <a:solidFill>
                  <a:schemeClr val="tx1"/>
                </a:solidFill>
              </a:rPr>
              <a:t>The ability to send secure test content (e.g., messages, captured images, videos); </a:t>
            </a:r>
          </a:p>
          <a:p>
            <a:pPr lvl="1">
              <a:buClrTx/>
              <a:buFont typeface="Wingdings" panose="05000000000000000000" pitchFamily="2" charset="2"/>
              <a:buChar char="ü"/>
            </a:pPr>
            <a:r>
              <a:rPr lang="en-US" sz="2400" dirty="0">
                <a:solidFill>
                  <a:schemeClr val="tx1"/>
                </a:solidFill>
              </a:rPr>
              <a:t>the ability to send or receive any person-to-person communication about secure test content (e.g., chat, video); and</a:t>
            </a:r>
          </a:p>
          <a:p>
            <a:pPr lvl="1">
              <a:buClrTx/>
              <a:buFont typeface="Wingdings" panose="05000000000000000000" pitchFamily="2" charset="2"/>
              <a:buChar char="ü"/>
            </a:pPr>
            <a:r>
              <a:rPr lang="en-US" sz="2400" dirty="0">
                <a:solidFill>
                  <a:schemeClr val="tx1"/>
                </a:solidFill>
              </a:rPr>
              <a:t>the ability to save secure test content. </a:t>
            </a:r>
          </a:p>
          <a:p>
            <a:pPr marL="45706" indent="0">
              <a:buClrTx/>
            </a:pPr>
            <a:r>
              <a:rPr lang="en-US" sz="2400" dirty="0">
                <a:solidFill>
                  <a:schemeClr val="tx1"/>
                </a:solidFill>
              </a:rPr>
              <a:t>When using applications on a tablet, laptop, or desktop computer, campuses must ensure the application does not provide functionality that compromises the content being assessed.</a:t>
            </a:r>
            <a:endParaRPr lang="en-US" altLang="en-US" sz="2400" dirty="0">
              <a:solidFill>
                <a:schemeClr val="tx1"/>
              </a:solidFill>
            </a:endParaRPr>
          </a:p>
          <a:p>
            <a:endParaRPr lang="en-US" dirty="0"/>
          </a:p>
        </p:txBody>
      </p:sp>
      <p:sp>
        <p:nvSpPr>
          <p:cNvPr id="4" name="TextBox 3">
            <a:extLst>
              <a:ext uri="{FF2B5EF4-FFF2-40B4-BE49-F238E27FC236}">
                <a16:creationId xmlns:a16="http://schemas.microsoft.com/office/drawing/2014/main" id="{61D423CF-A76C-40AC-BC12-EF400888D3EF}"/>
              </a:ext>
            </a:extLst>
          </p:cNvPr>
          <p:cNvSpPr txBox="1"/>
          <p:nvPr/>
        </p:nvSpPr>
        <p:spPr>
          <a:xfrm>
            <a:off x="10002129" y="581709"/>
            <a:ext cx="1885071" cy="646331"/>
          </a:xfrm>
          <a:prstGeom prst="rect">
            <a:avLst/>
          </a:prstGeom>
          <a:noFill/>
        </p:spPr>
        <p:txBody>
          <a:bodyPr wrap="square" rtlCol="0">
            <a:spAutoFit/>
          </a:bodyPr>
          <a:lstStyle/>
          <a:p>
            <a:r>
              <a:rPr lang="en-US" sz="1800" b="1" dirty="0"/>
              <a:t>Manual pgs. 20-21</a:t>
            </a:r>
          </a:p>
        </p:txBody>
      </p:sp>
    </p:spTree>
    <p:extLst>
      <p:ext uri="{BB962C8B-B14F-4D97-AF65-F5344CB8AC3E}">
        <p14:creationId xmlns:p14="http://schemas.microsoft.com/office/powerpoint/2010/main" val="23576695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77027" y="1015495"/>
            <a:ext cx="10637946" cy="4484972"/>
          </a:xfrm>
        </p:spPr>
        <p:txBody>
          <a:bodyPr>
            <a:noAutofit/>
          </a:bodyPr>
          <a:lstStyle/>
          <a:p>
            <a:pPr marL="342991" lvl="1" indent="0">
              <a:spcAft>
                <a:spcPts val="900"/>
              </a:spcAft>
              <a:buNone/>
              <a:defRPr/>
            </a:pPr>
            <a:r>
              <a:rPr lang="en-US" sz="1600" dirty="0"/>
              <a:t>Serious Irregularities can result in the individual(s) responsible being referred to the TEA Educator Certification and Standards Division for consideration of disciplinary action.  Conduct that constitutes a serious testing irregularity may include, but is not limited to, the following:  </a:t>
            </a:r>
          </a:p>
          <a:p>
            <a:pPr lvl="3">
              <a:spcAft>
                <a:spcPts val="450"/>
              </a:spcAft>
              <a:buFont typeface="Wingdings" panose="05000000000000000000" pitchFamily="2" charset="2"/>
              <a:buChar char="§"/>
              <a:defRPr/>
            </a:pPr>
            <a:r>
              <a:rPr lang="en-US" sz="1600" dirty="0">
                <a:ea typeface="Verdana" pitchFamily="34" charset="0"/>
                <a:cs typeface="Verdana" pitchFamily="34" charset="0"/>
              </a:rPr>
              <a:t>directly OR indirectly assisting students with responses to test questions</a:t>
            </a:r>
          </a:p>
          <a:p>
            <a:pPr lvl="4">
              <a:spcAft>
                <a:spcPts val="450"/>
              </a:spcAft>
              <a:buFont typeface="Calibri" panose="020F0502020204030204" pitchFamily="34" charset="0"/>
              <a:buChar char="–"/>
              <a:defRPr/>
            </a:pPr>
            <a:r>
              <a:rPr lang="en-US" sz="1600" dirty="0">
                <a:ea typeface="Verdana" pitchFamily="34" charset="0"/>
                <a:cs typeface="Verdana" pitchFamily="34" charset="0"/>
              </a:rPr>
              <a:t>providing, suggesting, or indicating a test question response </a:t>
            </a:r>
          </a:p>
          <a:p>
            <a:pPr lvl="4">
              <a:spcAft>
                <a:spcPts val="450"/>
              </a:spcAft>
              <a:buFont typeface="Calibri" panose="020F0502020204030204" pitchFamily="34" charset="0"/>
              <a:buChar char="–"/>
              <a:defRPr/>
            </a:pPr>
            <a:r>
              <a:rPr lang="en-US" sz="1600" dirty="0">
                <a:ea typeface="Verdana" pitchFamily="34" charset="0"/>
                <a:cs typeface="Verdana" pitchFamily="34" charset="0"/>
              </a:rPr>
              <a:t>aiding or assisting a student with a response or an answer to a secure test question</a:t>
            </a:r>
          </a:p>
          <a:p>
            <a:pPr lvl="4">
              <a:spcAft>
                <a:spcPts val="450"/>
              </a:spcAft>
              <a:buFont typeface="Calibri" panose="020F0502020204030204" pitchFamily="34" charset="0"/>
              <a:buChar char="–"/>
              <a:defRPr/>
            </a:pPr>
            <a:r>
              <a:rPr lang="en-US" sz="1600" dirty="0">
                <a:ea typeface="Verdana" pitchFamily="34" charset="0"/>
                <a:cs typeface="Verdana" pitchFamily="34" charset="0"/>
              </a:rPr>
              <a:t>identifying incorrect responses for students</a:t>
            </a:r>
          </a:p>
          <a:p>
            <a:pPr lvl="3">
              <a:spcAft>
                <a:spcPts val="900"/>
              </a:spcAft>
              <a:buFont typeface="Wingdings" panose="05000000000000000000" pitchFamily="2" charset="2"/>
              <a:buChar char="§"/>
              <a:defRPr/>
            </a:pPr>
            <a:r>
              <a:rPr lang="en-US" sz="1600" dirty="0">
                <a:ea typeface="Verdana" pitchFamily="34" charset="0"/>
                <a:cs typeface="Verdana" pitchFamily="34" charset="0"/>
              </a:rPr>
              <a:t>tampering with student responses </a:t>
            </a:r>
          </a:p>
          <a:p>
            <a:pPr lvl="4">
              <a:spcAft>
                <a:spcPts val="900"/>
              </a:spcAft>
              <a:buFont typeface="Calibri" panose="020F0502020204030204" pitchFamily="34" charset="0"/>
              <a:buChar char="–"/>
              <a:defRPr/>
            </a:pPr>
            <a:r>
              <a:rPr lang="en-US" sz="1600" dirty="0">
                <a:ea typeface="Verdana" pitchFamily="34" charset="0"/>
                <a:cs typeface="Verdana" pitchFamily="34" charset="0"/>
              </a:rPr>
              <a:t>changing or altering a student’s response or answer to a secure test item</a:t>
            </a:r>
          </a:p>
          <a:p>
            <a:pPr lvl="3">
              <a:spcAft>
                <a:spcPts val="900"/>
              </a:spcAft>
              <a:buFont typeface="Wingdings" panose="05000000000000000000" pitchFamily="2" charset="2"/>
              <a:buChar char="§"/>
              <a:defRPr/>
            </a:pPr>
            <a:r>
              <a:rPr lang="en-US" sz="1600" dirty="0">
                <a:ea typeface="Verdana" pitchFamily="34" charset="0"/>
                <a:cs typeface="Verdana" pitchFamily="34" charset="0"/>
              </a:rPr>
              <a:t>viewing secure test content before, during, or after an assessment unless specifically authorized to do so</a:t>
            </a:r>
          </a:p>
          <a:p>
            <a:pPr lvl="3">
              <a:spcAft>
                <a:spcPts val="900"/>
              </a:spcAft>
              <a:buFont typeface="Wingdings" panose="05000000000000000000" pitchFamily="2" charset="2"/>
              <a:buChar char="§"/>
              <a:defRPr/>
            </a:pPr>
            <a:r>
              <a:rPr lang="en-US" sz="1600" dirty="0">
                <a:ea typeface="Verdana" pitchFamily="34" charset="0"/>
                <a:cs typeface="Verdana" pitchFamily="34" charset="0"/>
              </a:rPr>
              <a:t>discussing or disclosing secure test content or student responses</a:t>
            </a:r>
          </a:p>
          <a:p>
            <a:pPr lvl="3">
              <a:spcAft>
                <a:spcPts val="900"/>
              </a:spcAft>
              <a:buFont typeface="Wingdings" panose="05000000000000000000" pitchFamily="2" charset="2"/>
              <a:buChar char="§"/>
              <a:defRPr/>
            </a:pPr>
            <a:r>
              <a:rPr lang="en-US" sz="1600" dirty="0">
                <a:ea typeface="Verdana" pitchFamily="34" charset="0"/>
                <a:cs typeface="Verdana" pitchFamily="34" charset="0"/>
              </a:rPr>
              <a:t>scoring students’ tests, either formally or informally</a:t>
            </a:r>
          </a:p>
          <a:p>
            <a:pPr lvl="3">
              <a:spcAft>
                <a:spcPts val="900"/>
              </a:spcAft>
              <a:buFont typeface="Wingdings" panose="05000000000000000000" pitchFamily="2" charset="2"/>
              <a:buChar char="§"/>
              <a:defRPr/>
            </a:pPr>
            <a:r>
              <a:rPr lang="en-US" sz="1600" dirty="0">
                <a:ea typeface="Verdana" pitchFamily="34" charset="0"/>
                <a:cs typeface="Verdana" pitchFamily="34" charset="0"/>
              </a:rPr>
              <a:t>duplicating, recording, or electronically capturing confidential test content unless specifically authorized to do so</a:t>
            </a:r>
          </a:p>
          <a:p>
            <a:pPr lvl="3">
              <a:spcAft>
                <a:spcPts val="900"/>
              </a:spcAft>
              <a:buFont typeface="Wingdings" panose="05000000000000000000" pitchFamily="2" charset="2"/>
              <a:buChar char="§"/>
              <a:defRPr/>
            </a:pPr>
            <a:r>
              <a:rPr lang="en-US" sz="1600" dirty="0">
                <a:ea typeface="Verdana" pitchFamily="34" charset="0"/>
                <a:cs typeface="Verdana" pitchFamily="34" charset="0"/>
              </a:rPr>
              <a:t>failing to report to an appropriate authority that an individual engaged in any of the events listed previously or in any other serious violation of security and confidentiality  </a:t>
            </a:r>
          </a:p>
        </p:txBody>
      </p:sp>
      <p:sp>
        <p:nvSpPr>
          <p:cNvPr id="6" name="Title 1">
            <a:extLst>
              <a:ext uri="{FF2B5EF4-FFF2-40B4-BE49-F238E27FC236}">
                <a16:creationId xmlns:a16="http://schemas.microsoft.com/office/drawing/2014/main" id="{F21F7F71-C33E-401D-89E2-682F5D26F719}"/>
              </a:ext>
            </a:extLst>
          </p:cNvPr>
          <p:cNvSpPr txBox="1">
            <a:spLocks/>
          </p:cNvSpPr>
          <p:nvPr/>
        </p:nvSpPr>
        <p:spPr>
          <a:xfrm>
            <a:off x="163610" y="201656"/>
            <a:ext cx="9537897" cy="1088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500" b="1" dirty="0">
                <a:solidFill>
                  <a:srgbClr val="FF0000"/>
                </a:solidFill>
                <a:latin typeface="Source Sans Pro" panose="020B0503030403020204" pitchFamily="34" charset="0"/>
                <a:ea typeface="Source Sans Pro" panose="020B0503030403020204" pitchFamily="34" charset="0"/>
              </a:rPr>
              <a:t>Test Security-Serious Irregularities</a:t>
            </a:r>
            <a:endParaRPr lang="en-US" sz="4500" dirty="0">
              <a:solidFill>
                <a:srgbClr val="FF0000"/>
              </a:solidFill>
              <a:latin typeface="Source Sans Pro" panose="020B0503030403020204" pitchFamily="34" charset="0"/>
              <a:ea typeface="Source Sans Pro" panose="020B0503030403020204" pitchFamily="34" charset="0"/>
            </a:endParaRPr>
          </a:p>
        </p:txBody>
      </p:sp>
      <p:sp>
        <p:nvSpPr>
          <p:cNvPr id="5" name="TextBox 4">
            <a:extLst>
              <a:ext uri="{FF2B5EF4-FFF2-40B4-BE49-F238E27FC236}">
                <a16:creationId xmlns:a16="http://schemas.microsoft.com/office/drawing/2014/main" id="{9BF0ACC3-C8F7-4BFF-BC31-ED5EF128D271}"/>
              </a:ext>
            </a:extLst>
          </p:cNvPr>
          <p:cNvSpPr txBox="1">
            <a:spLocks noChangeArrowheads="1"/>
          </p:cNvSpPr>
          <p:nvPr/>
        </p:nvSpPr>
        <p:spPr bwMode="auto">
          <a:xfrm>
            <a:off x="10050500" y="201656"/>
            <a:ext cx="15369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latin typeface="Arial" panose="020B0604020202020204" pitchFamily="34" charset="0"/>
                <a:cs typeface="Arial" panose="020B0604020202020204" pitchFamily="34" charset="0"/>
              </a:rPr>
              <a:t>Manual pgs.. 21-22 </a:t>
            </a:r>
          </a:p>
        </p:txBody>
      </p:sp>
      <p:grpSp>
        <p:nvGrpSpPr>
          <p:cNvPr id="7" name="Group 6">
            <a:extLst>
              <a:ext uri="{FF2B5EF4-FFF2-40B4-BE49-F238E27FC236}">
                <a16:creationId xmlns:a16="http://schemas.microsoft.com/office/drawing/2014/main" id="{9BD9DC23-59BD-4494-BFB5-7B6DDBABB730}"/>
              </a:ext>
            </a:extLst>
          </p:cNvPr>
          <p:cNvGrpSpPr/>
          <p:nvPr/>
        </p:nvGrpSpPr>
        <p:grpSpPr>
          <a:xfrm>
            <a:off x="689630" y="2541792"/>
            <a:ext cx="778412" cy="3124914"/>
            <a:chOff x="348678" y="246559"/>
            <a:chExt cx="1432195" cy="5970486"/>
          </a:xfrm>
        </p:grpSpPr>
        <p:sp>
          <p:nvSpPr>
            <p:cNvPr id="8" name="Google Shape;3942;p22">
              <a:extLst>
                <a:ext uri="{FF2B5EF4-FFF2-40B4-BE49-F238E27FC236}">
                  <a16:creationId xmlns:a16="http://schemas.microsoft.com/office/drawing/2014/main" id="{AD0926E7-A1E1-4CE9-BC27-1BCDEB8846CB}"/>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9" name="Group 8">
              <a:extLst>
                <a:ext uri="{FF2B5EF4-FFF2-40B4-BE49-F238E27FC236}">
                  <a16:creationId xmlns:a16="http://schemas.microsoft.com/office/drawing/2014/main" id="{D661FAE8-86F8-4564-ABCD-73D519CCC7D9}"/>
                </a:ext>
              </a:extLst>
            </p:cNvPr>
            <p:cNvGrpSpPr/>
            <p:nvPr/>
          </p:nvGrpSpPr>
          <p:grpSpPr>
            <a:xfrm>
              <a:off x="348678" y="246559"/>
              <a:ext cx="1432195" cy="5850624"/>
              <a:chOff x="348678" y="246559"/>
              <a:chExt cx="1432195" cy="5850624"/>
            </a:xfrm>
          </p:grpSpPr>
          <p:sp>
            <p:nvSpPr>
              <p:cNvPr id="10" name="Google Shape;3940;p22">
                <a:extLst>
                  <a:ext uri="{FF2B5EF4-FFF2-40B4-BE49-F238E27FC236}">
                    <a16:creationId xmlns:a16="http://schemas.microsoft.com/office/drawing/2014/main" id="{1CE4AE5A-E0D6-48E0-9191-8FF88DFE1553}"/>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1;p22">
                <a:extLst>
                  <a:ext uri="{FF2B5EF4-FFF2-40B4-BE49-F238E27FC236}">
                    <a16:creationId xmlns:a16="http://schemas.microsoft.com/office/drawing/2014/main" id="{4B29BF59-8BC8-4699-942E-889D8BEF7F48}"/>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3;p22">
                <a:extLst>
                  <a:ext uri="{FF2B5EF4-FFF2-40B4-BE49-F238E27FC236}">
                    <a16:creationId xmlns:a16="http://schemas.microsoft.com/office/drawing/2014/main" id="{837BFD3F-AF5B-4910-AC0F-52DF7DEF9ABB}"/>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4;p22">
                <a:extLst>
                  <a:ext uri="{FF2B5EF4-FFF2-40B4-BE49-F238E27FC236}">
                    <a16:creationId xmlns:a16="http://schemas.microsoft.com/office/drawing/2014/main" id="{A1B5AED6-5113-4C07-B089-5FE9ADDA08E6}"/>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5;p22">
                <a:extLst>
                  <a:ext uri="{FF2B5EF4-FFF2-40B4-BE49-F238E27FC236}">
                    <a16:creationId xmlns:a16="http://schemas.microsoft.com/office/drawing/2014/main" id="{E4F015B3-70A4-47DF-AC7D-70D190917FEF}"/>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6;p22">
                <a:extLst>
                  <a:ext uri="{FF2B5EF4-FFF2-40B4-BE49-F238E27FC236}">
                    <a16:creationId xmlns:a16="http://schemas.microsoft.com/office/drawing/2014/main" id="{12A5EBF4-CDF8-441A-94B7-396A6F3B17B0}"/>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3906610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77027" y="1596721"/>
            <a:ext cx="10637946" cy="4484972"/>
          </a:xfrm>
        </p:spPr>
        <p:txBody>
          <a:bodyPr>
            <a:noAutofit/>
          </a:bodyPr>
          <a:lstStyle/>
          <a:p>
            <a:pPr marL="342888" lvl="1" indent="0">
              <a:spcAft>
                <a:spcPts val="900"/>
              </a:spcAft>
              <a:defRPr/>
            </a:pPr>
            <a:r>
              <a:rPr lang="en-US" sz="2000" dirty="0">
                <a:solidFill>
                  <a:schemeClr val="tx1"/>
                </a:solidFill>
              </a:rPr>
              <a:t>Procedural irregularities are less severe, more common, and typically the result of minor deviations in testing procedures.  Some examples of procedural irregularities include: </a:t>
            </a:r>
          </a:p>
          <a:p>
            <a:pPr lvl="3">
              <a:spcAft>
                <a:spcPts val="45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Monitoring errors</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Eligibility errors</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Accommodation errors</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Improper accounting for secure materials</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Failure to read script verbatim</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Duplicating, recording, or electronically capturing confidential test content unless specifically authorized to do so</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Student permitted to test beyond allocated time </a:t>
            </a:r>
          </a:p>
          <a:p>
            <a:pPr lvl="3">
              <a:spcAft>
                <a:spcPts val="900"/>
              </a:spcAft>
              <a:buClrTx/>
              <a:buFont typeface="Arial" panose="020B0604020202020204" pitchFamily="34" charset="0"/>
              <a:buChar char="•"/>
              <a:defRPr/>
            </a:pPr>
            <a:r>
              <a:rPr lang="en-US" sz="2000" dirty="0">
                <a:solidFill>
                  <a:schemeClr val="tx1"/>
                </a:solidFill>
                <a:ea typeface="Verdana" pitchFamily="34" charset="0"/>
                <a:cs typeface="Verdana" pitchFamily="34" charset="0"/>
              </a:rPr>
              <a:t>Student issued test material or test tickets belonging to another student</a:t>
            </a:r>
          </a:p>
          <a:p>
            <a:pPr marL="342991" lvl="1" indent="0">
              <a:spcAft>
                <a:spcPts val="900"/>
              </a:spcAft>
              <a:buNone/>
              <a:defRPr/>
            </a:pPr>
            <a:endParaRPr lang="en-US" sz="1600" dirty="0"/>
          </a:p>
        </p:txBody>
      </p:sp>
      <p:sp>
        <p:nvSpPr>
          <p:cNvPr id="6" name="Title 1">
            <a:extLst>
              <a:ext uri="{FF2B5EF4-FFF2-40B4-BE49-F238E27FC236}">
                <a16:creationId xmlns:a16="http://schemas.microsoft.com/office/drawing/2014/main" id="{F21F7F71-C33E-401D-89E2-682F5D26F719}"/>
              </a:ext>
            </a:extLst>
          </p:cNvPr>
          <p:cNvSpPr txBox="1">
            <a:spLocks/>
          </p:cNvSpPr>
          <p:nvPr/>
        </p:nvSpPr>
        <p:spPr>
          <a:xfrm>
            <a:off x="332422" y="380324"/>
            <a:ext cx="9537897" cy="1088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500" b="1" dirty="0">
                <a:solidFill>
                  <a:srgbClr val="FF0000"/>
                </a:solidFill>
                <a:latin typeface="Source Sans Pro" panose="020B0503030403020204" pitchFamily="34" charset="0"/>
                <a:ea typeface="Source Sans Pro" panose="020B0503030403020204" pitchFamily="34" charset="0"/>
              </a:rPr>
              <a:t>Test Security- Procedural Irregularities</a:t>
            </a:r>
            <a:endParaRPr lang="en-US" sz="4500" dirty="0">
              <a:solidFill>
                <a:srgbClr val="FF0000"/>
              </a:solidFill>
              <a:latin typeface="Source Sans Pro" panose="020B0503030403020204" pitchFamily="34" charset="0"/>
              <a:ea typeface="Source Sans Pro" panose="020B0503030403020204" pitchFamily="34" charset="0"/>
            </a:endParaRPr>
          </a:p>
        </p:txBody>
      </p:sp>
      <p:sp>
        <p:nvSpPr>
          <p:cNvPr id="5" name="TextBox 4">
            <a:extLst>
              <a:ext uri="{FF2B5EF4-FFF2-40B4-BE49-F238E27FC236}">
                <a16:creationId xmlns:a16="http://schemas.microsoft.com/office/drawing/2014/main" id="{9BF0ACC3-C8F7-4BFF-BC31-ED5EF128D271}"/>
              </a:ext>
            </a:extLst>
          </p:cNvPr>
          <p:cNvSpPr txBox="1">
            <a:spLocks noChangeArrowheads="1"/>
          </p:cNvSpPr>
          <p:nvPr/>
        </p:nvSpPr>
        <p:spPr bwMode="auto">
          <a:xfrm>
            <a:off x="9994229" y="563284"/>
            <a:ext cx="15369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latin typeface="Arial" panose="020B0604020202020204" pitchFamily="34" charset="0"/>
                <a:cs typeface="Arial" panose="020B0604020202020204" pitchFamily="34" charset="0"/>
              </a:rPr>
              <a:t>Manual pgs.. 22-26</a:t>
            </a:r>
          </a:p>
        </p:txBody>
      </p:sp>
      <p:grpSp>
        <p:nvGrpSpPr>
          <p:cNvPr id="7" name="Group 6">
            <a:extLst>
              <a:ext uri="{FF2B5EF4-FFF2-40B4-BE49-F238E27FC236}">
                <a16:creationId xmlns:a16="http://schemas.microsoft.com/office/drawing/2014/main" id="{9BD9DC23-59BD-4494-BFB5-7B6DDBABB730}"/>
              </a:ext>
            </a:extLst>
          </p:cNvPr>
          <p:cNvGrpSpPr/>
          <p:nvPr/>
        </p:nvGrpSpPr>
        <p:grpSpPr>
          <a:xfrm>
            <a:off x="689630" y="2541792"/>
            <a:ext cx="778412" cy="3124914"/>
            <a:chOff x="348678" y="246559"/>
            <a:chExt cx="1432195" cy="5970486"/>
          </a:xfrm>
        </p:grpSpPr>
        <p:sp>
          <p:nvSpPr>
            <p:cNvPr id="8" name="Google Shape;3942;p22">
              <a:extLst>
                <a:ext uri="{FF2B5EF4-FFF2-40B4-BE49-F238E27FC236}">
                  <a16:creationId xmlns:a16="http://schemas.microsoft.com/office/drawing/2014/main" id="{AD0926E7-A1E1-4CE9-BC27-1BCDEB8846CB}"/>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9" name="Group 8">
              <a:extLst>
                <a:ext uri="{FF2B5EF4-FFF2-40B4-BE49-F238E27FC236}">
                  <a16:creationId xmlns:a16="http://schemas.microsoft.com/office/drawing/2014/main" id="{D661FAE8-86F8-4564-ABCD-73D519CCC7D9}"/>
                </a:ext>
              </a:extLst>
            </p:cNvPr>
            <p:cNvGrpSpPr/>
            <p:nvPr/>
          </p:nvGrpSpPr>
          <p:grpSpPr>
            <a:xfrm>
              <a:off x="348678" y="246559"/>
              <a:ext cx="1432195" cy="5850624"/>
              <a:chOff x="348678" y="246559"/>
              <a:chExt cx="1432195" cy="5850624"/>
            </a:xfrm>
          </p:grpSpPr>
          <p:sp>
            <p:nvSpPr>
              <p:cNvPr id="10" name="Google Shape;3940;p22">
                <a:extLst>
                  <a:ext uri="{FF2B5EF4-FFF2-40B4-BE49-F238E27FC236}">
                    <a16:creationId xmlns:a16="http://schemas.microsoft.com/office/drawing/2014/main" id="{1CE4AE5A-E0D6-48E0-9191-8FF88DFE1553}"/>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1;p22">
                <a:extLst>
                  <a:ext uri="{FF2B5EF4-FFF2-40B4-BE49-F238E27FC236}">
                    <a16:creationId xmlns:a16="http://schemas.microsoft.com/office/drawing/2014/main" id="{4B29BF59-8BC8-4699-942E-889D8BEF7F48}"/>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3;p22">
                <a:extLst>
                  <a:ext uri="{FF2B5EF4-FFF2-40B4-BE49-F238E27FC236}">
                    <a16:creationId xmlns:a16="http://schemas.microsoft.com/office/drawing/2014/main" id="{837BFD3F-AF5B-4910-AC0F-52DF7DEF9ABB}"/>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4;p22">
                <a:extLst>
                  <a:ext uri="{FF2B5EF4-FFF2-40B4-BE49-F238E27FC236}">
                    <a16:creationId xmlns:a16="http://schemas.microsoft.com/office/drawing/2014/main" id="{A1B5AED6-5113-4C07-B089-5FE9ADDA08E6}"/>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5;p22">
                <a:extLst>
                  <a:ext uri="{FF2B5EF4-FFF2-40B4-BE49-F238E27FC236}">
                    <a16:creationId xmlns:a16="http://schemas.microsoft.com/office/drawing/2014/main" id="{E4F015B3-70A4-47DF-AC7D-70D190917FEF}"/>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6;p22">
                <a:extLst>
                  <a:ext uri="{FF2B5EF4-FFF2-40B4-BE49-F238E27FC236}">
                    <a16:creationId xmlns:a16="http://schemas.microsoft.com/office/drawing/2014/main" id="{12A5EBF4-CDF8-441A-94B7-396A6F3B17B0}"/>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39282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889758" y="1290170"/>
            <a:ext cx="9612611" cy="5026223"/>
          </a:xfrm>
        </p:spPr>
        <p:txBody>
          <a:bodyPr>
            <a:noAutofit/>
          </a:bodyPr>
          <a:lstStyle/>
          <a:p>
            <a:pPr marL="571500" indent="-342900">
              <a:buFont typeface="Arial" panose="020B0604020202020204" pitchFamily="34" charset="0"/>
              <a:buChar char="•"/>
            </a:pPr>
            <a:r>
              <a:rPr lang="en-US" altLang="en-US" sz="2000" dirty="0"/>
              <a:t>Not actively monitoring students during testing</a:t>
            </a:r>
          </a:p>
          <a:p>
            <a:pPr marL="571500" indent="-342900">
              <a:buFont typeface="Arial" panose="020B0604020202020204" pitchFamily="34" charset="0"/>
              <a:buChar char="•"/>
            </a:pPr>
            <a:r>
              <a:rPr lang="en-US" altLang="en-US" sz="2000" dirty="0"/>
              <a:t>Test administrator leaving students alone during testing</a:t>
            </a:r>
          </a:p>
          <a:p>
            <a:pPr marL="571500" indent="-342900">
              <a:buFont typeface="Arial" panose="020B0604020202020204" pitchFamily="34" charset="0"/>
              <a:buChar char="•"/>
            </a:pPr>
            <a:r>
              <a:rPr lang="en-US" altLang="en-US" sz="2000" dirty="0"/>
              <a:t>Materials not secure. Test administrator not present in room, but test materials visible (on desk, etc.) </a:t>
            </a:r>
          </a:p>
          <a:p>
            <a:pPr marL="571500" indent="-342900">
              <a:buFont typeface="Arial" panose="020B0604020202020204" pitchFamily="34" charset="0"/>
              <a:buChar char="•"/>
            </a:pPr>
            <a:r>
              <a:rPr lang="en-US" altLang="en-US" sz="2000" dirty="0"/>
              <a:t>Test administrator using cell phone during testing</a:t>
            </a:r>
          </a:p>
          <a:p>
            <a:pPr marL="571500" indent="-342900">
              <a:buFont typeface="Arial" panose="020B0604020202020204" pitchFamily="34" charset="0"/>
              <a:buChar char="•"/>
            </a:pPr>
            <a:r>
              <a:rPr lang="en-US" altLang="en-US" sz="2000" dirty="0"/>
              <a:t>Students using cell phones during testing</a:t>
            </a:r>
          </a:p>
          <a:p>
            <a:pPr marL="571500" indent="-342900">
              <a:buFont typeface="Arial" panose="020B0604020202020204" pitchFamily="34" charset="0"/>
              <a:buChar char="•"/>
            </a:pPr>
            <a:r>
              <a:rPr lang="en-US" altLang="en-US" sz="2000" dirty="0"/>
              <a:t>Student does not record answers on answer document and/or a test administrator accepts a blank answer document</a:t>
            </a:r>
          </a:p>
          <a:p>
            <a:pPr marL="571500" indent="-342900">
              <a:buFont typeface="Arial" panose="020B0604020202020204" pitchFamily="34" charset="0"/>
              <a:buChar char="•"/>
            </a:pPr>
            <a:r>
              <a:rPr lang="en-US" altLang="en-US" sz="2000" dirty="0"/>
              <a:t>Ineligible students were tested or given the wrong assessment</a:t>
            </a:r>
          </a:p>
          <a:p>
            <a:pPr marL="571500" indent="-342900">
              <a:buFont typeface="Arial" panose="020B0604020202020204" pitchFamily="34" charset="0"/>
              <a:buChar char="•"/>
            </a:pPr>
            <a:r>
              <a:rPr lang="en-US" altLang="en-US" sz="2000" dirty="0"/>
              <a:t>Incorrect student bubbling on blank scantrons</a:t>
            </a:r>
          </a:p>
          <a:p>
            <a:pPr marL="571500" indent="-342900">
              <a:buFont typeface="Arial" panose="020B0604020202020204" pitchFamily="34" charset="0"/>
              <a:buChar char="•"/>
            </a:pPr>
            <a:r>
              <a:rPr lang="en-US" altLang="en-US" sz="2000" dirty="0"/>
              <a:t>Viewing a test before, during, or after an assessment without authorization</a:t>
            </a:r>
          </a:p>
          <a:p>
            <a:pPr marL="571500" indent="-342900">
              <a:buFont typeface="Arial" panose="020B0604020202020204" pitchFamily="34" charset="0"/>
              <a:buChar char="•"/>
            </a:pPr>
            <a:r>
              <a:rPr lang="en-US" altLang="en-US" sz="2000" dirty="0"/>
              <a:t>Discussing secure test content or student responses</a:t>
            </a:r>
          </a:p>
          <a:p>
            <a:pPr marL="571500" indent="-342900">
              <a:buFont typeface="Arial" panose="020B0604020202020204" pitchFamily="34" charset="0"/>
              <a:buChar char="•"/>
            </a:pPr>
            <a:r>
              <a:rPr lang="en-US" altLang="en-US" sz="2000" dirty="0"/>
              <a:t>Failure to read directions as prescribed in manual </a:t>
            </a:r>
          </a:p>
        </p:txBody>
      </p:sp>
      <p:sp>
        <p:nvSpPr>
          <p:cNvPr id="6" name="Title 1">
            <a:extLst>
              <a:ext uri="{FF2B5EF4-FFF2-40B4-BE49-F238E27FC236}">
                <a16:creationId xmlns:a16="http://schemas.microsoft.com/office/drawing/2014/main" id="{F21F7F71-C33E-401D-89E2-682F5D26F719}"/>
              </a:ext>
            </a:extLst>
          </p:cNvPr>
          <p:cNvSpPr txBox="1">
            <a:spLocks/>
          </p:cNvSpPr>
          <p:nvPr/>
        </p:nvSpPr>
        <p:spPr>
          <a:xfrm>
            <a:off x="163610" y="201656"/>
            <a:ext cx="9537897" cy="1088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500" b="1" dirty="0">
                <a:solidFill>
                  <a:srgbClr val="FF0000"/>
                </a:solidFill>
                <a:latin typeface="Source Sans Pro" panose="020B0503030403020204" pitchFamily="34" charset="0"/>
                <a:ea typeface="Source Sans Pro" panose="020B0503030403020204" pitchFamily="34" charset="0"/>
              </a:rPr>
              <a:t>Test Security- Irregularity Examples</a:t>
            </a:r>
            <a:endParaRPr lang="en-US" sz="4500" dirty="0">
              <a:solidFill>
                <a:srgbClr val="FF0000"/>
              </a:solidFill>
              <a:latin typeface="Source Sans Pro" panose="020B0503030403020204" pitchFamily="34" charset="0"/>
              <a:ea typeface="Source Sans Pro" panose="020B0503030403020204" pitchFamily="34" charset="0"/>
            </a:endParaRPr>
          </a:p>
        </p:txBody>
      </p:sp>
      <p:sp>
        <p:nvSpPr>
          <p:cNvPr id="5" name="TextBox 4">
            <a:extLst>
              <a:ext uri="{FF2B5EF4-FFF2-40B4-BE49-F238E27FC236}">
                <a16:creationId xmlns:a16="http://schemas.microsoft.com/office/drawing/2014/main" id="{9BF0ACC3-C8F7-4BFF-BC31-ED5EF128D271}"/>
              </a:ext>
            </a:extLst>
          </p:cNvPr>
          <p:cNvSpPr txBox="1">
            <a:spLocks noChangeArrowheads="1"/>
          </p:cNvSpPr>
          <p:nvPr/>
        </p:nvSpPr>
        <p:spPr bwMode="auto">
          <a:xfrm>
            <a:off x="10050500" y="201656"/>
            <a:ext cx="15369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latin typeface="+mn-lt"/>
              </a:rPr>
              <a:t>Manual pgs.. 21-26</a:t>
            </a:r>
          </a:p>
        </p:txBody>
      </p:sp>
      <p:grpSp>
        <p:nvGrpSpPr>
          <p:cNvPr id="7" name="Group 6">
            <a:extLst>
              <a:ext uri="{FF2B5EF4-FFF2-40B4-BE49-F238E27FC236}">
                <a16:creationId xmlns:a16="http://schemas.microsoft.com/office/drawing/2014/main" id="{21707434-9091-470B-BF32-1B4A87BE2E7E}"/>
              </a:ext>
            </a:extLst>
          </p:cNvPr>
          <p:cNvGrpSpPr/>
          <p:nvPr/>
        </p:nvGrpSpPr>
        <p:grpSpPr>
          <a:xfrm>
            <a:off x="689630" y="2541792"/>
            <a:ext cx="778412" cy="3124914"/>
            <a:chOff x="348678" y="246559"/>
            <a:chExt cx="1432195" cy="5970486"/>
          </a:xfrm>
        </p:grpSpPr>
        <p:sp>
          <p:nvSpPr>
            <p:cNvPr id="8" name="Google Shape;3942;p22">
              <a:extLst>
                <a:ext uri="{FF2B5EF4-FFF2-40B4-BE49-F238E27FC236}">
                  <a16:creationId xmlns:a16="http://schemas.microsoft.com/office/drawing/2014/main" id="{3C5A55F4-E640-4C6F-A319-4D871B044065}"/>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9" name="Group 8">
              <a:extLst>
                <a:ext uri="{FF2B5EF4-FFF2-40B4-BE49-F238E27FC236}">
                  <a16:creationId xmlns:a16="http://schemas.microsoft.com/office/drawing/2014/main" id="{7656A638-BF30-4774-88D2-309EE07D26A4}"/>
                </a:ext>
              </a:extLst>
            </p:cNvPr>
            <p:cNvGrpSpPr/>
            <p:nvPr/>
          </p:nvGrpSpPr>
          <p:grpSpPr>
            <a:xfrm>
              <a:off x="348678" y="246559"/>
              <a:ext cx="1432195" cy="5850624"/>
              <a:chOff x="348678" y="246559"/>
              <a:chExt cx="1432195" cy="5850624"/>
            </a:xfrm>
          </p:grpSpPr>
          <p:sp>
            <p:nvSpPr>
              <p:cNvPr id="10" name="Google Shape;3940;p22">
                <a:extLst>
                  <a:ext uri="{FF2B5EF4-FFF2-40B4-BE49-F238E27FC236}">
                    <a16:creationId xmlns:a16="http://schemas.microsoft.com/office/drawing/2014/main" id="{DF3E19D5-02D9-437C-AF65-D80D97094457}"/>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1;p22">
                <a:extLst>
                  <a:ext uri="{FF2B5EF4-FFF2-40B4-BE49-F238E27FC236}">
                    <a16:creationId xmlns:a16="http://schemas.microsoft.com/office/drawing/2014/main" id="{69795CB1-0C52-4374-AF2D-D0921DEEAD76}"/>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3;p22">
                <a:extLst>
                  <a:ext uri="{FF2B5EF4-FFF2-40B4-BE49-F238E27FC236}">
                    <a16:creationId xmlns:a16="http://schemas.microsoft.com/office/drawing/2014/main" id="{20C356B0-149C-4FFC-804D-B50DB3667603}"/>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4;p22">
                <a:extLst>
                  <a:ext uri="{FF2B5EF4-FFF2-40B4-BE49-F238E27FC236}">
                    <a16:creationId xmlns:a16="http://schemas.microsoft.com/office/drawing/2014/main" id="{D3121AB7-633D-457F-9AFA-1B6F106DA831}"/>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5;p22">
                <a:extLst>
                  <a:ext uri="{FF2B5EF4-FFF2-40B4-BE49-F238E27FC236}">
                    <a16:creationId xmlns:a16="http://schemas.microsoft.com/office/drawing/2014/main" id="{D927F455-8BD5-4F5E-BA28-F0CC2031DFA2}"/>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6;p22">
                <a:extLst>
                  <a:ext uri="{FF2B5EF4-FFF2-40B4-BE49-F238E27FC236}">
                    <a16:creationId xmlns:a16="http://schemas.microsoft.com/office/drawing/2014/main" id="{18B06B25-3466-4888-A0DA-5F08639EA195}"/>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4040478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591159" y="1507356"/>
            <a:ext cx="10637946" cy="4484972"/>
          </a:xfrm>
        </p:spPr>
        <p:txBody>
          <a:bodyPr>
            <a:noAutofit/>
          </a:bodyPr>
          <a:lstStyle/>
          <a:p>
            <a:pPr marL="571500" indent="-342900">
              <a:buFont typeface="Arial" panose="020B0604020202020204" pitchFamily="34" charset="0"/>
              <a:buChar char="•"/>
            </a:pPr>
            <a:r>
              <a:rPr lang="en-US" altLang="en-US" sz="2800" dirty="0"/>
              <a:t>Move around the classroom</a:t>
            </a:r>
          </a:p>
          <a:p>
            <a:pPr marL="571500" indent="-342900">
              <a:buFont typeface="Arial" panose="020B0604020202020204" pitchFamily="34" charset="0"/>
              <a:buChar char="•"/>
            </a:pPr>
            <a:r>
              <a:rPr lang="en-US" altLang="en-US" sz="2800" dirty="0"/>
              <a:t>Constantly observe the students</a:t>
            </a:r>
          </a:p>
          <a:p>
            <a:pPr marL="571500" indent="-342900">
              <a:buFont typeface="Arial" panose="020B0604020202020204" pitchFamily="34" charset="0"/>
              <a:buChar char="•"/>
            </a:pPr>
            <a:r>
              <a:rPr lang="en-US" altLang="en-US" sz="2800" dirty="0"/>
              <a:t>Maintain a </a:t>
            </a:r>
            <a:r>
              <a:rPr lang="en-US" altLang="en-US" sz="2800" b="1" dirty="0"/>
              <a:t>QUIET</a:t>
            </a:r>
            <a:r>
              <a:rPr lang="en-US" altLang="en-US" sz="2800" dirty="0"/>
              <a:t> testing environment the entire time (even if your class is finished)</a:t>
            </a:r>
          </a:p>
          <a:p>
            <a:pPr marL="571500" indent="-342900">
              <a:buFont typeface="Arial" panose="020B0604020202020204" pitchFamily="34" charset="0"/>
              <a:buChar char="•"/>
            </a:pPr>
            <a:r>
              <a:rPr lang="en-US" altLang="en-US" sz="2800" dirty="0"/>
              <a:t>Follow required accommodations/designated supports</a:t>
            </a:r>
          </a:p>
          <a:p>
            <a:pPr marL="571500" indent="-342900">
              <a:buFont typeface="Arial" panose="020B0604020202020204" pitchFamily="34" charset="0"/>
              <a:buChar char="•"/>
            </a:pPr>
            <a:r>
              <a:rPr lang="en-US" altLang="en-US" sz="2800" dirty="0"/>
              <a:t>Check that students have appropriate test booklet</a:t>
            </a:r>
          </a:p>
          <a:p>
            <a:pPr marL="571500" indent="-342900">
              <a:buFont typeface="Arial" panose="020B0604020202020204" pitchFamily="34" charset="0"/>
              <a:buChar char="•"/>
            </a:pPr>
            <a:r>
              <a:rPr lang="en-US" altLang="en-US" sz="2800" dirty="0"/>
              <a:t>Check for cell phones and electronic devices</a:t>
            </a:r>
          </a:p>
          <a:p>
            <a:pPr marL="571500" indent="-342900">
              <a:buFont typeface="Arial" panose="020B0604020202020204" pitchFamily="34" charset="0"/>
              <a:buChar char="•"/>
            </a:pPr>
            <a:r>
              <a:rPr lang="en-US" altLang="en-US" sz="2800" dirty="0"/>
              <a:t>*Staff Members </a:t>
            </a:r>
            <a:r>
              <a:rPr lang="en-US" altLang="en-US" sz="2800" b="1" dirty="0"/>
              <a:t>SHOULD NOT </a:t>
            </a:r>
            <a:r>
              <a:rPr lang="en-US" altLang="en-US" sz="2800" dirty="0"/>
              <a:t>use electronic devices as well*</a:t>
            </a:r>
          </a:p>
        </p:txBody>
      </p:sp>
      <p:sp>
        <p:nvSpPr>
          <p:cNvPr id="6" name="Title 1">
            <a:extLst>
              <a:ext uri="{FF2B5EF4-FFF2-40B4-BE49-F238E27FC236}">
                <a16:creationId xmlns:a16="http://schemas.microsoft.com/office/drawing/2014/main" id="{F21F7F71-C33E-401D-89E2-682F5D26F719}"/>
              </a:ext>
            </a:extLst>
          </p:cNvPr>
          <p:cNvSpPr txBox="1">
            <a:spLocks/>
          </p:cNvSpPr>
          <p:nvPr/>
        </p:nvSpPr>
        <p:spPr>
          <a:xfrm>
            <a:off x="163610" y="201656"/>
            <a:ext cx="9537897" cy="1088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500" b="1" dirty="0">
                <a:solidFill>
                  <a:srgbClr val="FF0000"/>
                </a:solidFill>
                <a:latin typeface="Source Sans Pro" panose="020B0503030403020204" pitchFamily="34" charset="0"/>
                <a:ea typeface="Source Sans Pro" panose="020B0503030403020204" pitchFamily="34" charset="0"/>
              </a:rPr>
              <a:t>Test Security- Effective Monitoring</a:t>
            </a:r>
            <a:endParaRPr lang="en-US" sz="4500" dirty="0">
              <a:solidFill>
                <a:srgbClr val="FF0000"/>
              </a:solidFill>
              <a:latin typeface="Source Sans Pro" panose="020B0503030403020204" pitchFamily="34" charset="0"/>
              <a:ea typeface="Source Sans Pro" panose="020B0503030403020204" pitchFamily="34" charset="0"/>
            </a:endParaRPr>
          </a:p>
        </p:txBody>
      </p:sp>
      <p:sp>
        <p:nvSpPr>
          <p:cNvPr id="5" name="TextBox 4">
            <a:extLst>
              <a:ext uri="{FF2B5EF4-FFF2-40B4-BE49-F238E27FC236}">
                <a16:creationId xmlns:a16="http://schemas.microsoft.com/office/drawing/2014/main" id="{9BF0ACC3-C8F7-4BFF-BC31-ED5EF128D271}"/>
              </a:ext>
            </a:extLst>
          </p:cNvPr>
          <p:cNvSpPr txBox="1">
            <a:spLocks noChangeArrowheads="1"/>
          </p:cNvSpPr>
          <p:nvPr/>
        </p:nvSpPr>
        <p:spPr bwMode="auto">
          <a:xfrm>
            <a:off x="10050500" y="201656"/>
            <a:ext cx="15369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t>Manual pgs.. 32-34</a:t>
            </a:r>
          </a:p>
        </p:txBody>
      </p:sp>
      <p:grpSp>
        <p:nvGrpSpPr>
          <p:cNvPr id="7" name="Group 6">
            <a:extLst>
              <a:ext uri="{FF2B5EF4-FFF2-40B4-BE49-F238E27FC236}">
                <a16:creationId xmlns:a16="http://schemas.microsoft.com/office/drawing/2014/main" id="{A8B56C1F-6C57-402D-A01E-DD4A3C38308D}"/>
              </a:ext>
            </a:extLst>
          </p:cNvPr>
          <p:cNvGrpSpPr/>
          <p:nvPr/>
        </p:nvGrpSpPr>
        <p:grpSpPr>
          <a:xfrm>
            <a:off x="11198196" y="2809078"/>
            <a:ext cx="778412" cy="3124914"/>
            <a:chOff x="348678" y="246559"/>
            <a:chExt cx="1432195" cy="5970486"/>
          </a:xfrm>
        </p:grpSpPr>
        <p:sp>
          <p:nvSpPr>
            <p:cNvPr id="8" name="Google Shape;3942;p22">
              <a:extLst>
                <a:ext uri="{FF2B5EF4-FFF2-40B4-BE49-F238E27FC236}">
                  <a16:creationId xmlns:a16="http://schemas.microsoft.com/office/drawing/2014/main" id="{BA396E75-5E9B-4A0D-ABD9-335F5C6DF49F}"/>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9" name="Group 8">
              <a:extLst>
                <a:ext uri="{FF2B5EF4-FFF2-40B4-BE49-F238E27FC236}">
                  <a16:creationId xmlns:a16="http://schemas.microsoft.com/office/drawing/2014/main" id="{13A04211-7D72-4841-A135-2D4BDAB6A229}"/>
                </a:ext>
              </a:extLst>
            </p:cNvPr>
            <p:cNvGrpSpPr/>
            <p:nvPr/>
          </p:nvGrpSpPr>
          <p:grpSpPr>
            <a:xfrm>
              <a:off x="348678" y="246559"/>
              <a:ext cx="1432195" cy="5850624"/>
              <a:chOff x="348678" y="246559"/>
              <a:chExt cx="1432195" cy="5850624"/>
            </a:xfrm>
          </p:grpSpPr>
          <p:sp>
            <p:nvSpPr>
              <p:cNvPr id="10" name="Google Shape;3940;p22">
                <a:extLst>
                  <a:ext uri="{FF2B5EF4-FFF2-40B4-BE49-F238E27FC236}">
                    <a16:creationId xmlns:a16="http://schemas.microsoft.com/office/drawing/2014/main" id="{A96E8920-CD73-4569-8215-E0E4109E109B}"/>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1;p22">
                <a:extLst>
                  <a:ext uri="{FF2B5EF4-FFF2-40B4-BE49-F238E27FC236}">
                    <a16:creationId xmlns:a16="http://schemas.microsoft.com/office/drawing/2014/main" id="{1B9169FF-421C-457E-8C40-DB5A400930E1}"/>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3;p22">
                <a:extLst>
                  <a:ext uri="{FF2B5EF4-FFF2-40B4-BE49-F238E27FC236}">
                    <a16:creationId xmlns:a16="http://schemas.microsoft.com/office/drawing/2014/main" id="{1998A990-667E-45CC-A191-DF0F3EE8FA9F}"/>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4;p22">
                <a:extLst>
                  <a:ext uri="{FF2B5EF4-FFF2-40B4-BE49-F238E27FC236}">
                    <a16:creationId xmlns:a16="http://schemas.microsoft.com/office/drawing/2014/main" id="{FB7B0934-1401-4E30-A84C-7AF974B0CB27}"/>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5;p22">
                <a:extLst>
                  <a:ext uri="{FF2B5EF4-FFF2-40B4-BE49-F238E27FC236}">
                    <a16:creationId xmlns:a16="http://schemas.microsoft.com/office/drawing/2014/main" id="{7D802D85-2E8D-43F1-B03C-56AF0B787FC7}"/>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6;p22">
                <a:extLst>
                  <a:ext uri="{FF2B5EF4-FFF2-40B4-BE49-F238E27FC236}">
                    <a16:creationId xmlns:a16="http://schemas.microsoft.com/office/drawing/2014/main" id="{E0ED3CD5-489A-4AF4-9992-CD3E879EB557}"/>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243716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963" y="298450"/>
            <a:ext cx="7897837" cy="1450975"/>
          </a:xfrm>
        </p:spPr>
        <p:txBody>
          <a:bodyPr>
            <a:noAutofit/>
          </a:bodyPr>
          <a:lstStyle/>
          <a:p>
            <a:pPr algn="ctr">
              <a:defRPr/>
            </a:pPr>
            <a:r>
              <a:rPr lang="en-US" sz="4500" b="1" dirty="0">
                <a:solidFill>
                  <a:srgbClr val="FF0000"/>
                </a:solidFill>
              </a:rPr>
              <a:t>Effective Monitoring-</a:t>
            </a:r>
            <a:br>
              <a:rPr lang="en-US" sz="4500" b="1" dirty="0">
                <a:solidFill>
                  <a:srgbClr val="FF0000"/>
                </a:solidFill>
              </a:rPr>
            </a:br>
            <a:r>
              <a:rPr lang="en-US" sz="4500" b="1" dirty="0">
                <a:solidFill>
                  <a:srgbClr val="FF0000"/>
                </a:solidFill>
              </a:rPr>
              <a:t>STAAR Stop Sign</a:t>
            </a:r>
            <a:br>
              <a:rPr lang="en-US" sz="2500" dirty="0">
                <a:solidFill>
                  <a:schemeClr val="accent1">
                    <a:satMod val="150000"/>
                  </a:schemeClr>
                </a:solidFill>
              </a:rPr>
            </a:br>
            <a:endParaRPr lang="en-US" sz="2500" dirty="0">
              <a:solidFill>
                <a:schemeClr val="accent1">
                  <a:satMod val="150000"/>
                </a:schemeClr>
              </a:solidFill>
            </a:endParaRPr>
          </a:p>
        </p:txBody>
      </p:sp>
      <p:sp>
        <p:nvSpPr>
          <p:cNvPr id="37891" name="Content Placeholder 2"/>
          <p:cNvSpPr>
            <a:spLocks noGrp="1"/>
          </p:cNvSpPr>
          <p:nvPr>
            <p:ph idx="1"/>
          </p:nvPr>
        </p:nvSpPr>
        <p:spPr>
          <a:xfrm>
            <a:off x="280181" y="1905001"/>
            <a:ext cx="8153400" cy="4267200"/>
          </a:xfrm>
        </p:spPr>
        <p:txBody>
          <a:bodyPr>
            <a:normAutofit/>
          </a:bodyPr>
          <a:lstStyle/>
          <a:p>
            <a:pPr marL="514350" indent="-285750" eaLnBrk="1" hangingPunct="1">
              <a:buFont typeface="Arial" panose="020B0604020202020204" pitchFamily="34" charset="0"/>
              <a:buChar char="•"/>
            </a:pPr>
            <a:r>
              <a:rPr lang="en-US" altLang="en-US" sz="2200" dirty="0"/>
              <a:t>Seals have been removed from test booklets and replaced with a STOP sign at the end of each section.</a:t>
            </a:r>
          </a:p>
          <a:p>
            <a:pPr marL="514350" indent="-285750" eaLnBrk="1" hangingPunct="1">
              <a:buFont typeface="Arial" panose="020B0604020202020204" pitchFamily="34" charset="0"/>
              <a:buChar char="•"/>
            </a:pPr>
            <a:r>
              <a:rPr lang="en-US" altLang="en-US" sz="2200" dirty="0"/>
              <a:t>Printed copies of the stop sign should be placed in test administrators buckets.</a:t>
            </a:r>
          </a:p>
          <a:p>
            <a:pPr marL="514350" indent="-285750" eaLnBrk="1" hangingPunct="1">
              <a:buFont typeface="Arial" panose="020B0604020202020204" pitchFamily="34" charset="0"/>
              <a:buChar char="•"/>
            </a:pPr>
            <a:r>
              <a:rPr lang="en-US" altLang="en-US" sz="2200" dirty="0"/>
              <a:t>Test administrators should post the sign at the front of the room and remind students when they reach the stop sign to inform the test administrator.</a:t>
            </a:r>
          </a:p>
          <a:p>
            <a:pPr marL="514350" indent="-285750" eaLnBrk="1" hangingPunct="1">
              <a:buFont typeface="Arial" panose="020B0604020202020204" pitchFamily="34" charset="0"/>
              <a:buChar char="•"/>
            </a:pPr>
            <a:r>
              <a:rPr lang="en-US" altLang="en-US" sz="2200" dirty="0"/>
              <a:t>Test Administrators must actively monitor so that students do not work beyond the stop sign.</a:t>
            </a:r>
          </a:p>
          <a:p>
            <a:pPr marL="0" indent="0"/>
            <a:endParaRPr lang="en-US" altLang="en-US" sz="2000" b="1" u="sng" dirty="0"/>
          </a:p>
          <a:p>
            <a:pPr marL="0" indent="0"/>
            <a:r>
              <a:rPr lang="en-US" altLang="en-US" sz="2000" b="1" u="sng" dirty="0"/>
              <a:t>DO NOT use paper clips, binder clips, or any other type of clips to bind the pages together. They must stop when they come to this page.</a:t>
            </a:r>
          </a:p>
        </p:txBody>
      </p:sp>
      <p:sp>
        <p:nvSpPr>
          <p:cNvPr id="6" name="Subtitle 2"/>
          <p:cNvSpPr txBox="1">
            <a:spLocks/>
          </p:cNvSpPr>
          <p:nvPr/>
        </p:nvSpPr>
        <p:spPr>
          <a:xfrm>
            <a:off x="8433581" y="142874"/>
            <a:ext cx="3529820" cy="2253851"/>
          </a:xfrm>
          <a:prstGeom prst="rect">
            <a:avLst/>
          </a:prstGeom>
          <a:solidFill>
            <a:schemeClr val="accent2"/>
          </a:solidFill>
        </p:spPr>
        <p:txBody>
          <a:bodyPr vert="horz" lIns="91440" tIns="45720" rIns="91440" bIns="45720"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marL="0" indent="0">
              <a:buNone/>
            </a:pPr>
            <a:r>
              <a:rPr lang="en-US" sz="1600" b="1" i="1" dirty="0">
                <a:solidFill>
                  <a:srgbClr val="0070C0"/>
                </a:solidFill>
              </a:rPr>
              <a:t>**Note to CTC - TEA recommends teachers are given a copy of the stop sign to post in their classrooms so students know when they see this page, they stop testing.  Sign available in both English and Spanish  on the Assessment website under the  STAAR tab.</a:t>
            </a:r>
          </a:p>
        </p:txBody>
      </p:sp>
      <p:pic>
        <p:nvPicPr>
          <p:cNvPr id="3" name="Picture 2"/>
          <p:cNvPicPr>
            <a:picLocks noChangeAspect="1"/>
          </p:cNvPicPr>
          <p:nvPr/>
        </p:nvPicPr>
        <p:blipFill rotWithShape="1">
          <a:blip r:embed="rId2"/>
          <a:srcRect l="34773" t="14584" r="32431" b="9375"/>
          <a:stretch/>
        </p:blipFill>
        <p:spPr>
          <a:xfrm>
            <a:off x="8658563" y="2441730"/>
            <a:ext cx="2221598" cy="2896012"/>
          </a:xfrm>
          <a:prstGeom prst="rect">
            <a:avLst/>
          </a:prstGeom>
        </p:spPr>
      </p:pic>
      <p:pic>
        <p:nvPicPr>
          <p:cNvPr id="4" name="Picture 3"/>
          <p:cNvPicPr>
            <a:picLocks noChangeAspect="1"/>
          </p:cNvPicPr>
          <p:nvPr/>
        </p:nvPicPr>
        <p:blipFill rotWithShape="1">
          <a:blip r:embed="rId3"/>
          <a:srcRect l="30674" t="15625" r="28331" b="6250"/>
          <a:stretch/>
        </p:blipFill>
        <p:spPr>
          <a:xfrm>
            <a:off x="10088406" y="4367815"/>
            <a:ext cx="2103594" cy="2490186"/>
          </a:xfrm>
          <a:prstGeom prst="rect">
            <a:avLst/>
          </a:prstGeom>
        </p:spPr>
      </p:pic>
    </p:spTree>
    <p:extLst>
      <p:ext uri="{BB962C8B-B14F-4D97-AF65-F5344CB8AC3E}">
        <p14:creationId xmlns:p14="http://schemas.microsoft.com/office/powerpoint/2010/main" val="358181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89709" y="1290171"/>
            <a:ext cx="10637946" cy="4484972"/>
          </a:xfrm>
        </p:spPr>
        <p:txBody>
          <a:bodyPr>
            <a:noAutofit/>
          </a:bodyPr>
          <a:lstStyle/>
          <a:p>
            <a:pPr marL="257244" indent="-257244">
              <a:lnSpc>
                <a:spcPct val="80000"/>
              </a:lnSpc>
              <a:spcBef>
                <a:spcPct val="20000"/>
              </a:spcBef>
              <a:buFontTx/>
              <a:buChar char="•"/>
              <a:defRPr/>
            </a:pPr>
            <a:r>
              <a:rPr lang="en-US" sz="2600" kern="0" dirty="0">
                <a:cs typeface="Times" pitchFamily="18" charset="0"/>
              </a:rPr>
              <a:t>Never leave test materials unsupervised</a:t>
            </a:r>
          </a:p>
          <a:p>
            <a:pPr marL="257244" indent="-257244">
              <a:lnSpc>
                <a:spcPct val="80000"/>
              </a:lnSpc>
              <a:spcBef>
                <a:spcPct val="20000"/>
              </a:spcBef>
              <a:buFontTx/>
              <a:buChar char="•"/>
              <a:defRPr/>
            </a:pPr>
            <a:r>
              <a:rPr lang="en-US" sz="2600" kern="0" dirty="0">
                <a:cs typeface="Times" pitchFamily="18" charset="0"/>
              </a:rPr>
              <a:t>As soon as a student finishes testing, inspect answer document and if student did not bubble all answers say,  “You have not recorded all of your answers on the answer document, please do so now.”</a:t>
            </a:r>
          </a:p>
          <a:p>
            <a:pPr marL="257244" indent="-257244">
              <a:lnSpc>
                <a:spcPct val="80000"/>
              </a:lnSpc>
              <a:spcBef>
                <a:spcPct val="20000"/>
              </a:spcBef>
              <a:buFontTx/>
              <a:buChar char="•"/>
              <a:defRPr/>
            </a:pPr>
            <a:r>
              <a:rPr lang="en-US" sz="2600" kern="0" dirty="0">
                <a:cs typeface="Times" pitchFamily="18" charset="0"/>
              </a:rPr>
              <a:t>Actively monitor students at all times, especially with the writing prompts</a:t>
            </a:r>
          </a:p>
          <a:p>
            <a:pPr marL="257244" indent="-257244">
              <a:lnSpc>
                <a:spcPct val="80000"/>
              </a:lnSpc>
              <a:spcBef>
                <a:spcPct val="20000"/>
              </a:spcBef>
              <a:buFontTx/>
              <a:buChar char="•"/>
              <a:defRPr/>
            </a:pPr>
            <a:r>
              <a:rPr lang="en-US" sz="2600" kern="0" dirty="0">
                <a:cs typeface="Times" pitchFamily="18" charset="0"/>
              </a:rPr>
              <a:t>Ensure students understand there is not free time if they finish early. They may read a book or put their head down</a:t>
            </a:r>
          </a:p>
          <a:p>
            <a:pPr marL="257244" indent="-257244">
              <a:lnSpc>
                <a:spcPct val="80000"/>
              </a:lnSpc>
              <a:spcBef>
                <a:spcPct val="20000"/>
              </a:spcBef>
              <a:buFontTx/>
              <a:buChar char="•"/>
              <a:defRPr/>
            </a:pPr>
            <a:r>
              <a:rPr lang="en-US" sz="2600" kern="0" dirty="0">
                <a:cs typeface="Times" pitchFamily="18" charset="0"/>
              </a:rPr>
              <a:t>Verbal/written reminders of time remaining to </a:t>
            </a:r>
            <a:r>
              <a:rPr lang="en-US" sz="2600" dirty="0">
                <a:cs typeface="Times" pitchFamily="18" charset="0"/>
              </a:rPr>
              <a:t>test to </a:t>
            </a:r>
            <a:r>
              <a:rPr lang="en-US" sz="2600" kern="0" dirty="0">
                <a:cs typeface="Times" pitchFamily="18" charset="0"/>
              </a:rPr>
              <a:t>ensure students have time to record answers on answer sheet </a:t>
            </a:r>
          </a:p>
          <a:p>
            <a:pPr marL="257244" indent="-257244">
              <a:lnSpc>
                <a:spcPct val="80000"/>
              </a:lnSpc>
              <a:spcBef>
                <a:spcPct val="20000"/>
              </a:spcBef>
              <a:buFontTx/>
              <a:buChar char="•"/>
              <a:defRPr/>
            </a:pPr>
            <a:r>
              <a:rPr lang="en-US" sz="2600" kern="0" dirty="0">
                <a:cs typeface="Times" pitchFamily="18" charset="0"/>
              </a:rPr>
              <a:t>Review small group rosters in advance</a:t>
            </a:r>
          </a:p>
        </p:txBody>
      </p:sp>
      <p:sp>
        <p:nvSpPr>
          <p:cNvPr id="6" name="Title 1">
            <a:extLst>
              <a:ext uri="{FF2B5EF4-FFF2-40B4-BE49-F238E27FC236}">
                <a16:creationId xmlns:a16="http://schemas.microsoft.com/office/drawing/2014/main" id="{F21F7F71-C33E-401D-89E2-682F5D26F719}"/>
              </a:ext>
            </a:extLst>
          </p:cNvPr>
          <p:cNvSpPr txBox="1">
            <a:spLocks/>
          </p:cNvSpPr>
          <p:nvPr/>
        </p:nvSpPr>
        <p:spPr>
          <a:xfrm>
            <a:off x="163610" y="201656"/>
            <a:ext cx="10637946" cy="1088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500" b="1" dirty="0">
                <a:solidFill>
                  <a:srgbClr val="FF0000"/>
                </a:solidFill>
                <a:latin typeface="Source Sans Pro" panose="020B0503030403020204" pitchFamily="34" charset="0"/>
                <a:ea typeface="Source Sans Pro" panose="020B0503030403020204" pitchFamily="34" charset="0"/>
              </a:rPr>
              <a:t>Test Security- Ways to Avoid an Irregularity </a:t>
            </a:r>
            <a:endParaRPr lang="en-US" sz="4500" dirty="0">
              <a:solidFill>
                <a:srgbClr val="FF0000"/>
              </a:solidFill>
              <a:latin typeface="Source Sans Pro" panose="020B0503030403020204" pitchFamily="34" charset="0"/>
              <a:ea typeface="Source Sans Pro" panose="020B0503030403020204" pitchFamily="34" charset="0"/>
            </a:endParaRPr>
          </a:p>
        </p:txBody>
      </p:sp>
      <p:sp>
        <p:nvSpPr>
          <p:cNvPr id="7" name="Title 1">
            <a:extLst>
              <a:ext uri="{FF2B5EF4-FFF2-40B4-BE49-F238E27FC236}">
                <a16:creationId xmlns:a16="http://schemas.microsoft.com/office/drawing/2014/main" id="{FCA944C7-3011-483E-93D5-9FB001059E33}"/>
              </a:ext>
            </a:extLst>
          </p:cNvPr>
          <p:cNvSpPr txBox="1">
            <a:spLocks/>
          </p:cNvSpPr>
          <p:nvPr/>
        </p:nvSpPr>
        <p:spPr>
          <a:xfrm>
            <a:off x="3158752" y="5184531"/>
            <a:ext cx="7282568" cy="1238573"/>
          </a:xfrm>
          <a:prstGeom prst="rect">
            <a:avLst/>
          </a:prstGeom>
          <a:solidFill>
            <a:schemeClr val="tx1"/>
          </a:solidFill>
          <a:ln w="38100">
            <a:solidFill>
              <a:srgbClr val="CC0000"/>
            </a:solidFill>
          </a:ln>
        </p:spPr>
        <p:txBody>
          <a:bodyPr anchor="b"/>
          <a:lstStyle>
            <a:lvl1pPr algn="l" rtl="0" eaLnBrk="0" fontAlgn="base" hangingPunct="0">
              <a:lnSpc>
                <a:spcPct val="85000"/>
              </a:lnSpc>
              <a:spcBef>
                <a:spcPct val="0"/>
              </a:spcBef>
              <a:spcAft>
                <a:spcPct val="0"/>
              </a:spcAft>
              <a:defRPr sz="4800" kern="1200" spc="-50">
                <a:solidFill>
                  <a:srgbClr val="FFFFFF"/>
                </a:solidFill>
                <a:latin typeface="+mj-lt"/>
                <a:ea typeface="+mj-ea"/>
                <a:cs typeface="+mj-cs"/>
              </a:defRPr>
            </a:lvl1pPr>
            <a:lvl2pPr algn="l" rtl="0" eaLnBrk="0" fontAlgn="base" hangingPunct="0">
              <a:lnSpc>
                <a:spcPct val="85000"/>
              </a:lnSpc>
              <a:spcBef>
                <a:spcPct val="0"/>
              </a:spcBef>
              <a:spcAft>
                <a:spcPct val="0"/>
              </a:spcAft>
              <a:defRPr sz="4800">
                <a:solidFill>
                  <a:srgbClr val="FFFFFF"/>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FFFFFF"/>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FFFFFF"/>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FFFFFF"/>
                </a:solidFill>
                <a:latin typeface="Calibri Light" panose="020F0302020204030204" pitchFamily="34" charset="0"/>
              </a:defRPr>
            </a:lvl5pPr>
            <a:lvl6pPr marL="457200" algn="l" rtl="0" fontAlgn="base">
              <a:lnSpc>
                <a:spcPct val="85000"/>
              </a:lnSpc>
              <a:spcBef>
                <a:spcPct val="0"/>
              </a:spcBef>
              <a:spcAft>
                <a:spcPct val="0"/>
              </a:spcAft>
              <a:defRPr sz="4800">
                <a:solidFill>
                  <a:srgbClr val="FFFFFF"/>
                </a:solidFill>
                <a:latin typeface="Calibri Light" panose="020F0302020204030204" pitchFamily="34" charset="0"/>
              </a:defRPr>
            </a:lvl6pPr>
            <a:lvl7pPr marL="914400" algn="l" rtl="0" fontAlgn="base">
              <a:lnSpc>
                <a:spcPct val="85000"/>
              </a:lnSpc>
              <a:spcBef>
                <a:spcPct val="0"/>
              </a:spcBef>
              <a:spcAft>
                <a:spcPct val="0"/>
              </a:spcAft>
              <a:defRPr sz="4800">
                <a:solidFill>
                  <a:srgbClr val="FFFFFF"/>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FFFFFF"/>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FFFFFF"/>
                </a:solidFill>
                <a:latin typeface="Calibri Light" panose="020F0302020204030204" pitchFamily="34" charset="0"/>
              </a:defRPr>
            </a:lvl9pPr>
          </a:lstStyle>
          <a:p>
            <a:pPr algn="ctr" eaLnBrk="1" fontAlgn="auto" hangingPunct="1">
              <a:spcAft>
                <a:spcPts val="0"/>
              </a:spcAft>
              <a:defRPr/>
            </a:pPr>
            <a:endParaRPr lang="en-US" sz="2251" dirty="0">
              <a:solidFill>
                <a:srgbClr val="FF0000"/>
              </a:solidFill>
              <a:latin typeface="Adobe Garamond Pro Bold" panose="02020702060506020403" pitchFamily="18" charset="0"/>
            </a:endParaRPr>
          </a:p>
          <a:p>
            <a:pPr algn="ctr" eaLnBrk="1" fontAlgn="auto" hangingPunct="1">
              <a:spcAft>
                <a:spcPts val="0"/>
              </a:spcAft>
              <a:defRPr/>
            </a:pPr>
            <a:r>
              <a:rPr lang="en-US" sz="2251" dirty="0">
                <a:solidFill>
                  <a:srgbClr val="FF0000"/>
                </a:solidFill>
                <a:latin typeface="Adobe Garamond Pro Bold" panose="02020702060506020403" pitchFamily="18" charset="0"/>
              </a:rPr>
              <a:t>All Irregularities should be reported to your campus TC immediately, do not wait until testing is over </a:t>
            </a:r>
            <a:br>
              <a:rPr lang="en-US" sz="1876" dirty="0">
                <a:solidFill>
                  <a:schemeClr val="accent1">
                    <a:satMod val="150000"/>
                  </a:schemeClr>
                </a:solidFill>
              </a:rPr>
            </a:br>
            <a:endParaRPr lang="en-US" sz="1876" dirty="0">
              <a:solidFill>
                <a:schemeClr val="accent1">
                  <a:satMod val="150000"/>
                </a:schemeClr>
              </a:solidFill>
            </a:endParaRPr>
          </a:p>
        </p:txBody>
      </p:sp>
      <p:grpSp>
        <p:nvGrpSpPr>
          <p:cNvPr id="8" name="Group 7">
            <a:extLst>
              <a:ext uri="{FF2B5EF4-FFF2-40B4-BE49-F238E27FC236}">
                <a16:creationId xmlns:a16="http://schemas.microsoft.com/office/drawing/2014/main" id="{1FAA89B6-5CE1-40AD-BA8B-979FDA39E4BD}"/>
              </a:ext>
            </a:extLst>
          </p:cNvPr>
          <p:cNvGrpSpPr/>
          <p:nvPr/>
        </p:nvGrpSpPr>
        <p:grpSpPr>
          <a:xfrm rot="16200000">
            <a:off x="1438282" y="4595306"/>
            <a:ext cx="747038" cy="2385647"/>
            <a:chOff x="348678" y="246559"/>
            <a:chExt cx="1432195" cy="5970486"/>
          </a:xfrm>
        </p:grpSpPr>
        <p:sp>
          <p:nvSpPr>
            <p:cNvPr id="9" name="Google Shape;3942;p22">
              <a:extLst>
                <a:ext uri="{FF2B5EF4-FFF2-40B4-BE49-F238E27FC236}">
                  <a16:creationId xmlns:a16="http://schemas.microsoft.com/office/drawing/2014/main" id="{906984FA-A664-422B-98DB-7D964271454F}"/>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10" name="Group 9">
              <a:extLst>
                <a:ext uri="{FF2B5EF4-FFF2-40B4-BE49-F238E27FC236}">
                  <a16:creationId xmlns:a16="http://schemas.microsoft.com/office/drawing/2014/main" id="{B657EEC5-FCA4-45BA-AD9D-FC727A6228D5}"/>
                </a:ext>
              </a:extLst>
            </p:cNvPr>
            <p:cNvGrpSpPr/>
            <p:nvPr/>
          </p:nvGrpSpPr>
          <p:grpSpPr>
            <a:xfrm>
              <a:off x="348678" y="246559"/>
              <a:ext cx="1432195" cy="5850624"/>
              <a:chOff x="348678" y="246559"/>
              <a:chExt cx="1432195" cy="5850624"/>
            </a:xfrm>
          </p:grpSpPr>
          <p:sp>
            <p:nvSpPr>
              <p:cNvPr id="11" name="Google Shape;3940;p22">
                <a:extLst>
                  <a:ext uri="{FF2B5EF4-FFF2-40B4-BE49-F238E27FC236}">
                    <a16:creationId xmlns:a16="http://schemas.microsoft.com/office/drawing/2014/main" id="{4159A4AB-E3AC-4C9A-B12A-0FF08BB963F0}"/>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1;p22">
                <a:extLst>
                  <a:ext uri="{FF2B5EF4-FFF2-40B4-BE49-F238E27FC236}">
                    <a16:creationId xmlns:a16="http://schemas.microsoft.com/office/drawing/2014/main" id="{8C498F5B-79A6-4A15-98E7-62DF8D9DB9A6}"/>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3;p22">
                <a:extLst>
                  <a:ext uri="{FF2B5EF4-FFF2-40B4-BE49-F238E27FC236}">
                    <a16:creationId xmlns:a16="http://schemas.microsoft.com/office/drawing/2014/main" id="{12839956-642E-4A00-BF0D-B2CA94DBA908}"/>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4;p22">
                <a:extLst>
                  <a:ext uri="{FF2B5EF4-FFF2-40B4-BE49-F238E27FC236}">
                    <a16:creationId xmlns:a16="http://schemas.microsoft.com/office/drawing/2014/main" id="{715D3357-816C-43B7-A753-F89866119A8B}"/>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5;p22">
                <a:extLst>
                  <a:ext uri="{FF2B5EF4-FFF2-40B4-BE49-F238E27FC236}">
                    <a16:creationId xmlns:a16="http://schemas.microsoft.com/office/drawing/2014/main" id="{67DABA44-985C-4EF4-941C-692B8581A5FF}"/>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7" name="Google Shape;3946;p22">
                <a:extLst>
                  <a:ext uri="{FF2B5EF4-FFF2-40B4-BE49-F238E27FC236}">
                    <a16:creationId xmlns:a16="http://schemas.microsoft.com/office/drawing/2014/main" id="{24F104EB-1D70-47A1-A26B-E7CF26439585}"/>
                  </a:ext>
                </a:extLst>
              </p:cNvPr>
              <p:cNvSpPr/>
              <p:nvPr/>
            </p:nvSpPr>
            <p:spPr>
              <a:xfrm>
                <a:off x="405550"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1024701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C1AA-441C-44C2-9852-6ED48BB009D5}"/>
              </a:ext>
            </a:extLst>
          </p:cNvPr>
          <p:cNvSpPr>
            <a:spLocks noGrp="1"/>
          </p:cNvSpPr>
          <p:nvPr>
            <p:ph type="title"/>
          </p:nvPr>
        </p:nvSpPr>
        <p:spPr>
          <a:xfrm>
            <a:off x="558800" y="499403"/>
            <a:ext cx="11074400" cy="990600"/>
          </a:xfrm>
        </p:spPr>
        <p:txBody>
          <a:bodyPr/>
          <a:lstStyle/>
          <a:p>
            <a:r>
              <a:rPr lang="en-US" sz="4500" b="1" dirty="0">
                <a:solidFill>
                  <a:srgbClr val="FF0000"/>
                </a:solidFill>
              </a:rPr>
              <a:t>STAAR Manual Review: Test Security and Confidentiality- Penalties for Violations of Security</a:t>
            </a:r>
          </a:p>
        </p:txBody>
      </p:sp>
      <p:sp>
        <p:nvSpPr>
          <p:cNvPr id="3" name="Text Placeholder 2">
            <a:extLst>
              <a:ext uri="{FF2B5EF4-FFF2-40B4-BE49-F238E27FC236}">
                <a16:creationId xmlns:a16="http://schemas.microsoft.com/office/drawing/2014/main" id="{EE55E593-E736-47CA-84FE-F3C14DE2D6DF}"/>
              </a:ext>
            </a:extLst>
          </p:cNvPr>
          <p:cNvSpPr>
            <a:spLocks noGrp="1"/>
          </p:cNvSpPr>
          <p:nvPr>
            <p:ph type="body" idx="1"/>
          </p:nvPr>
        </p:nvSpPr>
        <p:spPr>
          <a:xfrm>
            <a:off x="304800" y="1938997"/>
            <a:ext cx="11582400" cy="4419600"/>
          </a:xfrm>
        </p:spPr>
        <p:txBody>
          <a:bodyPr/>
          <a:lstStyle/>
          <a:p>
            <a:pPr marL="0" indent="0"/>
            <a:r>
              <a:rPr lang="en-US" sz="1600" dirty="0">
                <a:latin typeface="Arial" panose="020B0604020202020204" pitchFamily="34" charset="0"/>
                <a:cs typeface="Arial" panose="020B0604020202020204" pitchFamily="34" charset="0"/>
              </a:rPr>
              <a:t>As indicated in TAC, §249.15, any person who violates, assists in the violation of, or solicits another to violate or assist in the violation of test security or confidentiality, as well as any person who fails to report such a violation or fails to cooperate with a TEA investigation, is subject to the following penalties:</a:t>
            </a:r>
          </a:p>
          <a:p>
            <a:pPr marL="5143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placement of restrictions on the issuance, renewal, or holding of a certificate, either indefinitely or for a set term;</a:t>
            </a:r>
          </a:p>
          <a:p>
            <a:pPr marL="5143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issuance of an inscribed or non-inscribed reprimand;</a:t>
            </a:r>
          </a:p>
          <a:p>
            <a:pPr marL="5143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suspension of a certificate for a set term or issuance of a probated suspension for a set term; or</a:t>
            </a:r>
          </a:p>
          <a:p>
            <a:pPr marL="5143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revocation or cancellation, which includes accepting the surrender of, a certificate without opportunity for reapplication for a set term or permanently; or</a:t>
            </a:r>
          </a:p>
          <a:p>
            <a:pPr marL="5143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imposition of any additional conditions or restrictions upon a certificate that the SBEC deems necessary to facilitate the rehabilitation and professional development of the educator or to protect students, parents of students, school personnel, or school officials. </a:t>
            </a:r>
          </a:p>
          <a:p>
            <a:pPr marL="0" indent="0"/>
            <a:r>
              <a:rPr lang="en-US" sz="1600" dirty="0">
                <a:latin typeface="Arial" panose="020B0604020202020204" pitchFamily="34" charset="0"/>
                <a:cs typeface="Arial" panose="020B0604020202020204" pitchFamily="34" charset="0"/>
              </a:rPr>
              <a:t>As stated in the TEC, §39.0303, Secure Assessment Instruments, Criminal Penalty, A person commits an offense if:</a:t>
            </a:r>
          </a:p>
          <a:p>
            <a:pPr marL="5143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person intentionally discloses the contents of any portion of a secure assessment instrument developed or administered under this subchapter, including the answer to any item in the assessment instrument; and </a:t>
            </a:r>
          </a:p>
          <a:p>
            <a:pPr marL="5143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disclosure affects or is likely to affect the individual performance of one or more students on the assessment instrument. </a:t>
            </a:r>
          </a:p>
          <a:p>
            <a:pPr marL="5143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An offense under this section is a Class C misdemeanor. </a:t>
            </a:r>
          </a:p>
          <a:p>
            <a:endParaRPr lang="en-US" dirty="0"/>
          </a:p>
        </p:txBody>
      </p:sp>
      <p:sp>
        <p:nvSpPr>
          <p:cNvPr id="4" name="TextBox 3">
            <a:extLst>
              <a:ext uri="{FF2B5EF4-FFF2-40B4-BE49-F238E27FC236}">
                <a16:creationId xmlns:a16="http://schemas.microsoft.com/office/drawing/2014/main" id="{9D97A42D-FB97-4273-ABDB-4CD228BD57A0}"/>
              </a:ext>
            </a:extLst>
          </p:cNvPr>
          <p:cNvSpPr txBox="1"/>
          <p:nvPr/>
        </p:nvSpPr>
        <p:spPr>
          <a:xfrm>
            <a:off x="9861452" y="1292666"/>
            <a:ext cx="1771748" cy="646331"/>
          </a:xfrm>
          <a:prstGeom prst="rect">
            <a:avLst/>
          </a:prstGeom>
          <a:noFill/>
        </p:spPr>
        <p:txBody>
          <a:bodyPr wrap="square" rtlCol="0">
            <a:spAutoFit/>
          </a:bodyPr>
          <a:lstStyle/>
          <a:p>
            <a:r>
              <a:rPr lang="en-US" sz="1800" b="1" dirty="0"/>
              <a:t>Manual pgs. 27-28</a:t>
            </a:r>
          </a:p>
        </p:txBody>
      </p:sp>
    </p:spTree>
    <p:extLst>
      <p:ext uri="{BB962C8B-B14F-4D97-AF65-F5344CB8AC3E}">
        <p14:creationId xmlns:p14="http://schemas.microsoft.com/office/powerpoint/2010/main" val="1160080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D240B2-7C9D-4B24-B4BD-95D5C5F04EA9}"/>
              </a:ext>
            </a:extLst>
          </p:cNvPr>
          <p:cNvSpPr>
            <a:spLocks noGrp="1"/>
          </p:cNvSpPr>
          <p:nvPr>
            <p:ph type="title"/>
          </p:nvPr>
        </p:nvSpPr>
        <p:spPr>
          <a:xfrm>
            <a:off x="762000" y="592150"/>
            <a:ext cx="10668000" cy="914400"/>
          </a:xfrm>
        </p:spPr>
        <p:txBody>
          <a:bodyPr/>
          <a:lstStyle/>
          <a:p>
            <a:r>
              <a:rPr lang="en-US" sz="4500" b="1" dirty="0">
                <a:solidFill>
                  <a:srgbClr val="FF0000"/>
                </a:solidFill>
              </a:rPr>
              <a:t>STAAR Manual Review: Test Security- Seating Chart Reminders</a:t>
            </a:r>
          </a:p>
        </p:txBody>
      </p:sp>
      <p:sp>
        <p:nvSpPr>
          <p:cNvPr id="5" name="Content Placeholder 4">
            <a:extLst>
              <a:ext uri="{FF2B5EF4-FFF2-40B4-BE49-F238E27FC236}">
                <a16:creationId xmlns:a16="http://schemas.microsoft.com/office/drawing/2014/main" id="{CCC6B811-AF48-44ED-BB54-ABF0EB527AC4}"/>
              </a:ext>
            </a:extLst>
          </p:cNvPr>
          <p:cNvSpPr>
            <a:spLocks noGrp="1"/>
          </p:cNvSpPr>
          <p:nvPr>
            <p:ph sz="half" idx="1"/>
          </p:nvPr>
        </p:nvSpPr>
        <p:spPr>
          <a:xfrm>
            <a:off x="829408" y="1914512"/>
            <a:ext cx="5181600" cy="4351338"/>
          </a:xfrm>
        </p:spPr>
        <p:txBody>
          <a:bodyPr/>
          <a:lstStyle/>
          <a:p>
            <a:pPr>
              <a:buClr>
                <a:schemeClr val="tx1"/>
              </a:buClr>
            </a:pPr>
            <a:r>
              <a:rPr lang="en-US" sz="1800" b="1" dirty="0">
                <a:solidFill>
                  <a:schemeClr val="tx1"/>
                </a:solidFill>
                <a:latin typeface="+mn-lt"/>
              </a:rPr>
              <a:t>Seating Chart Reminders:</a:t>
            </a:r>
          </a:p>
          <a:p>
            <a:pPr>
              <a:lnSpc>
                <a:spcPct val="80000"/>
              </a:lnSpc>
              <a:buClrTx/>
              <a:buFont typeface="Arial" panose="020B0604020202020204" pitchFamily="34" charset="0"/>
              <a:buChar char="•"/>
            </a:pPr>
            <a:r>
              <a:rPr lang="en-US" altLang="en-US" sz="1800" dirty="0">
                <a:solidFill>
                  <a:schemeClr val="tx1"/>
                </a:solidFill>
                <a:latin typeface="+mn-lt"/>
              </a:rPr>
              <a:t>Complete ALL parts of the seating charts.</a:t>
            </a:r>
          </a:p>
          <a:p>
            <a:pPr>
              <a:lnSpc>
                <a:spcPct val="80000"/>
              </a:lnSpc>
              <a:buClrTx/>
              <a:buFont typeface="Arial" panose="020B0604020202020204" pitchFamily="34" charset="0"/>
              <a:buChar char="•"/>
            </a:pPr>
            <a:r>
              <a:rPr lang="en-US" altLang="en-US" sz="1800" dirty="0">
                <a:solidFill>
                  <a:schemeClr val="tx1"/>
                </a:solidFill>
                <a:latin typeface="+mn-lt"/>
              </a:rPr>
              <a:t>The top heading of each page MUST be filled out in its entirety.</a:t>
            </a:r>
          </a:p>
          <a:p>
            <a:pPr>
              <a:lnSpc>
                <a:spcPct val="80000"/>
              </a:lnSpc>
              <a:buClrTx/>
              <a:buFont typeface="Arial" panose="020B0604020202020204" pitchFamily="34" charset="0"/>
              <a:buChar char="•"/>
            </a:pPr>
            <a:r>
              <a:rPr lang="en-US" altLang="en-US" sz="1800" dirty="0">
                <a:solidFill>
                  <a:schemeClr val="tx1"/>
                </a:solidFill>
                <a:latin typeface="+mn-lt"/>
              </a:rPr>
              <a:t>Complete ALL student columns.</a:t>
            </a:r>
          </a:p>
          <a:p>
            <a:pPr>
              <a:lnSpc>
                <a:spcPct val="80000"/>
              </a:lnSpc>
              <a:buClrTx/>
              <a:buFont typeface="Arial" panose="020B0604020202020204" pitchFamily="34" charset="0"/>
              <a:buChar char="•"/>
            </a:pPr>
            <a:r>
              <a:rPr lang="en-US" altLang="en-US" sz="1800" dirty="0">
                <a:solidFill>
                  <a:schemeClr val="tx1"/>
                </a:solidFill>
                <a:latin typeface="+mn-lt"/>
              </a:rPr>
              <a:t>Complete the blank diagram on page 2.</a:t>
            </a:r>
          </a:p>
          <a:p>
            <a:pPr>
              <a:lnSpc>
                <a:spcPct val="80000"/>
              </a:lnSpc>
              <a:buClrTx/>
              <a:buFont typeface="Arial" panose="020B0604020202020204" pitchFamily="34" charset="0"/>
              <a:buChar char="•"/>
            </a:pPr>
            <a:r>
              <a:rPr lang="en-US" altLang="en-US" sz="1800" dirty="0">
                <a:solidFill>
                  <a:schemeClr val="tx1"/>
                </a:solidFill>
                <a:latin typeface="+mn-lt"/>
              </a:rPr>
              <a:t>Only include students who were present and tested in your classroom. </a:t>
            </a:r>
          </a:p>
          <a:p>
            <a:pPr>
              <a:lnSpc>
                <a:spcPct val="80000"/>
              </a:lnSpc>
              <a:buClrTx/>
              <a:buFont typeface="Arial" panose="020B0604020202020204" pitchFamily="34" charset="0"/>
              <a:buChar char="•"/>
            </a:pPr>
            <a:r>
              <a:rPr lang="en-US" altLang="en-US" sz="1800" dirty="0">
                <a:solidFill>
                  <a:schemeClr val="tx1"/>
                </a:solidFill>
                <a:latin typeface="+mn-lt"/>
              </a:rPr>
              <a:t>Make sure to include start and stop times.  </a:t>
            </a:r>
          </a:p>
          <a:p>
            <a:pPr>
              <a:lnSpc>
                <a:spcPct val="80000"/>
              </a:lnSpc>
              <a:buClrTx/>
              <a:buFont typeface="Arial" panose="020B0604020202020204" pitchFamily="34" charset="0"/>
              <a:buChar char="•"/>
            </a:pPr>
            <a:r>
              <a:rPr lang="en-US" altLang="en-US" sz="1800" dirty="0">
                <a:solidFill>
                  <a:schemeClr val="tx1"/>
                </a:solidFill>
                <a:latin typeface="+mn-lt"/>
              </a:rPr>
              <a:t>When writing book numbers for paper test sessions,  please note that each test booklet contains a 10-digit security number printed on the back of each booklet.   Ignore the letter “S” before the number. </a:t>
            </a:r>
          </a:p>
          <a:p>
            <a:endParaRPr lang="en-US" dirty="0"/>
          </a:p>
        </p:txBody>
      </p:sp>
      <p:sp>
        <p:nvSpPr>
          <p:cNvPr id="6" name="Content Placeholder 5">
            <a:extLst>
              <a:ext uri="{FF2B5EF4-FFF2-40B4-BE49-F238E27FC236}">
                <a16:creationId xmlns:a16="http://schemas.microsoft.com/office/drawing/2014/main" id="{06F01B67-9A06-4BB1-AE7E-1BD81CCB8A92}"/>
              </a:ext>
            </a:extLst>
          </p:cNvPr>
          <p:cNvSpPr>
            <a:spLocks noGrp="1"/>
          </p:cNvSpPr>
          <p:nvPr>
            <p:ph sz="half" idx="2"/>
          </p:nvPr>
        </p:nvSpPr>
        <p:spPr>
          <a:xfrm>
            <a:off x="6096000" y="1914512"/>
            <a:ext cx="5181600" cy="4351338"/>
          </a:xfrm>
        </p:spPr>
        <p:txBody>
          <a:bodyPr/>
          <a:lstStyle/>
          <a:p>
            <a:pPr>
              <a:buClr>
                <a:schemeClr val="tx1"/>
              </a:buClr>
            </a:pPr>
            <a:r>
              <a:rPr lang="en-US" sz="1800" b="1" dirty="0">
                <a:solidFill>
                  <a:schemeClr val="tx1"/>
                </a:solidFill>
                <a:latin typeface="+mn-lt"/>
              </a:rPr>
              <a:t>Seating Chart Must Include the Following:</a:t>
            </a:r>
          </a:p>
          <a:p>
            <a:pPr>
              <a:buClrTx/>
              <a:buFont typeface="Arial" panose="020B0604020202020204" pitchFamily="34" charset="0"/>
              <a:buChar char="•"/>
            </a:pPr>
            <a:r>
              <a:rPr lang="en-US" altLang="en-US" sz="1800" dirty="0">
                <a:solidFill>
                  <a:schemeClr val="tx1"/>
                </a:solidFill>
                <a:latin typeface="+mn-lt"/>
              </a:rPr>
              <a:t>Campus Name and TEA #</a:t>
            </a:r>
          </a:p>
          <a:p>
            <a:pPr>
              <a:buClrTx/>
              <a:buFont typeface="Arial" panose="020B0604020202020204" pitchFamily="34" charset="0"/>
              <a:buChar char="•"/>
            </a:pPr>
            <a:r>
              <a:rPr lang="en-US" altLang="en-US" sz="1800" dirty="0">
                <a:solidFill>
                  <a:schemeClr val="tx1"/>
                </a:solidFill>
                <a:latin typeface="+mn-lt"/>
              </a:rPr>
              <a:t>Room number, date</a:t>
            </a:r>
          </a:p>
          <a:p>
            <a:pPr>
              <a:lnSpc>
                <a:spcPct val="80000"/>
              </a:lnSpc>
              <a:buClrTx/>
              <a:buFont typeface="Arial" panose="020B0604020202020204" pitchFamily="34" charset="0"/>
              <a:buChar char="•"/>
            </a:pPr>
            <a:r>
              <a:rPr lang="en-US" altLang="en-US" sz="1800" dirty="0">
                <a:solidFill>
                  <a:schemeClr val="tx1"/>
                </a:solidFill>
                <a:latin typeface="+mn-lt"/>
              </a:rPr>
              <a:t>Complete name of test administrator(s)and signatures</a:t>
            </a:r>
          </a:p>
          <a:p>
            <a:pPr>
              <a:lnSpc>
                <a:spcPct val="80000"/>
              </a:lnSpc>
              <a:buClrTx/>
              <a:buFont typeface="Arial" panose="020B0604020202020204" pitchFamily="34" charset="0"/>
              <a:buChar char="•"/>
            </a:pPr>
            <a:r>
              <a:rPr lang="en-US" altLang="en-US" sz="1800" dirty="0">
                <a:solidFill>
                  <a:schemeClr val="tx1"/>
                </a:solidFill>
                <a:latin typeface="+mn-lt"/>
              </a:rPr>
              <a:t> Test taken subject area, grade level (if required).</a:t>
            </a:r>
          </a:p>
          <a:p>
            <a:pPr>
              <a:lnSpc>
                <a:spcPct val="80000"/>
              </a:lnSpc>
              <a:buClrTx/>
              <a:buFont typeface="Arial" panose="020B0604020202020204" pitchFamily="34" charset="0"/>
              <a:buChar char="•"/>
            </a:pPr>
            <a:r>
              <a:rPr lang="en-US" altLang="en-US" sz="1800" dirty="0">
                <a:solidFill>
                  <a:schemeClr val="tx1"/>
                </a:solidFill>
                <a:latin typeface="+mn-lt"/>
              </a:rPr>
              <a:t>Testing start and stop time(s) including lunch times, if applicable </a:t>
            </a:r>
          </a:p>
          <a:p>
            <a:pPr>
              <a:lnSpc>
                <a:spcPct val="80000"/>
              </a:lnSpc>
              <a:buClrTx/>
              <a:buFont typeface="Arial" panose="020B0604020202020204" pitchFamily="34" charset="0"/>
              <a:buChar char="•"/>
            </a:pPr>
            <a:r>
              <a:rPr lang="en-US" altLang="en-US" sz="1800" dirty="0">
                <a:solidFill>
                  <a:schemeClr val="tx1"/>
                </a:solidFill>
                <a:latin typeface="+mn-lt"/>
              </a:rPr>
              <a:t>Complete name of each student testing, student ID number</a:t>
            </a:r>
          </a:p>
          <a:p>
            <a:pPr>
              <a:lnSpc>
                <a:spcPct val="80000"/>
              </a:lnSpc>
              <a:buClrTx/>
              <a:buFont typeface="Arial" panose="020B0604020202020204" pitchFamily="34" charset="0"/>
              <a:buChar char="•"/>
            </a:pPr>
            <a:r>
              <a:rPr lang="en-US" altLang="en-US" sz="1800" dirty="0">
                <a:solidFill>
                  <a:schemeClr val="tx1"/>
                </a:solidFill>
                <a:latin typeface="+mn-lt"/>
              </a:rPr>
              <a:t>Booklet number and form number, as applicable</a:t>
            </a:r>
          </a:p>
          <a:p>
            <a:pPr>
              <a:lnSpc>
                <a:spcPct val="80000"/>
              </a:lnSpc>
              <a:buFont typeface="Arial" panose="020B0604020202020204" pitchFamily="34" charset="0"/>
              <a:buChar char="•"/>
            </a:pPr>
            <a:r>
              <a:rPr lang="en-US" altLang="en-US" sz="1800" dirty="0">
                <a:solidFill>
                  <a:schemeClr val="tx1"/>
                </a:solidFill>
                <a:latin typeface="+mn-lt"/>
              </a:rPr>
              <a:t>Complete name of relief personnel</a:t>
            </a:r>
          </a:p>
          <a:p>
            <a:endParaRPr lang="en-US" dirty="0"/>
          </a:p>
        </p:txBody>
      </p:sp>
      <p:sp>
        <p:nvSpPr>
          <p:cNvPr id="7" name="TextBox 6">
            <a:extLst>
              <a:ext uri="{FF2B5EF4-FFF2-40B4-BE49-F238E27FC236}">
                <a16:creationId xmlns:a16="http://schemas.microsoft.com/office/drawing/2014/main" id="{B16CC34E-44F3-4692-830C-D02980AB9C09}"/>
              </a:ext>
            </a:extLst>
          </p:cNvPr>
          <p:cNvSpPr txBox="1"/>
          <p:nvPr/>
        </p:nvSpPr>
        <p:spPr>
          <a:xfrm>
            <a:off x="1167618" y="5473868"/>
            <a:ext cx="10109982" cy="1015663"/>
          </a:xfrm>
          <a:prstGeom prst="rect">
            <a:avLst/>
          </a:prstGeom>
          <a:noFill/>
        </p:spPr>
        <p:txBody>
          <a:bodyPr wrap="square" rtlCol="0">
            <a:spAutoFit/>
          </a:bodyPr>
          <a:lstStyle/>
          <a:p>
            <a:r>
              <a:rPr lang="en-US" sz="2000" dirty="0">
                <a:solidFill>
                  <a:schemeClr val="accent3">
                    <a:lumMod val="60000"/>
                    <a:lumOff val="40000"/>
                  </a:schemeClr>
                </a:solidFill>
              </a:rPr>
              <a:t>**Every class must submit a seating chart for each day of testing using the DISD General Seating Chart. Failure to complete </a:t>
            </a:r>
            <a:r>
              <a:rPr lang="en-US" sz="2000" b="1" u="sng" dirty="0">
                <a:solidFill>
                  <a:schemeClr val="accent3">
                    <a:lumMod val="60000"/>
                    <a:lumOff val="40000"/>
                  </a:schemeClr>
                </a:solidFill>
              </a:rPr>
              <a:t>ALL</a:t>
            </a:r>
            <a:r>
              <a:rPr lang="en-US" sz="2000" dirty="0">
                <a:solidFill>
                  <a:schemeClr val="accent3">
                    <a:lumMod val="60000"/>
                    <a:lumOff val="40000"/>
                  </a:schemeClr>
                </a:solidFill>
              </a:rPr>
              <a:t> portions of the seating chart is considered an irregularity.</a:t>
            </a:r>
          </a:p>
        </p:txBody>
      </p:sp>
      <p:pic>
        <p:nvPicPr>
          <p:cNvPr id="8" name="Picture 7">
            <a:extLst>
              <a:ext uri="{FF2B5EF4-FFF2-40B4-BE49-F238E27FC236}">
                <a16:creationId xmlns:a16="http://schemas.microsoft.com/office/drawing/2014/main" id="{E303CFFF-E995-4CA9-B4B6-A0F91341F060}"/>
              </a:ext>
            </a:extLst>
          </p:cNvPr>
          <p:cNvPicPr>
            <a:picLocks noChangeAspect="1"/>
          </p:cNvPicPr>
          <p:nvPr/>
        </p:nvPicPr>
        <p:blipFill>
          <a:blip r:embed="rId2"/>
          <a:stretch>
            <a:fillRect/>
          </a:stretch>
        </p:blipFill>
        <p:spPr>
          <a:xfrm>
            <a:off x="205084" y="2313043"/>
            <a:ext cx="792549" cy="3554276"/>
          </a:xfrm>
          <a:prstGeom prst="rect">
            <a:avLst/>
          </a:prstGeom>
        </p:spPr>
      </p:pic>
    </p:spTree>
    <p:extLst>
      <p:ext uri="{BB962C8B-B14F-4D97-AF65-F5344CB8AC3E}">
        <p14:creationId xmlns:p14="http://schemas.microsoft.com/office/powerpoint/2010/main" val="5063970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983"/>
        <p:cNvGrpSpPr/>
        <p:nvPr/>
      </p:nvGrpSpPr>
      <p:grpSpPr>
        <a:xfrm>
          <a:off x="0" y="0"/>
          <a:ext cx="0" cy="0"/>
          <a:chOff x="0" y="0"/>
          <a:chExt cx="0" cy="0"/>
        </a:xfrm>
      </p:grpSpPr>
      <p:pic>
        <p:nvPicPr>
          <p:cNvPr id="3" name="Picture 2">
            <a:extLst>
              <a:ext uri="{FF2B5EF4-FFF2-40B4-BE49-F238E27FC236}">
                <a16:creationId xmlns:a16="http://schemas.microsoft.com/office/drawing/2014/main" id="{70F3D250-261C-49DE-932E-4B415C926E41}"/>
              </a:ext>
            </a:extLst>
          </p:cNvPr>
          <p:cNvPicPr>
            <a:picLocks noChangeAspect="1"/>
          </p:cNvPicPr>
          <p:nvPr/>
        </p:nvPicPr>
        <p:blipFill>
          <a:blip r:embed="rId3"/>
          <a:stretch>
            <a:fillRect/>
          </a:stretch>
        </p:blipFill>
        <p:spPr>
          <a:xfrm>
            <a:off x="3533415" y="1910764"/>
            <a:ext cx="5125165" cy="3486637"/>
          </a:xfrm>
          <a:prstGeom prst="rect">
            <a:avLst/>
          </a:prstGeom>
        </p:spPr>
      </p:pic>
      <p:sp>
        <p:nvSpPr>
          <p:cNvPr id="56" name="Title 1">
            <a:extLst>
              <a:ext uri="{FF2B5EF4-FFF2-40B4-BE49-F238E27FC236}">
                <a16:creationId xmlns:a16="http://schemas.microsoft.com/office/drawing/2014/main" id="{52CD4C34-773E-46C2-88CC-F22323801261}"/>
              </a:ext>
            </a:extLst>
          </p:cNvPr>
          <p:cNvSpPr txBox="1">
            <a:spLocks/>
          </p:cNvSpPr>
          <p:nvPr/>
        </p:nvSpPr>
        <p:spPr>
          <a:xfrm>
            <a:off x="1235611" y="281354"/>
            <a:ext cx="9720775" cy="111955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fontAlgn="auto">
              <a:defRPr/>
            </a:pPr>
            <a:r>
              <a:rPr lang="en-US" altLang="en-US" sz="6000" b="1" dirty="0">
                <a:solidFill>
                  <a:srgbClr val="FF0000"/>
                </a:solidFill>
                <a:latin typeface="Source Sans Pro" panose="020B0503030403020204" pitchFamily="34" charset="0"/>
                <a:ea typeface="Source Sans Pro" panose="020B0503030403020204" pitchFamily="34" charset="0"/>
              </a:rPr>
              <a:t>Preparing for Testing</a:t>
            </a:r>
          </a:p>
        </p:txBody>
      </p:sp>
      <p:sp>
        <p:nvSpPr>
          <p:cNvPr id="57" name="Subtitle 2">
            <a:extLst>
              <a:ext uri="{FF2B5EF4-FFF2-40B4-BE49-F238E27FC236}">
                <a16:creationId xmlns:a16="http://schemas.microsoft.com/office/drawing/2014/main" id="{8DC4A563-2AC4-4EAF-9711-AF0CA6B6B83E}"/>
              </a:ext>
            </a:extLst>
          </p:cNvPr>
          <p:cNvSpPr txBox="1">
            <a:spLocks/>
          </p:cNvSpPr>
          <p:nvPr/>
        </p:nvSpPr>
        <p:spPr>
          <a:xfrm>
            <a:off x="2729889" y="5672839"/>
            <a:ext cx="7543800" cy="46883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9pPr>
          </a:lstStyle>
          <a:p>
            <a:r>
              <a:rPr lang="en-US" b="1" i="1" dirty="0">
                <a:solidFill>
                  <a:srgbClr val="0070C0"/>
                </a:solidFill>
              </a:rPr>
              <a:t>Pay attention, I have something important to say!</a:t>
            </a:r>
          </a:p>
        </p:txBody>
      </p:sp>
    </p:spTree>
    <p:extLst>
      <p:ext uri="{BB962C8B-B14F-4D97-AF65-F5344CB8AC3E}">
        <p14:creationId xmlns:p14="http://schemas.microsoft.com/office/powerpoint/2010/main" val="12468771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852176" y="1645101"/>
            <a:ext cx="10036218" cy="730043"/>
          </a:xfrm>
        </p:spPr>
        <p:txBody>
          <a:bodyPr>
            <a:noAutofit/>
          </a:bodyPr>
          <a:lstStyle/>
          <a:p>
            <a:pPr marL="0" indent="0">
              <a:lnSpc>
                <a:spcPct val="80000"/>
              </a:lnSpc>
              <a:buNone/>
            </a:pPr>
            <a:r>
              <a:rPr lang="en-US" altLang="en-US" sz="2600" dirty="0"/>
              <a:t>Each test book contains a 10-digit security number printed on the back of each book. An example is shown below. Ignore the letter “S” before the number. </a:t>
            </a:r>
          </a:p>
        </p:txBody>
      </p:sp>
      <p:sp>
        <p:nvSpPr>
          <p:cNvPr id="41989" name="TextBox 6"/>
          <p:cNvSpPr txBox="1">
            <a:spLocks noChangeArrowheads="1"/>
          </p:cNvSpPr>
          <p:nvPr/>
        </p:nvSpPr>
        <p:spPr bwMode="auto">
          <a:xfrm>
            <a:off x="9983986" y="201656"/>
            <a:ext cx="12004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t>Manual pg. 34</a:t>
            </a:r>
          </a:p>
        </p:txBody>
      </p:sp>
      <p:pic>
        <p:nvPicPr>
          <p:cNvPr id="41990" name="Picture 2"/>
          <p:cNvPicPr>
            <a:picLocks noChangeAspect="1" noChangeArrowheads="1"/>
          </p:cNvPicPr>
          <p:nvPr/>
        </p:nvPicPr>
        <p:blipFill>
          <a:blip r:embed="rId3">
            <a:extLst>
              <a:ext uri="{28A0092B-C50C-407E-A947-70E740481C1C}">
                <a14:useLocalDpi xmlns:a14="http://schemas.microsoft.com/office/drawing/2010/main" val="0"/>
              </a:ext>
            </a:extLst>
          </a:blip>
          <a:srcRect l="38454" t="43575" r="45543" b="46648"/>
          <a:stretch>
            <a:fillRect/>
          </a:stretch>
        </p:blipFill>
        <p:spPr bwMode="auto">
          <a:xfrm>
            <a:off x="852176" y="2988798"/>
            <a:ext cx="5259170" cy="180307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Oval 2"/>
          <p:cNvSpPr/>
          <p:nvPr/>
        </p:nvSpPr>
        <p:spPr>
          <a:xfrm>
            <a:off x="2755547" y="4065709"/>
            <a:ext cx="194123" cy="545448"/>
          </a:xfrm>
          <a:prstGeom prst="ellipse">
            <a:avLst/>
          </a:prstGeom>
          <a:noFill/>
          <a:ln w="381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1992" name="TextBox 4"/>
          <p:cNvSpPr txBox="1">
            <a:spLocks noChangeArrowheads="1"/>
          </p:cNvSpPr>
          <p:nvPr/>
        </p:nvSpPr>
        <p:spPr bwMode="auto">
          <a:xfrm>
            <a:off x="940434" y="4138532"/>
            <a:ext cx="1726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dirty="0">
                <a:solidFill>
                  <a:srgbClr val="FF0000"/>
                </a:solidFill>
                <a:latin typeface="Arial" panose="020B0604020202020204" pitchFamily="34" charset="0"/>
                <a:cs typeface="Arial" panose="020B0604020202020204" pitchFamily="34" charset="0"/>
              </a:rPr>
              <a:t>The “S” should not be included only the ten digits after</a:t>
            </a:r>
          </a:p>
        </p:txBody>
      </p:sp>
      <p:cxnSp>
        <p:nvCxnSpPr>
          <p:cNvPr id="8" name="Straight Arrow Connector 7"/>
          <p:cNvCxnSpPr/>
          <p:nvPr/>
        </p:nvCxnSpPr>
        <p:spPr>
          <a:xfrm flipV="1">
            <a:off x="2143485" y="4461698"/>
            <a:ext cx="581176" cy="23342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2666107" y="5105837"/>
            <a:ext cx="6859786" cy="800308"/>
          </a:xfrm>
          <a:prstGeom prst="rect">
            <a:avLst/>
          </a:prstGeom>
        </p:spPr>
        <p:txBody>
          <a:bodyPr vert="horz" lIns="68598" tIns="34299" rIns="68598" bIns="34299" rtlCol="0">
            <a:noAutofit/>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marL="0" indent="0">
              <a:buNone/>
            </a:pPr>
            <a:r>
              <a:rPr lang="en-US" sz="1600" dirty="0">
                <a:solidFill>
                  <a:schemeClr val="accent1"/>
                </a:solidFill>
              </a:rPr>
              <a:t>**Note to CTC- It is recommended to give this slide as a handout in your test booklets or have Test Administrators write example on board to help students correctly write their book numbers at the top of their answer sheet.</a:t>
            </a:r>
          </a:p>
          <a:p>
            <a:pPr marL="0" indent="0">
              <a:buNone/>
            </a:pPr>
            <a:r>
              <a:rPr lang="en-US" sz="1600" dirty="0">
                <a:solidFill>
                  <a:schemeClr val="accent1"/>
                </a:solidFill>
              </a:rPr>
              <a:t>If your entire campus is testing online, then you may delete this slide.</a:t>
            </a:r>
          </a:p>
        </p:txBody>
      </p:sp>
      <p:sp>
        <p:nvSpPr>
          <p:cNvPr id="11" name="Title 1">
            <a:extLst>
              <a:ext uri="{FF2B5EF4-FFF2-40B4-BE49-F238E27FC236}">
                <a16:creationId xmlns:a16="http://schemas.microsoft.com/office/drawing/2014/main" id="{E2CDB81E-4D9B-4B71-9824-62ACFB31840D}"/>
              </a:ext>
            </a:extLst>
          </p:cNvPr>
          <p:cNvSpPr txBox="1">
            <a:spLocks/>
          </p:cNvSpPr>
          <p:nvPr/>
        </p:nvSpPr>
        <p:spPr>
          <a:xfrm>
            <a:off x="163610" y="201656"/>
            <a:ext cx="9537897" cy="1088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500" b="1" dirty="0">
                <a:solidFill>
                  <a:srgbClr val="FF0000"/>
                </a:solidFill>
                <a:latin typeface="Source Sans Pro" panose="020B0503030403020204" pitchFamily="34" charset="0"/>
                <a:ea typeface="Source Sans Pro" panose="020B0503030403020204" pitchFamily="34" charset="0"/>
              </a:rPr>
              <a:t>Student Test Book Numbers</a:t>
            </a:r>
          </a:p>
        </p:txBody>
      </p:sp>
      <p:grpSp>
        <p:nvGrpSpPr>
          <p:cNvPr id="12" name="Group 11">
            <a:extLst>
              <a:ext uri="{FF2B5EF4-FFF2-40B4-BE49-F238E27FC236}">
                <a16:creationId xmlns:a16="http://schemas.microsoft.com/office/drawing/2014/main" id="{1664EC1B-7621-43A8-92C7-DFC05A5747B5}"/>
              </a:ext>
            </a:extLst>
          </p:cNvPr>
          <p:cNvGrpSpPr/>
          <p:nvPr/>
        </p:nvGrpSpPr>
        <p:grpSpPr>
          <a:xfrm>
            <a:off x="11087304" y="2664810"/>
            <a:ext cx="778412" cy="3124914"/>
            <a:chOff x="348678" y="246559"/>
            <a:chExt cx="1432195" cy="5970486"/>
          </a:xfrm>
        </p:grpSpPr>
        <p:sp>
          <p:nvSpPr>
            <p:cNvPr id="13" name="Google Shape;3942;p22">
              <a:extLst>
                <a:ext uri="{FF2B5EF4-FFF2-40B4-BE49-F238E27FC236}">
                  <a16:creationId xmlns:a16="http://schemas.microsoft.com/office/drawing/2014/main" id="{A664C627-EA6B-4AD7-8A7D-6BC699D14A9A}"/>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14" name="Group 13">
              <a:extLst>
                <a:ext uri="{FF2B5EF4-FFF2-40B4-BE49-F238E27FC236}">
                  <a16:creationId xmlns:a16="http://schemas.microsoft.com/office/drawing/2014/main" id="{9A685E19-E69F-42D9-B729-5A494CE758BF}"/>
                </a:ext>
              </a:extLst>
            </p:cNvPr>
            <p:cNvGrpSpPr/>
            <p:nvPr/>
          </p:nvGrpSpPr>
          <p:grpSpPr>
            <a:xfrm>
              <a:off x="348678" y="246559"/>
              <a:ext cx="1432195" cy="5850624"/>
              <a:chOff x="348678" y="246559"/>
              <a:chExt cx="1432195" cy="5850624"/>
            </a:xfrm>
          </p:grpSpPr>
          <p:sp>
            <p:nvSpPr>
              <p:cNvPr id="15" name="Google Shape;3940;p22">
                <a:extLst>
                  <a:ext uri="{FF2B5EF4-FFF2-40B4-BE49-F238E27FC236}">
                    <a16:creationId xmlns:a16="http://schemas.microsoft.com/office/drawing/2014/main" id="{02F45681-704F-4D6A-8979-EA0C4F35A0CB}"/>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1;p22">
                <a:extLst>
                  <a:ext uri="{FF2B5EF4-FFF2-40B4-BE49-F238E27FC236}">
                    <a16:creationId xmlns:a16="http://schemas.microsoft.com/office/drawing/2014/main" id="{4C563D32-7BDE-4C5C-ABA0-7C462FC2C2E6}"/>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7" name="Google Shape;3943;p22">
                <a:extLst>
                  <a:ext uri="{FF2B5EF4-FFF2-40B4-BE49-F238E27FC236}">
                    <a16:creationId xmlns:a16="http://schemas.microsoft.com/office/drawing/2014/main" id="{6383949E-CF63-49DD-B76C-258020D8A805}"/>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8" name="Google Shape;3944;p22">
                <a:extLst>
                  <a:ext uri="{FF2B5EF4-FFF2-40B4-BE49-F238E27FC236}">
                    <a16:creationId xmlns:a16="http://schemas.microsoft.com/office/drawing/2014/main" id="{28EA26E7-37B9-4A3F-829E-D2FC253E2B8B}"/>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9" name="Google Shape;3945;p22">
                <a:extLst>
                  <a:ext uri="{FF2B5EF4-FFF2-40B4-BE49-F238E27FC236}">
                    <a16:creationId xmlns:a16="http://schemas.microsoft.com/office/drawing/2014/main" id="{1419BF7A-DB40-44D5-B416-5610C787D865}"/>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20" name="Google Shape;3946;p22">
                <a:extLst>
                  <a:ext uri="{FF2B5EF4-FFF2-40B4-BE49-F238E27FC236}">
                    <a16:creationId xmlns:a16="http://schemas.microsoft.com/office/drawing/2014/main" id="{A3B91974-8353-4C4D-91E3-6D76D141343A}"/>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pic>
        <p:nvPicPr>
          <p:cNvPr id="2" name="Picture 1">
            <a:extLst>
              <a:ext uri="{FF2B5EF4-FFF2-40B4-BE49-F238E27FC236}">
                <a16:creationId xmlns:a16="http://schemas.microsoft.com/office/drawing/2014/main" id="{892031EC-67AE-4C93-AE3D-F2447348C94D}"/>
              </a:ext>
            </a:extLst>
          </p:cNvPr>
          <p:cNvPicPr>
            <a:picLocks noChangeAspect="1"/>
          </p:cNvPicPr>
          <p:nvPr/>
        </p:nvPicPr>
        <p:blipFill>
          <a:blip r:embed="rId4"/>
          <a:stretch>
            <a:fillRect/>
          </a:stretch>
        </p:blipFill>
        <p:spPr>
          <a:xfrm>
            <a:off x="6203000" y="3133094"/>
            <a:ext cx="4493141" cy="853514"/>
          </a:xfrm>
          <a:prstGeom prst="rect">
            <a:avLst/>
          </a:prstGeom>
        </p:spPr>
      </p:pic>
      <p:pic>
        <p:nvPicPr>
          <p:cNvPr id="4" name="Picture 3">
            <a:extLst>
              <a:ext uri="{FF2B5EF4-FFF2-40B4-BE49-F238E27FC236}">
                <a16:creationId xmlns:a16="http://schemas.microsoft.com/office/drawing/2014/main" id="{872C4FFF-AD6A-4D3F-BD8D-A19747E0B275}"/>
              </a:ext>
            </a:extLst>
          </p:cNvPr>
          <p:cNvPicPr>
            <a:picLocks noChangeAspect="1"/>
          </p:cNvPicPr>
          <p:nvPr/>
        </p:nvPicPr>
        <p:blipFill>
          <a:blip r:embed="rId5"/>
          <a:stretch>
            <a:fillRect/>
          </a:stretch>
        </p:blipFill>
        <p:spPr>
          <a:xfrm>
            <a:off x="8591381" y="4092186"/>
            <a:ext cx="2092667" cy="399997"/>
          </a:xfrm>
          <a:prstGeom prst="rect">
            <a:avLst/>
          </a:prstGeom>
        </p:spPr>
      </p:pic>
      <p:pic>
        <p:nvPicPr>
          <p:cNvPr id="5" name="Picture 4">
            <a:extLst>
              <a:ext uri="{FF2B5EF4-FFF2-40B4-BE49-F238E27FC236}">
                <a16:creationId xmlns:a16="http://schemas.microsoft.com/office/drawing/2014/main" id="{9618F4FF-BBDE-4135-A298-E7220B07A4A3}"/>
              </a:ext>
            </a:extLst>
          </p:cNvPr>
          <p:cNvPicPr>
            <a:picLocks noChangeAspect="1"/>
          </p:cNvPicPr>
          <p:nvPr/>
        </p:nvPicPr>
        <p:blipFill>
          <a:blip r:embed="rId6"/>
          <a:stretch>
            <a:fillRect/>
          </a:stretch>
        </p:blipFill>
        <p:spPr>
          <a:xfrm>
            <a:off x="8246315" y="3904151"/>
            <a:ext cx="664522" cy="323116"/>
          </a:xfrm>
          <a:prstGeom prst="rect">
            <a:avLst/>
          </a:prstGeom>
        </p:spPr>
      </p:pic>
      <p:sp>
        <p:nvSpPr>
          <p:cNvPr id="6" name="TextBox 5">
            <a:extLst>
              <a:ext uri="{FF2B5EF4-FFF2-40B4-BE49-F238E27FC236}">
                <a16:creationId xmlns:a16="http://schemas.microsoft.com/office/drawing/2014/main" id="{4B94C8B2-69D6-4D6A-A40F-A8336E019A69}"/>
              </a:ext>
            </a:extLst>
          </p:cNvPr>
          <p:cNvSpPr txBox="1"/>
          <p:nvPr/>
        </p:nvSpPr>
        <p:spPr>
          <a:xfrm>
            <a:off x="6971626" y="4000032"/>
            <a:ext cx="1515296" cy="461665"/>
          </a:xfrm>
          <a:prstGeom prst="rect">
            <a:avLst/>
          </a:prstGeom>
          <a:noFill/>
        </p:spPr>
        <p:txBody>
          <a:bodyPr wrap="square" rtlCol="0">
            <a:spAutoFit/>
          </a:bodyPr>
          <a:lstStyle/>
          <a:p>
            <a:r>
              <a:rPr lang="en-US" sz="1200" dirty="0">
                <a:solidFill>
                  <a:schemeClr val="accent3">
                    <a:lumMod val="60000"/>
                    <a:lumOff val="40000"/>
                  </a:schemeClr>
                </a:solidFill>
              </a:rPr>
              <a:t>One number per box</a:t>
            </a:r>
          </a:p>
        </p:txBody>
      </p:sp>
    </p:spTree>
    <p:extLst>
      <p:ext uri="{BB962C8B-B14F-4D97-AF65-F5344CB8AC3E}">
        <p14:creationId xmlns:p14="http://schemas.microsoft.com/office/powerpoint/2010/main" val="53993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13983" y="1268757"/>
            <a:ext cx="10637946" cy="4926121"/>
          </a:xfrm>
        </p:spPr>
        <p:txBody>
          <a:bodyPr>
            <a:noAutofit/>
          </a:bodyPr>
          <a:lstStyle/>
          <a:p>
            <a:pPr marL="0" indent="0">
              <a:lnSpc>
                <a:spcPct val="120000"/>
              </a:lnSpc>
              <a:buNone/>
            </a:pPr>
            <a:r>
              <a:rPr lang="en-US" sz="2000" dirty="0"/>
              <a:t>Ensure the procedures below are followed during the 4</a:t>
            </a:r>
            <a:r>
              <a:rPr lang="en-US" sz="2000" baseline="30000" dirty="0"/>
              <a:t>th</a:t>
            </a:r>
            <a:r>
              <a:rPr lang="en-US" sz="2000" dirty="0"/>
              <a:t> grade writing assessments:</a:t>
            </a:r>
          </a:p>
          <a:p>
            <a:pPr marL="0" indent="0">
              <a:lnSpc>
                <a:spcPct val="120000"/>
              </a:lnSpc>
              <a:buNone/>
            </a:pPr>
            <a:r>
              <a:rPr lang="en-US" sz="2000" dirty="0"/>
              <a:t>■ The test administrator may read aloud or sign the writing prompt to any student who requests this assistance</a:t>
            </a:r>
          </a:p>
          <a:p>
            <a:pPr marL="0" indent="0">
              <a:lnSpc>
                <a:spcPct val="80000"/>
              </a:lnSpc>
              <a:buNone/>
            </a:pPr>
            <a:r>
              <a:rPr lang="en-US" sz="2000" dirty="0"/>
              <a:t>■ Reading or discussing student compositions is not allowed at any time</a:t>
            </a:r>
          </a:p>
          <a:p>
            <a:pPr marL="0" indent="0">
              <a:lnSpc>
                <a:spcPct val="80000"/>
              </a:lnSpc>
              <a:buNone/>
            </a:pPr>
            <a:r>
              <a:rPr lang="en-US" sz="2000" dirty="0"/>
              <a:t>■ Editing selections may NEVER be read aloud to a student</a:t>
            </a:r>
          </a:p>
          <a:p>
            <a:pPr marL="0" indent="0">
              <a:lnSpc>
                <a:spcPct val="120000"/>
              </a:lnSpc>
              <a:buNone/>
            </a:pPr>
            <a:r>
              <a:rPr lang="en-US" sz="2000" dirty="0"/>
              <a:t>■ At no time before, during, or after the administration of the assessment are test administrators permitted to assist students with their written compositions</a:t>
            </a:r>
          </a:p>
          <a:p>
            <a:pPr marL="0" indent="0">
              <a:lnSpc>
                <a:spcPct val="80000"/>
              </a:lnSpc>
              <a:buNone/>
            </a:pPr>
            <a:r>
              <a:rPr lang="en-US" sz="2000" dirty="0"/>
              <a:t>■ The test administrator must </a:t>
            </a:r>
            <a:r>
              <a:rPr lang="en-US" sz="2000" b="1" dirty="0"/>
              <a:t>NOT</a:t>
            </a:r>
            <a:r>
              <a:rPr lang="en-US" sz="2000" dirty="0"/>
              <a:t> do the following: </a:t>
            </a:r>
          </a:p>
          <a:p>
            <a:pPr marL="800100" lvl="1" indent="-342900">
              <a:lnSpc>
                <a:spcPct val="80000"/>
              </a:lnSpc>
              <a:buFont typeface="Source Sans Pro" panose="020B0503030403020204" pitchFamily="34" charset="0"/>
              <a:buChar char="X"/>
            </a:pPr>
            <a:r>
              <a:rPr lang="en-US" sz="2000" dirty="0"/>
              <a:t> elaborate on the prompt </a:t>
            </a:r>
          </a:p>
          <a:p>
            <a:pPr marL="800100" lvl="1" indent="-342900">
              <a:lnSpc>
                <a:spcPct val="80000"/>
              </a:lnSpc>
              <a:buFont typeface="Source Sans Pro" panose="020B0503030403020204" pitchFamily="34" charset="0"/>
              <a:buChar char="X"/>
            </a:pPr>
            <a:r>
              <a:rPr lang="en-US" sz="2000" dirty="0"/>
              <a:t>give students an opening and/or closing sentence </a:t>
            </a:r>
          </a:p>
          <a:p>
            <a:pPr marL="800100" lvl="1" indent="-342900">
              <a:lnSpc>
                <a:spcPct val="80000"/>
              </a:lnSpc>
              <a:buFont typeface="Source Sans Pro" panose="020B0503030403020204" pitchFamily="34" charset="0"/>
              <a:buChar char="X"/>
            </a:pPr>
            <a:r>
              <a:rPr lang="en-US" sz="2000" dirty="0"/>
              <a:t>give students an outline for organizing their composition </a:t>
            </a:r>
          </a:p>
          <a:p>
            <a:pPr marL="800100" lvl="1" indent="-342900">
              <a:lnSpc>
                <a:spcPct val="80000"/>
              </a:lnSpc>
              <a:buFont typeface="Source Sans Pro" panose="020B0503030403020204" pitchFamily="34" charset="0"/>
              <a:buChar char="X"/>
            </a:pPr>
            <a:r>
              <a:rPr lang="en-US" sz="2000" dirty="0"/>
              <a:t>give students ideas about how to develop their composition </a:t>
            </a:r>
          </a:p>
          <a:p>
            <a:pPr marL="800100" lvl="1" indent="-342900">
              <a:lnSpc>
                <a:spcPct val="80000"/>
              </a:lnSpc>
              <a:buFont typeface="Source Sans Pro" panose="020B0503030403020204" pitchFamily="34" charset="0"/>
              <a:buChar char="X"/>
            </a:pPr>
            <a:r>
              <a:rPr lang="en-US" sz="2000" dirty="0"/>
              <a:t>translate the prompt into another language (except sign language) </a:t>
            </a:r>
          </a:p>
          <a:p>
            <a:pPr marL="0" indent="0">
              <a:lnSpc>
                <a:spcPct val="80000"/>
              </a:lnSpc>
              <a:buNone/>
            </a:pPr>
            <a:r>
              <a:rPr lang="en-US" sz="2000" dirty="0"/>
              <a:t>	</a:t>
            </a:r>
            <a:endParaRPr lang="en-US" altLang="en-US" sz="2000" dirty="0">
              <a:latin typeface="Adobe Garamond Pro Bold" panose="02020702060506020403" pitchFamily="18" charset="0"/>
            </a:endParaRPr>
          </a:p>
        </p:txBody>
      </p:sp>
      <p:sp>
        <p:nvSpPr>
          <p:cNvPr id="6" name="Title 1">
            <a:extLst>
              <a:ext uri="{FF2B5EF4-FFF2-40B4-BE49-F238E27FC236}">
                <a16:creationId xmlns:a16="http://schemas.microsoft.com/office/drawing/2014/main" id="{F21F7F71-C33E-401D-89E2-682F5D26F719}"/>
              </a:ext>
            </a:extLst>
          </p:cNvPr>
          <p:cNvSpPr txBox="1">
            <a:spLocks/>
          </p:cNvSpPr>
          <p:nvPr/>
        </p:nvSpPr>
        <p:spPr>
          <a:xfrm>
            <a:off x="163610" y="201656"/>
            <a:ext cx="9537897" cy="1088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500" b="1" dirty="0">
                <a:solidFill>
                  <a:srgbClr val="FF0000"/>
                </a:solidFill>
                <a:latin typeface="Source Sans Pro" panose="020B0503030403020204" pitchFamily="34" charset="0"/>
                <a:ea typeface="Source Sans Pro" panose="020B0503030403020204" pitchFamily="34" charset="0"/>
              </a:rPr>
              <a:t>4</a:t>
            </a:r>
            <a:r>
              <a:rPr lang="en-US" sz="4500" b="1" baseline="30000" dirty="0">
                <a:solidFill>
                  <a:srgbClr val="FF0000"/>
                </a:solidFill>
                <a:latin typeface="Source Sans Pro" panose="020B0503030403020204" pitchFamily="34" charset="0"/>
                <a:ea typeface="Source Sans Pro" panose="020B0503030403020204" pitchFamily="34" charset="0"/>
              </a:rPr>
              <a:t>th</a:t>
            </a:r>
            <a:r>
              <a:rPr lang="en-US" sz="4500" b="1" dirty="0">
                <a:solidFill>
                  <a:srgbClr val="FF0000"/>
                </a:solidFill>
                <a:latin typeface="Source Sans Pro" panose="020B0503030403020204" pitchFamily="34" charset="0"/>
                <a:ea typeface="Source Sans Pro" panose="020B0503030403020204" pitchFamily="34" charset="0"/>
              </a:rPr>
              <a:t> Grade Writing Assessments</a:t>
            </a:r>
          </a:p>
        </p:txBody>
      </p:sp>
      <p:sp>
        <p:nvSpPr>
          <p:cNvPr id="5" name="TextBox 4">
            <a:extLst>
              <a:ext uri="{FF2B5EF4-FFF2-40B4-BE49-F238E27FC236}">
                <a16:creationId xmlns:a16="http://schemas.microsoft.com/office/drawing/2014/main" id="{9BF0ACC3-C8F7-4BFF-BC31-ED5EF128D271}"/>
              </a:ext>
            </a:extLst>
          </p:cNvPr>
          <p:cNvSpPr txBox="1">
            <a:spLocks noChangeArrowheads="1"/>
          </p:cNvSpPr>
          <p:nvPr/>
        </p:nvSpPr>
        <p:spPr bwMode="auto">
          <a:xfrm>
            <a:off x="10050500" y="201656"/>
            <a:ext cx="15369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800" b="1" dirty="0"/>
              <a:t>Manual pg. 37</a:t>
            </a:r>
          </a:p>
        </p:txBody>
      </p:sp>
      <p:grpSp>
        <p:nvGrpSpPr>
          <p:cNvPr id="7" name="Group 6">
            <a:extLst>
              <a:ext uri="{FF2B5EF4-FFF2-40B4-BE49-F238E27FC236}">
                <a16:creationId xmlns:a16="http://schemas.microsoft.com/office/drawing/2014/main" id="{A71D9335-15D2-4058-A796-CC08AB56FF41}"/>
              </a:ext>
            </a:extLst>
          </p:cNvPr>
          <p:cNvGrpSpPr/>
          <p:nvPr/>
        </p:nvGrpSpPr>
        <p:grpSpPr>
          <a:xfrm>
            <a:off x="11198196" y="2809078"/>
            <a:ext cx="778412" cy="3124914"/>
            <a:chOff x="348678" y="246559"/>
            <a:chExt cx="1432195" cy="5970486"/>
          </a:xfrm>
        </p:grpSpPr>
        <p:sp>
          <p:nvSpPr>
            <p:cNvPr id="8" name="Google Shape;3942;p22">
              <a:extLst>
                <a:ext uri="{FF2B5EF4-FFF2-40B4-BE49-F238E27FC236}">
                  <a16:creationId xmlns:a16="http://schemas.microsoft.com/office/drawing/2014/main" id="{FC086992-1293-4E17-B76E-8A8DFD9DAD6E}"/>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9" name="Group 8">
              <a:extLst>
                <a:ext uri="{FF2B5EF4-FFF2-40B4-BE49-F238E27FC236}">
                  <a16:creationId xmlns:a16="http://schemas.microsoft.com/office/drawing/2014/main" id="{BD18CC56-E8D0-4AB3-AB29-F438D89E233A}"/>
                </a:ext>
              </a:extLst>
            </p:cNvPr>
            <p:cNvGrpSpPr/>
            <p:nvPr/>
          </p:nvGrpSpPr>
          <p:grpSpPr>
            <a:xfrm>
              <a:off x="348678" y="246559"/>
              <a:ext cx="1432195" cy="5850624"/>
              <a:chOff x="348678" y="246559"/>
              <a:chExt cx="1432195" cy="5850624"/>
            </a:xfrm>
          </p:grpSpPr>
          <p:sp>
            <p:nvSpPr>
              <p:cNvPr id="10" name="Google Shape;3940;p22">
                <a:extLst>
                  <a:ext uri="{FF2B5EF4-FFF2-40B4-BE49-F238E27FC236}">
                    <a16:creationId xmlns:a16="http://schemas.microsoft.com/office/drawing/2014/main" id="{1759B673-B4A7-4B61-A841-67603DD3444E}"/>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1;p22">
                <a:extLst>
                  <a:ext uri="{FF2B5EF4-FFF2-40B4-BE49-F238E27FC236}">
                    <a16:creationId xmlns:a16="http://schemas.microsoft.com/office/drawing/2014/main" id="{91497499-9BCC-4B9D-B711-F2233B7172FB}"/>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3;p22">
                <a:extLst>
                  <a:ext uri="{FF2B5EF4-FFF2-40B4-BE49-F238E27FC236}">
                    <a16:creationId xmlns:a16="http://schemas.microsoft.com/office/drawing/2014/main" id="{CB6284AD-043C-4C94-89EA-991ACBD73F14}"/>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4;p22">
                <a:extLst>
                  <a:ext uri="{FF2B5EF4-FFF2-40B4-BE49-F238E27FC236}">
                    <a16:creationId xmlns:a16="http://schemas.microsoft.com/office/drawing/2014/main" id="{BA3611B2-7CBD-477A-8C43-C24C8848A897}"/>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5;p22">
                <a:extLst>
                  <a:ext uri="{FF2B5EF4-FFF2-40B4-BE49-F238E27FC236}">
                    <a16:creationId xmlns:a16="http://schemas.microsoft.com/office/drawing/2014/main" id="{A662FCD8-BA1C-46FE-B64E-8A038B50F89D}"/>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6;p22">
                <a:extLst>
                  <a:ext uri="{FF2B5EF4-FFF2-40B4-BE49-F238E27FC236}">
                    <a16:creationId xmlns:a16="http://schemas.microsoft.com/office/drawing/2014/main" id="{A16E4354-4887-4E37-9666-F4D5E46DC486}"/>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2015951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69" y="146631"/>
            <a:ext cx="11160362" cy="960437"/>
          </a:xfrm>
        </p:spPr>
        <p:txBody>
          <a:bodyPr>
            <a:noAutofit/>
          </a:bodyPr>
          <a:lstStyle/>
          <a:p>
            <a:pPr>
              <a:defRPr/>
            </a:pPr>
            <a:r>
              <a:rPr lang="en-US" sz="4500" b="1" dirty="0">
                <a:solidFill>
                  <a:srgbClr val="FF0000"/>
                </a:solidFill>
              </a:rPr>
              <a:t>Students who become sick during testing</a:t>
            </a:r>
            <a:endParaRPr lang="en-US" sz="4500" b="1" i="1" dirty="0">
              <a:solidFill>
                <a:srgbClr val="FF0000"/>
              </a:solidFill>
            </a:endParaRPr>
          </a:p>
        </p:txBody>
      </p:sp>
      <p:sp>
        <p:nvSpPr>
          <p:cNvPr id="7" name="Rectangle 6">
            <a:extLst>
              <a:ext uri="{FF2B5EF4-FFF2-40B4-BE49-F238E27FC236}">
                <a16:creationId xmlns:a16="http://schemas.microsoft.com/office/drawing/2014/main" id="{220089AA-49AA-4DD5-A8F3-C0D1E7A3EC95}"/>
              </a:ext>
            </a:extLst>
          </p:cNvPr>
          <p:cNvSpPr/>
          <p:nvPr/>
        </p:nvSpPr>
        <p:spPr>
          <a:xfrm>
            <a:off x="150931" y="1667203"/>
            <a:ext cx="11239431" cy="5139869"/>
          </a:xfrm>
          <a:prstGeom prst="rect">
            <a:avLst/>
          </a:prstGeom>
        </p:spPr>
        <p:txBody>
          <a:bodyPr wrap="square">
            <a:spAutoFit/>
          </a:bodyPr>
          <a:lstStyle/>
          <a:p>
            <a:pPr algn="ctr"/>
            <a:r>
              <a:rPr lang="en-US" dirty="0">
                <a:solidFill>
                  <a:srgbClr val="FF0000"/>
                </a:solidFill>
              </a:rPr>
              <a:t>Make-up testing may also be used for a student who becomes sick and leaves campus during the test. If the student has not completed the assessment, he or she may complete the test within the scheduled administration dates. Test administrators should keep track of the amount of time a student used on the first day so that the student is provided the remaining test time to complete the test on the make-up day.  </a:t>
            </a:r>
          </a:p>
          <a:p>
            <a:pPr algn="ctr"/>
            <a:endParaRPr lang="en-US" dirty="0">
              <a:solidFill>
                <a:srgbClr val="FF0000"/>
              </a:solidFill>
            </a:endParaRPr>
          </a:p>
          <a:p>
            <a:pPr>
              <a:buClr>
                <a:srgbClr val="FF0000"/>
              </a:buClr>
              <a:buFont typeface="Arial" panose="020B0604020202020204" pitchFamily="34" charset="0"/>
              <a:buChar char="•"/>
            </a:pPr>
            <a:r>
              <a:rPr lang="en-US" sz="1600" dirty="0">
                <a:solidFill>
                  <a:schemeClr val="tx1"/>
                </a:solidFill>
              </a:rPr>
              <a:t>Test administrators should use a paperclip to separate the questions the student has completed on the first day so the student does not go back to those questions on the make-up day. This applies to</a:t>
            </a:r>
          </a:p>
          <a:p>
            <a:pPr marL="742950" lvl="1" indent="-285750">
              <a:buClr>
                <a:srgbClr val="FF0000"/>
              </a:buClr>
              <a:buFont typeface="Arial" panose="020B0604020202020204" pitchFamily="34" charset="0"/>
              <a:buChar char="•"/>
            </a:pPr>
            <a:r>
              <a:rPr lang="en-US" sz="1600" dirty="0">
                <a:solidFill>
                  <a:schemeClr val="tx1"/>
                </a:solidFill>
              </a:rPr>
              <a:t>grades 3-8 mathematics</a:t>
            </a:r>
          </a:p>
          <a:p>
            <a:pPr marL="742950" lvl="1" indent="-285750">
              <a:buClr>
                <a:srgbClr val="FF0000"/>
              </a:buClr>
              <a:buFont typeface="Arial" panose="020B0604020202020204" pitchFamily="34" charset="0"/>
              <a:buChar char="•"/>
            </a:pPr>
            <a:r>
              <a:rPr lang="en-US" sz="1600" dirty="0">
                <a:solidFill>
                  <a:schemeClr val="tx1"/>
                </a:solidFill>
              </a:rPr>
              <a:t>grades 5 and 8 science</a:t>
            </a:r>
          </a:p>
          <a:p>
            <a:pPr marL="742950" lvl="1" indent="-285750">
              <a:buClr>
                <a:srgbClr val="FF0000"/>
              </a:buClr>
              <a:buFont typeface="Arial" panose="020B0604020202020204" pitchFamily="34" charset="0"/>
              <a:buChar char="•"/>
            </a:pPr>
            <a:r>
              <a:rPr lang="en-US" sz="1600" dirty="0">
                <a:solidFill>
                  <a:schemeClr val="tx1"/>
                </a:solidFill>
              </a:rPr>
              <a:t>grade 8 social studies</a:t>
            </a:r>
          </a:p>
          <a:p>
            <a:pPr marL="742950" lvl="1" indent="-285750">
              <a:buClr>
                <a:srgbClr val="FF0000"/>
              </a:buClr>
              <a:buFont typeface="Arial" panose="020B0604020202020204" pitchFamily="34" charset="0"/>
              <a:buChar char="•"/>
            </a:pPr>
            <a:r>
              <a:rPr lang="en-US" sz="1600" dirty="0">
                <a:solidFill>
                  <a:schemeClr val="tx1"/>
                </a:solidFill>
              </a:rPr>
              <a:t>Algebra I, Algebra II, Biology, and U.S. History</a:t>
            </a:r>
          </a:p>
          <a:p>
            <a:pPr lvl="1">
              <a:buClr>
                <a:srgbClr val="FF0000"/>
              </a:buClr>
            </a:pPr>
            <a:endParaRPr lang="en-US" sz="1600" dirty="0">
              <a:solidFill>
                <a:schemeClr val="tx1"/>
              </a:solidFill>
            </a:endParaRPr>
          </a:p>
          <a:p>
            <a:pPr>
              <a:buClr>
                <a:srgbClr val="FF0000"/>
              </a:buClr>
              <a:buFont typeface="Arial" panose="020B0604020202020204" pitchFamily="34" charset="0"/>
              <a:buChar char="•"/>
            </a:pPr>
            <a:r>
              <a:rPr lang="en-US" sz="1600" dirty="0">
                <a:solidFill>
                  <a:schemeClr val="tx1"/>
                </a:solidFill>
              </a:rPr>
              <a:t>Test administrators should use a paperclip to separate the passages and related questions that a student has completed on the first day so the student does not go back to those passages and related questions on the make-up day. This applies to </a:t>
            </a:r>
          </a:p>
          <a:p>
            <a:pPr marL="742950" lvl="1" indent="-285750">
              <a:buFont typeface="Arial" panose="020B0604020202020204" pitchFamily="34" charset="0"/>
              <a:buChar char="•"/>
            </a:pPr>
            <a:r>
              <a:rPr lang="en-US" sz="1600" dirty="0">
                <a:solidFill>
                  <a:schemeClr val="tx1"/>
                </a:solidFill>
              </a:rPr>
              <a:t>grades 3-8 reading</a:t>
            </a:r>
          </a:p>
          <a:p>
            <a:pPr marL="742950" lvl="1" indent="-285750">
              <a:buFont typeface="Arial" panose="020B0604020202020204" pitchFamily="34" charset="0"/>
              <a:buChar char="•"/>
            </a:pPr>
            <a:r>
              <a:rPr lang="en-US" sz="1600" dirty="0">
                <a:solidFill>
                  <a:schemeClr val="tx1"/>
                </a:solidFill>
              </a:rPr>
              <a:t>grades 4 and 7 writing</a:t>
            </a:r>
          </a:p>
          <a:p>
            <a:pPr marL="742950" lvl="1" indent="-285750">
              <a:buFont typeface="Arial" panose="020B0604020202020204" pitchFamily="34" charset="0"/>
              <a:buChar char="•"/>
            </a:pPr>
            <a:r>
              <a:rPr lang="en-US" sz="1600" dirty="0">
                <a:solidFill>
                  <a:schemeClr val="tx1"/>
                </a:solidFill>
              </a:rPr>
              <a:t>English I, English II, and English III</a:t>
            </a:r>
          </a:p>
          <a:p>
            <a:pPr lvl="1"/>
            <a:endParaRPr lang="en-US" sz="1600" dirty="0">
              <a:solidFill>
                <a:schemeClr val="tx1"/>
              </a:solidFill>
            </a:endParaRPr>
          </a:p>
          <a:p>
            <a:pPr>
              <a:buClr>
                <a:srgbClr val="FF0000"/>
              </a:buClr>
              <a:buFont typeface="Arial" panose="020B0604020202020204" pitchFamily="34" charset="0"/>
              <a:buChar char="•"/>
            </a:pPr>
            <a:r>
              <a:rPr lang="en-US" sz="1600" dirty="0">
                <a:solidFill>
                  <a:schemeClr val="tx1"/>
                </a:solidFill>
              </a:rPr>
              <a:t>For online administrations, test administrators should remind the student not to go back to previously answered questions and should closely monitor the student to make sure he/she does not go back to previously viewed content. The test will lock after 12 hours. </a:t>
            </a:r>
          </a:p>
        </p:txBody>
      </p:sp>
      <p:sp>
        <p:nvSpPr>
          <p:cNvPr id="8" name="TextBox 7">
            <a:extLst>
              <a:ext uri="{FF2B5EF4-FFF2-40B4-BE49-F238E27FC236}">
                <a16:creationId xmlns:a16="http://schemas.microsoft.com/office/drawing/2014/main" id="{9E31E10F-786C-48CC-BC76-C63E12D3C2D4}"/>
              </a:ext>
            </a:extLst>
          </p:cNvPr>
          <p:cNvSpPr txBox="1"/>
          <p:nvPr/>
        </p:nvSpPr>
        <p:spPr>
          <a:xfrm>
            <a:off x="313866" y="1359426"/>
            <a:ext cx="7848601" cy="307777"/>
          </a:xfrm>
          <a:prstGeom prst="rect">
            <a:avLst/>
          </a:prstGeom>
          <a:solidFill>
            <a:schemeClr val="accent2"/>
          </a:solidFill>
        </p:spPr>
        <p:txBody>
          <a:bodyPr wrap="square" rtlCol="0">
            <a:spAutoFit/>
          </a:bodyPr>
          <a:lstStyle/>
          <a:p>
            <a:pPr indent="-381000">
              <a:spcBef>
                <a:spcPts val="1000"/>
              </a:spcBef>
              <a:buClr>
                <a:srgbClr val="404040"/>
              </a:buClr>
            </a:pPr>
            <a:r>
              <a:rPr lang="en-US" dirty="0">
                <a:solidFill>
                  <a:srgbClr val="002060"/>
                </a:solidFill>
                <a:ea typeface="Calibri"/>
                <a:cs typeface="Calibri"/>
                <a:sym typeface="Calibri"/>
              </a:rPr>
              <a:t>Note to CTC, </a:t>
            </a:r>
            <a:r>
              <a:rPr lang="en-US" dirty="0">
                <a:solidFill>
                  <a:schemeClr val="accent1"/>
                </a:solidFill>
              </a:rPr>
              <a:t>this is found in DCCR, the manual only mentions this as it relates to online testing</a:t>
            </a:r>
          </a:p>
        </p:txBody>
      </p:sp>
      <p:grpSp>
        <p:nvGrpSpPr>
          <p:cNvPr id="5" name="Group 4">
            <a:extLst>
              <a:ext uri="{FF2B5EF4-FFF2-40B4-BE49-F238E27FC236}">
                <a16:creationId xmlns:a16="http://schemas.microsoft.com/office/drawing/2014/main" id="{2F56FA28-91A0-4B20-930C-D2F65AB9C11D}"/>
              </a:ext>
            </a:extLst>
          </p:cNvPr>
          <p:cNvGrpSpPr/>
          <p:nvPr/>
        </p:nvGrpSpPr>
        <p:grpSpPr>
          <a:xfrm>
            <a:off x="11348265" y="2460310"/>
            <a:ext cx="778412" cy="3124914"/>
            <a:chOff x="348678" y="246559"/>
            <a:chExt cx="1432195" cy="5970486"/>
          </a:xfrm>
        </p:grpSpPr>
        <p:sp>
          <p:nvSpPr>
            <p:cNvPr id="6" name="Google Shape;3942;p22">
              <a:extLst>
                <a:ext uri="{FF2B5EF4-FFF2-40B4-BE49-F238E27FC236}">
                  <a16:creationId xmlns:a16="http://schemas.microsoft.com/office/drawing/2014/main" id="{7C055C33-6079-43CF-ADAD-5F734BE195DD}"/>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9" name="Group 8">
              <a:extLst>
                <a:ext uri="{FF2B5EF4-FFF2-40B4-BE49-F238E27FC236}">
                  <a16:creationId xmlns:a16="http://schemas.microsoft.com/office/drawing/2014/main" id="{3959410F-44AC-487D-B9C7-37440956C4D2}"/>
                </a:ext>
              </a:extLst>
            </p:cNvPr>
            <p:cNvGrpSpPr/>
            <p:nvPr/>
          </p:nvGrpSpPr>
          <p:grpSpPr>
            <a:xfrm>
              <a:off x="348678" y="246559"/>
              <a:ext cx="1432195" cy="5850624"/>
              <a:chOff x="348678" y="246559"/>
              <a:chExt cx="1432195" cy="5850624"/>
            </a:xfrm>
          </p:grpSpPr>
          <p:sp>
            <p:nvSpPr>
              <p:cNvPr id="10" name="Google Shape;3940;p22">
                <a:extLst>
                  <a:ext uri="{FF2B5EF4-FFF2-40B4-BE49-F238E27FC236}">
                    <a16:creationId xmlns:a16="http://schemas.microsoft.com/office/drawing/2014/main" id="{DD759C10-586E-48F9-B36C-C54CEB1E4C3E}"/>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1;p22">
                <a:extLst>
                  <a:ext uri="{FF2B5EF4-FFF2-40B4-BE49-F238E27FC236}">
                    <a16:creationId xmlns:a16="http://schemas.microsoft.com/office/drawing/2014/main" id="{31104588-8BAD-4907-AFA5-9ACAC1DC6148}"/>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3;p22">
                <a:extLst>
                  <a:ext uri="{FF2B5EF4-FFF2-40B4-BE49-F238E27FC236}">
                    <a16:creationId xmlns:a16="http://schemas.microsoft.com/office/drawing/2014/main" id="{9A65A4A5-3ABF-45AE-8164-A496CB5F2A74}"/>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4;p22">
                <a:extLst>
                  <a:ext uri="{FF2B5EF4-FFF2-40B4-BE49-F238E27FC236}">
                    <a16:creationId xmlns:a16="http://schemas.microsoft.com/office/drawing/2014/main" id="{F964C9C5-24F0-4785-A6B7-8B971941D7E4}"/>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4" name="Google Shape;3945;p22">
                <a:extLst>
                  <a:ext uri="{FF2B5EF4-FFF2-40B4-BE49-F238E27FC236}">
                    <a16:creationId xmlns:a16="http://schemas.microsoft.com/office/drawing/2014/main" id="{E98D0265-6A62-445C-BE66-778F60710CA8}"/>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6;p22">
                <a:extLst>
                  <a:ext uri="{FF2B5EF4-FFF2-40B4-BE49-F238E27FC236}">
                    <a16:creationId xmlns:a16="http://schemas.microsoft.com/office/drawing/2014/main" id="{987EDD97-25A5-4AAB-8E54-FE235547DDC2}"/>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3425184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929" y="381000"/>
            <a:ext cx="6610350" cy="707886"/>
          </a:xfrm>
        </p:spPr>
        <p:txBody>
          <a:bodyPr>
            <a:noAutofit/>
          </a:bodyPr>
          <a:lstStyle/>
          <a:p>
            <a:pPr>
              <a:defRPr/>
            </a:pPr>
            <a:r>
              <a:rPr lang="en-US" sz="4500" b="1" dirty="0">
                <a:solidFill>
                  <a:srgbClr val="FF0000"/>
                </a:solidFill>
              </a:rPr>
              <a:t>Online Testing</a:t>
            </a:r>
          </a:p>
        </p:txBody>
      </p:sp>
      <p:sp useBgFill="1">
        <p:nvSpPr>
          <p:cNvPr id="43011" name="Rectangle 3"/>
          <p:cNvSpPr>
            <a:spLocks noGrp="1" noChangeArrowheads="1"/>
          </p:cNvSpPr>
          <p:nvPr>
            <p:ph idx="1"/>
          </p:nvPr>
        </p:nvSpPr>
        <p:spPr>
          <a:xfrm>
            <a:off x="589929" y="1271766"/>
            <a:ext cx="10628933" cy="5339651"/>
          </a:xfrm>
        </p:spPr>
        <p:txBody>
          <a:bodyPr>
            <a:normAutofit/>
          </a:bodyPr>
          <a:lstStyle/>
          <a:p>
            <a:pPr marL="514350" indent="-285750" eaLnBrk="1" hangingPunct="1">
              <a:lnSpc>
                <a:spcPct val="80000"/>
              </a:lnSpc>
              <a:buClr>
                <a:srgbClr val="FF0000"/>
              </a:buClr>
              <a:buFont typeface="Arial" panose="020B0604020202020204" pitchFamily="34" charset="0"/>
              <a:buChar char="•"/>
            </a:pPr>
            <a:r>
              <a:rPr lang="en-US" altLang="en-US" sz="1600" b="1" dirty="0">
                <a:solidFill>
                  <a:schemeClr val="tx1"/>
                </a:solidFill>
              </a:rPr>
              <a:t>Reminder: Any student is eligible to test online</a:t>
            </a:r>
            <a:r>
              <a:rPr lang="en-US" altLang="en-US" sz="1600" dirty="0">
                <a:solidFill>
                  <a:schemeClr val="tx1"/>
                </a:solidFill>
              </a:rPr>
              <a:t> unless indicated by IEP or IAP. Students should complete the tutorial prior to testing online.</a:t>
            </a:r>
          </a:p>
          <a:p>
            <a:pPr marL="514350" indent="-285750" eaLnBrk="1" hangingPunct="1">
              <a:lnSpc>
                <a:spcPct val="80000"/>
              </a:lnSpc>
              <a:buClr>
                <a:srgbClr val="FF0000"/>
              </a:buClr>
              <a:buFont typeface="Arial" panose="020B0604020202020204" pitchFamily="34" charset="0"/>
              <a:buChar char="•"/>
            </a:pPr>
            <a:r>
              <a:rPr lang="en-US" altLang="en-US" sz="1600" dirty="0">
                <a:solidFill>
                  <a:schemeClr val="tx1"/>
                </a:solidFill>
              </a:rPr>
              <a:t>Students testing online will need a student test ticket to log in to the ETS system.</a:t>
            </a:r>
          </a:p>
          <a:p>
            <a:pPr marL="971550" lvl="1" indent="-285750">
              <a:lnSpc>
                <a:spcPct val="80000"/>
              </a:lnSpc>
              <a:buClr>
                <a:srgbClr val="FF0000"/>
              </a:buClr>
              <a:buFont typeface="Arial" panose="020B0604020202020204" pitchFamily="34" charset="0"/>
              <a:buChar char="•"/>
            </a:pPr>
            <a:r>
              <a:rPr lang="en-US" altLang="en-US" sz="1600" dirty="0">
                <a:solidFill>
                  <a:schemeClr val="tx1"/>
                </a:solidFill>
              </a:rPr>
              <a:t>Test Administrators may log in to the test for students within 30 minutes of testing instead of allowing students to do so.</a:t>
            </a:r>
          </a:p>
          <a:p>
            <a:pPr marL="514350" indent="-285750" eaLnBrk="1" hangingPunct="1">
              <a:lnSpc>
                <a:spcPct val="80000"/>
              </a:lnSpc>
              <a:buClr>
                <a:srgbClr val="FF0000"/>
              </a:buClr>
              <a:buFont typeface="Arial" panose="020B0604020202020204" pitchFamily="34" charset="0"/>
              <a:buChar char="•"/>
            </a:pPr>
            <a:r>
              <a:rPr lang="en-US" altLang="en-US" sz="1600" dirty="0">
                <a:solidFill>
                  <a:schemeClr val="tx1"/>
                </a:solidFill>
              </a:rPr>
              <a:t>If a student needs to take a break, you may pause the test. </a:t>
            </a:r>
          </a:p>
          <a:p>
            <a:pPr marL="514350" indent="-285750" eaLnBrk="1" hangingPunct="1">
              <a:lnSpc>
                <a:spcPct val="120000"/>
              </a:lnSpc>
              <a:buClr>
                <a:srgbClr val="FF0000"/>
              </a:buClr>
              <a:buFont typeface="Arial" panose="020B0604020202020204" pitchFamily="34" charset="0"/>
              <a:buChar char="•"/>
            </a:pPr>
            <a:r>
              <a:rPr lang="en-US" altLang="en-US" sz="1600" dirty="0">
                <a:solidFill>
                  <a:schemeClr val="tx1"/>
                </a:solidFill>
              </a:rPr>
              <a:t>To pause the test, the student clicks the Pause button. The test administrator should provide assistance for students who need help pausing their tests. To resume a test, the student should be instructed to click Resume on the Pause screen.</a:t>
            </a:r>
          </a:p>
          <a:p>
            <a:pPr marL="514350" indent="-285750" eaLnBrk="1" hangingPunct="1">
              <a:buClr>
                <a:srgbClr val="FF0000"/>
              </a:buClr>
              <a:buFont typeface="Arial" panose="020B0604020202020204" pitchFamily="34" charset="0"/>
              <a:buChar char="•"/>
            </a:pPr>
            <a:r>
              <a:rPr lang="en-US" altLang="en-US" sz="1600" dirty="0">
                <a:solidFill>
                  <a:schemeClr val="tx1"/>
                </a:solidFill>
              </a:rPr>
              <a:t>If a test is paused for more than 30 minutes the student will automatically be logged out. To resume testing, the student must log back in using the original student test ticket. </a:t>
            </a:r>
          </a:p>
          <a:p>
            <a:pPr marL="514350" indent="-285750" eaLnBrk="1" hangingPunct="1">
              <a:buClr>
                <a:srgbClr val="FF0000"/>
              </a:buClr>
              <a:buFont typeface="Arial" panose="020B0604020202020204" pitchFamily="34" charset="0"/>
              <a:buChar char="•"/>
            </a:pPr>
            <a:r>
              <a:rPr lang="en-US" altLang="en-US" sz="1600" dirty="0">
                <a:solidFill>
                  <a:schemeClr val="tx1"/>
                </a:solidFill>
              </a:rPr>
              <a:t>Students in an online test administration should log out if they take a lunch break.  To log out of the test, students click the </a:t>
            </a:r>
            <a:r>
              <a:rPr lang="en-US" altLang="en-US" sz="1600" b="1" i="1" dirty="0">
                <a:solidFill>
                  <a:schemeClr val="tx1"/>
                </a:solidFill>
              </a:rPr>
              <a:t>Logout </a:t>
            </a:r>
            <a:r>
              <a:rPr lang="en-US" altLang="en-US" sz="1600" dirty="0">
                <a:solidFill>
                  <a:schemeClr val="tx1"/>
                </a:solidFill>
              </a:rPr>
              <a:t>button. </a:t>
            </a:r>
          </a:p>
          <a:p>
            <a:pPr eaLnBrk="1" hangingPunct="1">
              <a:buClr>
                <a:srgbClr val="FF0000"/>
              </a:buClr>
            </a:pPr>
            <a:r>
              <a:rPr lang="en-US" altLang="en-US" sz="1600" dirty="0">
                <a:solidFill>
                  <a:srgbClr val="FF0000"/>
                </a:solidFill>
                <a:latin typeface="Adobe Garamond Pro Bold" panose="02020702060506020403" pitchFamily="18" charset="0"/>
              </a:rPr>
              <a:t>Ensure students have properly exited test BEFORE sending them back to class.</a:t>
            </a:r>
          </a:p>
          <a:p>
            <a:pPr eaLnBrk="1" hangingPunct="1">
              <a:buClr>
                <a:srgbClr val="FF0000"/>
              </a:buClr>
            </a:pPr>
            <a:r>
              <a:rPr lang="en-US" altLang="en-US" sz="1600" b="1" dirty="0">
                <a:solidFill>
                  <a:srgbClr val="CC0000"/>
                </a:solidFill>
                <a:latin typeface="Adobe Garamond Pro Bold" panose="02020702060506020403" pitchFamily="18" charset="0"/>
              </a:rPr>
              <a:t>**Report any online issues IMMEDIATELY to campus test coordinator.</a:t>
            </a:r>
            <a:endParaRPr lang="en-US" altLang="en-US" sz="1600" dirty="0">
              <a:latin typeface="Adobe Garamond Pro Bold" panose="02020702060506020403" pitchFamily="18" charset="0"/>
            </a:endParaRPr>
          </a:p>
          <a:p>
            <a:pPr eaLnBrk="1" hangingPunct="1">
              <a:lnSpc>
                <a:spcPct val="80000"/>
              </a:lnSpc>
            </a:pPr>
            <a:endParaRPr lang="en-US" altLang="en-US" sz="1800" dirty="0"/>
          </a:p>
        </p:txBody>
      </p:sp>
      <p:pic>
        <p:nvPicPr>
          <p:cNvPr id="43013" name="Picture 2"/>
          <p:cNvPicPr>
            <a:picLocks noChangeAspect="1" noChangeArrowheads="1"/>
          </p:cNvPicPr>
          <p:nvPr/>
        </p:nvPicPr>
        <p:blipFill>
          <a:blip r:embed="rId2">
            <a:extLst>
              <a:ext uri="{28A0092B-C50C-407E-A947-70E740481C1C}">
                <a14:useLocalDpi xmlns:a14="http://schemas.microsoft.com/office/drawing/2010/main" val="0"/>
              </a:ext>
            </a:extLst>
          </a:blip>
          <a:srcRect l="30833" t="44757" r="36328" b="39380"/>
          <a:stretch>
            <a:fillRect/>
          </a:stretch>
        </p:blipFill>
        <p:spPr bwMode="auto">
          <a:xfrm>
            <a:off x="3372332" y="5216639"/>
            <a:ext cx="5064125" cy="13763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TextBox 6">
            <a:extLst>
              <a:ext uri="{FF2B5EF4-FFF2-40B4-BE49-F238E27FC236}">
                <a16:creationId xmlns:a16="http://schemas.microsoft.com/office/drawing/2014/main" id="{EA82333E-AF21-437D-845F-02C9F740CFE3}"/>
              </a:ext>
            </a:extLst>
          </p:cNvPr>
          <p:cNvSpPr txBox="1">
            <a:spLocks noChangeArrowheads="1"/>
          </p:cNvSpPr>
          <p:nvPr/>
        </p:nvSpPr>
        <p:spPr bwMode="auto">
          <a:xfrm>
            <a:off x="9046197" y="246583"/>
            <a:ext cx="255587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2000" b="1" dirty="0"/>
              <a:t>Manual pgs. 35-38</a:t>
            </a:r>
          </a:p>
          <a:p>
            <a:r>
              <a:rPr lang="en-US" altLang="en-US" sz="2000" b="1" dirty="0"/>
              <a:t>Manual pgs. 42-44</a:t>
            </a:r>
          </a:p>
        </p:txBody>
      </p:sp>
      <p:grpSp>
        <p:nvGrpSpPr>
          <p:cNvPr id="7" name="Group 6">
            <a:extLst>
              <a:ext uri="{FF2B5EF4-FFF2-40B4-BE49-F238E27FC236}">
                <a16:creationId xmlns:a16="http://schemas.microsoft.com/office/drawing/2014/main" id="{3C80DEBF-53D7-49AA-8F0F-FDD148844B61}"/>
              </a:ext>
            </a:extLst>
          </p:cNvPr>
          <p:cNvGrpSpPr/>
          <p:nvPr/>
        </p:nvGrpSpPr>
        <p:grpSpPr>
          <a:xfrm>
            <a:off x="11206223" y="2779907"/>
            <a:ext cx="778412" cy="3124914"/>
            <a:chOff x="348678" y="246559"/>
            <a:chExt cx="1432195" cy="5970486"/>
          </a:xfrm>
        </p:grpSpPr>
        <p:sp>
          <p:nvSpPr>
            <p:cNvPr id="8" name="Google Shape;3942;p22">
              <a:extLst>
                <a:ext uri="{FF2B5EF4-FFF2-40B4-BE49-F238E27FC236}">
                  <a16:creationId xmlns:a16="http://schemas.microsoft.com/office/drawing/2014/main" id="{456C71E1-EDC3-44DC-AC5D-442F2F768ABC}"/>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9" name="Group 8">
              <a:extLst>
                <a:ext uri="{FF2B5EF4-FFF2-40B4-BE49-F238E27FC236}">
                  <a16:creationId xmlns:a16="http://schemas.microsoft.com/office/drawing/2014/main" id="{8D2FB990-D6B7-4C3C-A3C4-756703AF88EC}"/>
                </a:ext>
              </a:extLst>
            </p:cNvPr>
            <p:cNvGrpSpPr/>
            <p:nvPr/>
          </p:nvGrpSpPr>
          <p:grpSpPr>
            <a:xfrm>
              <a:off x="348678" y="246559"/>
              <a:ext cx="1432195" cy="5850624"/>
              <a:chOff x="348678" y="246559"/>
              <a:chExt cx="1432195" cy="5850624"/>
            </a:xfrm>
          </p:grpSpPr>
          <p:sp>
            <p:nvSpPr>
              <p:cNvPr id="10" name="Google Shape;3940;p22">
                <a:extLst>
                  <a:ext uri="{FF2B5EF4-FFF2-40B4-BE49-F238E27FC236}">
                    <a16:creationId xmlns:a16="http://schemas.microsoft.com/office/drawing/2014/main" id="{AF0881AF-EAD6-4B6F-8A64-D7C9170B9B03}"/>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1;p22">
                <a:extLst>
                  <a:ext uri="{FF2B5EF4-FFF2-40B4-BE49-F238E27FC236}">
                    <a16:creationId xmlns:a16="http://schemas.microsoft.com/office/drawing/2014/main" id="{64B48AD9-5FBC-45DE-B897-3DDA02203E67}"/>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3;p22">
                <a:extLst>
                  <a:ext uri="{FF2B5EF4-FFF2-40B4-BE49-F238E27FC236}">
                    <a16:creationId xmlns:a16="http://schemas.microsoft.com/office/drawing/2014/main" id="{77B95223-B367-44C7-9645-7AA8C3EC4D90}"/>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4;p22">
                <a:extLst>
                  <a:ext uri="{FF2B5EF4-FFF2-40B4-BE49-F238E27FC236}">
                    <a16:creationId xmlns:a16="http://schemas.microsoft.com/office/drawing/2014/main" id="{402E351D-1432-4513-A636-6CD39273479D}"/>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4" name="Google Shape;3945;p22">
                <a:extLst>
                  <a:ext uri="{FF2B5EF4-FFF2-40B4-BE49-F238E27FC236}">
                    <a16:creationId xmlns:a16="http://schemas.microsoft.com/office/drawing/2014/main" id="{8119EABC-1C96-43AB-8E82-01105495302A}"/>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6;p22">
                <a:extLst>
                  <a:ext uri="{FF2B5EF4-FFF2-40B4-BE49-F238E27FC236}">
                    <a16:creationId xmlns:a16="http://schemas.microsoft.com/office/drawing/2014/main" id="{3DBDBA7F-52D3-4068-9547-F9EFED1FEB23}"/>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2559534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104F8-5E25-410D-9F58-52922C846843}"/>
              </a:ext>
            </a:extLst>
          </p:cNvPr>
          <p:cNvSpPr>
            <a:spLocks noGrp="1"/>
          </p:cNvSpPr>
          <p:nvPr>
            <p:ph type="title"/>
          </p:nvPr>
        </p:nvSpPr>
        <p:spPr>
          <a:xfrm>
            <a:off x="508000" y="325205"/>
            <a:ext cx="11074400" cy="990600"/>
          </a:xfrm>
        </p:spPr>
        <p:txBody>
          <a:bodyPr/>
          <a:lstStyle/>
          <a:p>
            <a:r>
              <a:rPr lang="en-US" sz="4500" b="1" dirty="0">
                <a:solidFill>
                  <a:srgbClr val="FF0000"/>
                </a:solidFill>
              </a:rPr>
              <a:t>STAAR Manual Review: Starting an Online Test</a:t>
            </a:r>
          </a:p>
        </p:txBody>
      </p:sp>
      <p:sp>
        <p:nvSpPr>
          <p:cNvPr id="3" name="Text Placeholder 2">
            <a:extLst>
              <a:ext uri="{FF2B5EF4-FFF2-40B4-BE49-F238E27FC236}">
                <a16:creationId xmlns:a16="http://schemas.microsoft.com/office/drawing/2014/main" id="{0298A9B9-6213-4691-A4E3-AE3858FA5C38}"/>
              </a:ext>
            </a:extLst>
          </p:cNvPr>
          <p:cNvSpPr>
            <a:spLocks noGrp="1"/>
          </p:cNvSpPr>
          <p:nvPr>
            <p:ph type="body" idx="1"/>
          </p:nvPr>
        </p:nvSpPr>
        <p:spPr>
          <a:xfrm>
            <a:off x="254000" y="1525227"/>
            <a:ext cx="11582400" cy="4419600"/>
          </a:xfrm>
        </p:spPr>
        <p:txBody>
          <a:bodyPr/>
          <a:lstStyle/>
          <a:p>
            <a:pPr marL="514350" indent="-285750">
              <a:buFont typeface="Arial" panose="020B0604020202020204" pitchFamily="34" charset="0"/>
              <a:buChar char="•"/>
            </a:pPr>
            <a:r>
              <a:rPr lang="en-US" sz="1800" dirty="0">
                <a:latin typeface="+mn-lt"/>
              </a:rPr>
              <a:t>Immediately prior to testing, test administrators must provide each student his or her own student test ticket.</a:t>
            </a:r>
          </a:p>
          <a:p>
            <a:pPr marL="228600" indent="0"/>
            <a:r>
              <a:rPr lang="en-US" altLang="en-US" sz="2000" b="1" dirty="0">
                <a:solidFill>
                  <a:srgbClr val="FF0000"/>
                </a:solidFill>
              </a:rPr>
              <a:t>Note:  Students must be on campus to test. Test administrators should not share test ticket information such as username and password information with students via Zoom, Teams, or other platforms.</a:t>
            </a:r>
            <a:endParaRPr lang="en-US" sz="1800" b="1" dirty="0">
              <a:latin typeface="+mn-lt"/>
            </a:endParaRPr>
          </a:p>
          <a:p>
            <a:pPr marL="514350" indent="-285750">
              <a:buFont typeface="Arial" panose="020B0604020202020204" pitchFamily="34" charset="0"/>
              <a:buChar char="•"/>
            </a:pPr>
            <a:r>
              <a:rPr lang="en-US" sz="1800" dirty="0">
                <a:latin typeface="+mn-lt"/>
              </a:rPr>
              <a:t>The student will launch the STAAR Online Testing Platform secure browser and log in using the username, password, and session ID provided in the student test ticket. </a:t>
            </a:r>
          </a:p>
          <a:p>
            <a:pPr marL="971550" lvl="1" indent="-285750">
              <a:buFont typeface="Arial" panose="020B0604020202020204" pitchFamily="34" charset="0"/>
              <a:buChar char="•"/>
            </a:pPr>
            <a:r>
              <a:rPr lang="en-US" sz="1800" dirty="0">
                <a:latin typeface="+mn-lt"/>
              </a:rPr>
              <a:t>Student test tickets contain the unique username, password, and Session ID needed to log in to take the test, and, if applicable, information about embedded supports.</a:t>
            </a:r>
          </a:p>
          <a:p>
            <a:pPr marL="971550" lvl="1" indent="-285750">
              <a:buFont typeface="Arial" panose="020B0604020202020204" pitchFamily="34" charset="0"/>
              <a:buChar char="•"/>
            </a:pPr>
            <a:r>
              <a:rPr lang="en-US" sz="1800" dirty="0">
                <a:latin typeface="+mn-lt"/>
              </a:rPr>
              <a:t>Student test tickets must be stored in a secure location prior to the test administration.</a:t>
            </a:r>
          </a:p>
          <a:p>
            <a:pPr marL="971550" lvl="1" indent="-285750">
              <a:buFont typeface="Arial" panose="020B0604020202020204" pitchFamily="34" charset="0"/>
              <a:buChar char="•"/>
            </a:pPr>
            <a:r>
              <a:rPr lang="en-US" sz="1800" dirty="0">
                <a:latin typeface="+mn-lt"/>
              </a:rPr>
              <a:t>It is imperative to ensure students receive their correct ticket. Be sure to have students review name and grade to ensure incorrect tickets are not given to students.</a:t>
            </a:r>
          </a:p>
          <a:p>
            <a:pPr marL="514350" indent="-285750">
              <a:buFont typeface="Arial" panose="020B0604020202020204" pitchFamily="34" charset="0"/>
              <a:buChar char="•"/>
            </a:pPr>
            <a:r>
              <a:rPr lang="en-US" sz="1800" dirty="0">
                <a:latin typeface="+mn-lt"/>
              </a:rPr>
              <a:t>The test administrators will guide students through beginning the test.</a:t>
            </a:r>
          </a:p>
          <a:p>
            <a:endParaRPr lang="en-US" sz="1800" dirty="0">
              <a:latin typeface="+mn-lt"/>
            </a:endParaRPr>
          </a:p>
          <a:p>
            <a:r>
              <a:rPr lang="en-US" sz="1800" dirty="0">
                <a:latin typeface="+mn-lt"/>
              </a:rPr>
              <a:t>**Report any online issues IMMEDIATELY to campus test coordinator.</a:t>
            </a:r>
          </a:p>
          <a:p>
            <a:endParaRPr lang="en-US" sz="1800" dirty="0">
              <a:latin typeface="+mn-lt"/>
            </a:endParaRPr>
          </a:p>
          <a:p>
            <a:endParaRPr lang="en-US" sz="1800" dirty="0">
              <a:latin typeface="+mn-lt"/>
            </a:endParaRPr>
          </a:p>
          <a:p>
            <a:endParaRPr lang="en-US" dirty="0"/>
          </a:p>
          <a:p>
            <a:r>
              <a:rPr lang="en-US" b="1" dirty="0"/>
              <a:t>Make sure you are launching test using the STAAR app located in the DISD software center with the most current version.</a:t>
            </a:r>
          </a:p>
          <a:p>
            <a:endParaRPr lang="en-US" dirty="0"/>
          </a:p>
        </p:txBody>
      </p:sp>
      <p:pic>
        <p:nvPicPr>
          <p:cNvPr id="4" name="Picture 3">
            <a:extLst>
              <a:ext uri="{FF2B5EF4-FFF2-40B4-BE49-F238E27FC236}">
                <a16:creationId xmlns:a16="http://schemas.microsoft.com/office/drawing/2014/main" id="{1CE3C139-E279-466D-B89E-DC841C10DFF5}"/>
              </a:ext>
            </a:extLst>
          </p:cNvPr>
          <p:cNvPicPr>
            <a:picLocks noChangeAspect="1"/>
          </p:cNvPicPr>
          <p:nvPr/>
        </p:nvPicPr>
        <p:blipFill rotWithShape="1">
          <a:blip r:embed="rId2"/>
          <a:srcRect l="1" r="54909" b="36517"/>
          <a:stretch/>
        </p:blipFill>
        <p:spPr>
          <a:xfrm>
            <a:off x="8558145" y="4438820"/>
            <a:ext cx="2513130" cy="1989333"/>
          </a:xfrm>
          <a:prstGeom prst="rect">
            <a:avLst/>
          </a:prstGeom>
        </p:spPr>
      </p:pic>
      <p:sp>
        <p:nvSpPr>
          <p:cNvPr id="5" name="Rectangle 4">
            <a:extLst>
              <a:ext uri="{FF2B5EF4-FFF2-40B4-BE49-F238E27FC236}">
                <a16:creationId xmlns:a16="http://schemas.microsoft.com/office/drawing/2014/main" id="{09F341A8-2634-416D-8FB3-8B25D7D8FF77}"/>
              </a:ext>
            </a:extLst>
          </p:cNvPr>
          <p:cNvSpPr/>
          <p:nvPr/>
        </p:nvSpPr>
        <p:spPr>
          <a:xfrm>
            <a:off x="508000" y="5539850"/>
            <a:ext cx="6096000" cy="738664"/>
          </a:xfrm>
          <a:prstGeom prst="rect">
            <a:avLst/>
          </a:prstGeom>
        </p:spPr>
        <p:txBody>
          <a:bodyPr>
            <a:spAutoFit/>
          </a:bodyPr>
          <a:lstStyle/>
          <a:p>
            <a:r>
              <a:rPr lang="en-US" dirty="0">
                <a:solidFill>
                  <a:srgbClr val="002060"/>
                </a:solidFill>
              </a:rPr>
              <a:t>**Note to CTC: Information on printing student test tickets can be found on our website under the Assessment Tab&gt;STAAR&gt;Navigating the ETS Online System for STAAR Testing</a:t>
            </a:r>
          </a:p>
        </p:txBody>
      </p:sp>
      <p:sp>
        <p:nvSpPr>
          <p:cNvPr id="6" name="Rectangle: Rounded Corners 5">
            <a:extLst>
              <a:ext uri="{FF2B5EF4-FFF2-40B4-BE49-F238E27FC236}">
                <a16:creationId xmlns:a16="http://schemas.microsoft.com/office/drawing/2014/main" id="{586CA4D0-F8D9-4368-AE37-D594C24BB292}"/>
              </a:ext>
            </a:extLst>
          </p:cNvPr>
          <p:cNvSpPr/>
          <p:nvPr/>
        </p:nvSpPr>
        <p:spPr>
          <a:xfrm>
            <a:off x="9931791" y="5444733"/>
            <a:ext cx="506437" cy="73584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16815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104F8-5E25-410D-9F58-52922C846843}"/>
              </a:ext>
            </a:extLst>
          </p:cNvPr>
          <p:cNvSpPr>
            <a:spLocks noGrp="1"/>
          </p:cNvSpPr>
          <p:nvPr>
            <p:ph type="title"/>
          </p:nvPr>
        </p:nvSpPr>
        <p:spPr>
          <a:xfrm>
            <a:off x="558800" y="453241"/>
            <a:ext cx="11074400" cy="990600"/>
          </a:xfrm>
        </p:spPr>
        <p:txBody>
          <a:bodyPr/>
          <a:lstStyle/>
          <a:p>
            <a:r>
              <a:rPr lang="en-US" sz="4500" b="1" dirty="0">
                <a:solidFill>
                  <a:srgbClr val="FF0000"/>
                </a:solidFill>
              </a:rPr>
              <a:t>STAAR Manual Review: Pausing an Online Test</a:t>
            </a:r>
          </a:p>
        </p:txBody>
      </p:sp>
      <p:sp>
        <p:nvSpPr>
          <p:cNvPr id="3" name="Text Placeholder 2">
            <a:extLst>
              <a:ext uri="{FF2B5EF4-FFF2-40B4-BE49-F238E27FC236}">
                <a16:creationId xmlns:a16="http://schemas.microsoft.com/office/drawing/2014/main" id="{0298A9B9-6213-4691-A4E3-AE3858FA5C38}"/>
              </a:ext>
            </a:extLst>
          </p:cNvPr>
          <p:cNvSpPr>
            <a:spLocks noGrp="1"/>
          </p:cNvSpPr>
          <p:nvPr>
            <p:ph type="body" idx="1"/>
          </p:nvPr>
        </p:nvSpPr>
        <p:spPr/>
        <p:txBody>
          <a:bodyPr/>
          <a:lstStyle/>
          <a:p>
            <a:endParaRPr lang="en-US" dirty="0"/>
          </a:p>
          <a:p>
            <a:endParaRPr lang="en-US" dirty="0"/>
          </a:p>
        </p:txBody>
      </p:sp>
      <p:sp>
        <p:nvSpPr>
          <p:cNvPr id="7" name="Rectangle 6">
            <a:extLst>
              <a:ext uri="{FF2B5EF4-FFF2-40B4-BE49-F238E27FC236}">
                <a16:creationId xmlns:a16="http://schemas.microsoft.com/office/drawing/2014/main" id="{F1EDDF7B-8DE4-4A6E-A018-46EF16F52D3B}"/>
              </a:ext>
            </a:extLst>
          </p:cNvPr>
          <p:cNvSpPr/>
          <p:nvPr/>
        </p:nvSpPr>
        <p:spPr>
          <a:xfrm>
            <a:off x="711982" y="1524880"/>
            <a:ext cx="10921218" cy="3293209"/>
          </a:xfrm>
          <a:prstGeom prst="rect">
            <a:avLst/>
          </a:prstGeom>
        </p:spPr>
        <p:txBody>
          <a:bodyPr wrap="square">
            <a:spAutoFit/>
          </a:bodyPr>
          <a:lstStyle/>
          <a:p>
            <a:pPr marL="285750" indent="-285750">
              <a:buFont typeface="Arial" panose="020B0604020202020204" pitchFamily="34" charset="0"/>
              <a:buChar char="•"/>
            </a:pPr>
            <a:r>
              <a:rPr lang="en-US" sz="1600" dirty="0"/>
              <a:t>If a student needs to take a break, you may pause the test. </a:t>
            </a:r>
          </a:p>
          <a:p>
            <a:pPr marL="285750" indent="-285750">
              <a:buFont typeface="Arial" panose="020B0604020202020204" pitchFamily="34" charset="0"/>
              <a:buChar char="•"/>
            </a:pPr>
            <a:r>
              <a:rPr lang="en-US" sz="1600" dirty="0"/>
              <a:t>To pause the test, students click the Pause button. The test administrator should provide assistance for students who need help pausing their tests. To resume a test, students should be instructed to click Resume on the Pause screen.</a:t>
            </a:r>
          </a:p>
          <a:p>
            <a:pPr marL="285750" indent="-285750">
              <a:buFont typeface="Arial" panose="020B0604020202020204" pitchFamily="34" charset="0"/>
              <a:buChar char="•"/>
            </a:pPr>
            <a:r>
              <a:rPr lang="en-US" sz="1600" dirty="0"/>
              <a:t>If a test is paused for more than 30 minutes the student will automatically be logged out. To resume testing, the student must log back in using the original student test ticket. </a:t>
            </a:r>
          </a:p>
          <a:p>
            <a:pPr marL="285750" indent="-285750">
              <a:buFont typeface="Arial" panose="020B0604020202020204" pitchFamily="34" charset="0"/>
              <a:buChar char="•"/>
            </a:pPr>
            <a:r>
              <a:rPr lang="en-US" sz="1600" dirty="0"/>
              <a:t>Students in an online test administration should log out if they take a lunch break.  To log out of the test, students click the Logout button. </a:t>
            </a:r>
          </a:p>
          <a:p>
            <a:pPr marL="285750" indent="-285750">
              <a:buFont typeface="Arial" panose="020B0604020202020204" pitchFamily="34" charset="0"/>
              <a:buChar char="•"/>
            </a:pPr>
            <a:r>
              <a:rPr lang="en-US" sz="1600" dirty="0"/>
              <a:t>Ensure students have properly exited test BEFORE allowing them to leave test session</a:t>
            </a:r>
          </a:p>
          <a:p>
            <a:pPr marL="285750" indent="-285750">
              <a:buFont typeface="Arial" panose="020B0604020202020204" pitchFamily="34" charset="0"/>
              <a:buChar char="•"/>
            </a:pPr>
            <a:r>
              <a:rPr lang="en-US" sz="1600" dirty="0"/>
              <a:t>Test Administrators should remind students that they should not click the Submit and End Test button until they have finished the test Once a test is submitted, it cannot be restarted by the test administrator. </a:t>
            </a:r>
          </a:p>
          <a:p>
            <a:pPr marL="285750" indent="-285750">
              <a:buFont typeface="Arial" panose="020B0604020202020204" pitchFamily="34" charset="0"/>
              <a:buChar char="•"/>
            </a:pPr>
            <a:r>
              <a:rPr lang="en-US" sz="1600" dirty="0"/>
              <a:t>Students who cannot finish their tests due to illness or a testing irregularity should not click the Submit and End Test button. The student should log out of the test.  **Please notify TC in this instance for additional guidance.</a:t>
            </a:r>
          </a:p>
        </p:txBody>
      </p:sp>
      <p:pic>
        <p:nvPicPr>
          <p:cNvPr id="8" name="Picture 7">
            <a:extLst>
              <a:ext uri="{FF2B5EF4-FFF2-40B4-BE49-F238E27FC236}">
                <a16:creationId xmlns:a16="http://schemas.microsoft.com/office/drawing/2014/main" id="{A2E73EDC-0A0C-43C6-86F8-1BE238895A1B}"/>
              </a:ext>
            </a:extLst>
          </p:cNvPr>
          <p:cNvPicPr>
            <a:picLocks noChangeAspect="1"/>
          </p:cNvPicPr>
          <p:nvPr/>
        </p:nvPicPr>
        <p:blipFill>
          <a:blip r:embed="rId2"/>
          <a:stretch>
            <a:fillRect/>
          </a:stretch>
        </p:blipFill>
        <p:spPr>
          <a:xfrm>
            <a:off x="3530382" y="4805738"/>
            <a:ext cx="5029636" cy="1444877"/>
          </a:xfrm>
          <a:prstGeom prst="rect">
            <a:avLst/>
          </a:prstGeom>
        </p:spPr>
      </p:pic>
      <p:sp>
        <p:nvSpPr>
          <p:cNvPr id="9" name="Rectangle 8">
            <a:extLst>
              <a:ext uri="{FF2B5EF4-FFF2-40B4-BE49-F238E27FC236}">
                <a16:creationId xmlns:a16="http://schemas.microsoft.com/office/drawing/2014/main" id="{809C1C19-174E-4E8B-A071-8532C882E6AC}"/>
              </a:ext>
            </a:extLst>
          </p:cNvPr>
          <p:cNvSpPr/>
          <p:nvPr/>
        </p:nvSpPr>
        <p:spPr>
          <a:xfrm>
            <a:off x="2169284" y="6331654"/>
            <a:ext cx="7853432" cy="369332"/>
          </a:xfrm>
          <a:prstGeom prst="rect">
            <a:avLst/>
          </a:prstGeom>
        </p:spPr>
        <p:txBody>
          <a:bodyPr wrap="none">
            <a:spAutoFit/>
          </a:bodyPr>
          <a:lstStyle/>
          <a:p>
            <a:r>
              <a:rPr lang="en-US" sz="1800" b="1" dirty="0">
                <a:solidFill>
                  <a:srgbClr val="FF0000"/>
                </a:solidFill>
              </a:rPr>
              <a:t>**Report any online issues IMMEDIATELY to campus test coordinator.</a:t>
            </a:r>
          </a:p>
        </p:txBody>
      </p:sp>
    </p:spTree>
    <p:extLst>
      <p:ext uri="{BB962C8B-B14F-4D97-AF65-F5344CB8AC3E}">
        <p14:creationId xmlns:p14="http://schemas.microsoft.com/office/powerpoint/2010/main" val="28497548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104F8-5E25-410D-9F58-52922C846843}"/>
              </a:ext>
            </a:extLst>
          </p:cNvPr>
          <p:cNvSpPr>
            <a:spLocks noGrp="1"/>
          </p:cNvSpPr>
          <p:nvPr>
            <p:ph type="title"/>
          </p:nvPr>
        </p:nvSpPr>
        <p:spPr>
          <a:xfrm>
            <a:off x="508000" y="451338"/>
            <a:ext cx="11074400" cy="990600"/>
          </a:xfrm>
        </p:spPr>
        <p:txBody>
          <a:bodyPr/>
          <a:lstStyle/>
          <a:p>
            <a:r>
              <a:rPr lang="en-US" sz="4500" b="1" dirty="0">
                <a:solidFill>
                  <a:srgbClr val="FF0000"/>
                </a:solidFill>
              </a:rPr>
              <a:t>STAAR Manual Review: Stopping an Online Test</a:t>
            </a:r>
          </a:p>
        </p:txBody>
      </p:sp>
      <p:sp>
        <p:nvSpPr>
          <p:cNvPr id="3" name="Text Placeholder 2">
            <a:extLst>
              <a:ext uri="{FF2B5EF4-FFF2-40B4-BE49-F238E27FC236}">
                <a16:creationId xmlns:a16="http://schemas.microsoft.com/office/drawing/2014/main" id="{0298A9B9-6213-4691-A4E3-AE3858FA5C38}"/>
              </a:ext>
            </a:extLst>
          </p:cNvPr>
          <p:cNvSpPr>
            <a:spLocks noGrp="1"/>
          </p:cNvSpPr>
          <p:nvPr>
            <p:ph type="body" idx="1"/>
          </p:nvPr>
        </p:nvSpPr>
        <p:spPr>
          <a:xfrm>
            <a:off x="304800" y="1601372"/>
            <a:ext cx="11582400" cy="4419600"/>
          </a:xfrm>
        </p:spPr>
        <p:txBody>
          <a:bodyPr/>
          <a:lstStyle/>
          <a:p>
            <a:pPr marL="0"/>
            <a:r>
              <a:rPr lang="en-US" sz="1800" b="1" u="sng" dirty="0">
                <a:latin typeface="+mn-lt"/>
              </a:rPr>
              <a:t>Submitting a student test  </a:t>
            </a:r>
          </a:p>
          <a:p>
            <a:pPr marL="0" indent="0"/>
            <a:r>
              <a:rPr lang="en-US" sz="1800" dirty="0">
                <a:latin typeface="+mn-lt"/>
              </a:rPr>
              <a:t>Once a student has submitted a test, the student will no longer be active in the test session and cannot access the test with his or her student test ticket. The following steps submit the test and end the session for a student.</a:t>
            </a:r>
          </a:p>
          <a:p>
            <a:pPr marL="571500" indent="-342900">
              <a:buFont typeface="+mj-lt"/>
              <a:buAutoNum type="arabicPeriod"/>
            </a:pPr>
            <a:r>
              <a:rPr lang="en-US" sz="1800" dirty="0">
                <a:latin typeface="+mn-lt"/>
              </a:rPr>
              <a:t>On the Review/End page of the test, click End Test</a:t>
            </a:r>
          </a:p>
          <a:p>
            <a:pPr marL="571500" indent="-342900">
              <a:buFont typeface="+mj-lt"/>
              <a:buAutoNum type="arabicPeriod"/>
            </a:pPr>
            <a:r>
              <a:rPr lang="en-US" sz="1800" dirty="0">
                <a:latin typeface="+mn-lt"/>
              </a:rPr>
              <a:t>Check the “I understand I cannot return to the test” box.</a:t>
            </a:r>
          </a:p>
          <a:p>
            <a:pPr marL="571500" indent="-342900">
              <a:buFont typeface="+mj-lt"/>
              <a:buAutoNum type="arabicPeriod"/>
            </a:pPr>
            <a:r>
              <a:rPr lang="en-US" sz="1800" dirty="0">
                <a:latin typeface="+mn-lt"/>
              </a:rPr>
              <a:t>Select the </a:t>
            </a:r>
            <a:r>
              <a:rPr lang="en-US" sz="1800" b="1" dirty="0">
                <a:latin typeface="+mn-lt"/>
              </a:rPr>
              <a:t>Submit and End </a:t>
            </a:r>
            <a:r>
              <a:rPr lang="en-US" sz="1800" dirty="0">
                <a:latin typeface="+mn-lt"/>
              </a:rPr>
              <a:t>Test button.</a:t>
            </a:r>
          </a:p>
          <a:p>
            <a:pPr marL="228600" indent="0"/>
            <a:endParaRPr lang="en-US" sz="1800" dirty="0">
              <a:latin typeface="+mn-lt"/>
            </a:endParaRPr>
          </a:p>
          <a:p>
            <a:pPr marL="514350" indent="-285750">
              <a:buFont typeface="Wingdings" panose="05000000000000000000" pitchFamily="2" charset="2"/>
              <a:buChar char="§"/>
            </a:pPr>
            <a:r>
              <a:rPr lang="en-US" sz="1800" dirty="0">
                <a:latin typeface="+mn-lt"/>
              </a:rPr>
              <a:t>Test administrators should verify student tests are submitted correctly and collect student test tickets before students are allowed to leave the testing room.</a:t>
            </a:r>
          </a:p>
          <a:p>
            <a:endParaRPr lang="en-US" sz="1800" dirty="0">
              <a:latin typeface="+mn-lt"/>
            </a:endParaRPr>
          </a:p>
          <a:p>
            <a:pPr marL="514350" indent="-285750">
              <a:buFont typeface="Wingdings" panose="05000000000000000000" pitchFamily="2" charset="2"/>
              <a:buChar char="§"/>
            </a:pPr>
            <a:r>
              <a:rPr lang="en-US" sz="1800" dirty="0">
                <a:latin typeface="+mn-lt"/>
              </a:rPr>
              <a:t>The test will be submitted for scoring via the Assessment Management System as soon as the student clicks the Submit and End Test button. </a:t>
            </a:r>
          </a:p>
          <a:p>
            <a:endParaRPr lang="en-US" sz="1800" dirty="0">
              <a:latin typeface="+mn-lt"/>
            </a:endParaRPr>
          </a:p>
          <a:p>
            <a:pPr marL="514350" indent="-285750">
              <a:buFont typeface="Wingdings" panose="05000000000000000000" pitchFamily="2" charset="2"/>
              <a:buChar char="§"/>
            </a:pPr>
            <a:r>
              <a:rPr lang="en-US" sz="1800" dirty="0">
                <a:latin typeface="+mn-lt"/>
              </a:rPr>
              <a:t>If a student clicked the Submit and End Test button accidentally, contact your campus testing coordinator.</a:t>
            </a:r>
          </a:p>
          <a:p>
            <a:endParaRPr lang="en-US" dirty="0"/>
          </a:p>
        </p:txBody>
      </p:sp>
      <p:sp>
        <p:nvSpPr>
          <p:cNvPr id="9" name="Rectangle 8">
            <a:extLst>
              <a:ext uri="{FF2B5EF4-FFF2-40B4-BE49-F238E27FC236}">
                <a16:creationId xmlns:a16="http://schemas.microsoft.com/office/drawing/2014/main" id="{809C1C19-174E-4E8B-A071-8532C882E6AC}"/>
              </a:ext>
            </a:extLst>
          </p:cNvPr>
          <p:cNvSpPr/>
          <p:nvPr/>
        </p:nvSpPr>
        <p:spPr>
          <a:xfrm>
            <a:off x="2118484" y="6221996"/>
            <a:ext cx="7853432" cy="369332"/>
          </a:xfrm>
          <a:prstGeom prst="rect">
            <a:avLst/>
          </a:prstGeom>
        </p:spPr>
        <p:txBody>
          <a:bodyPr wrap="none">
            <a:spAutoFit/>
          </a:bodyPr>
          <a:lstStyle/>
          <a:p>
            <a:r>
              <a:rPr lang="en-US" sz="1800" b="1" dirty="0">
                <a:solidFill>
                  <a:srgbClr val="FF0000"/>
                </a:solidFill>
              </a:rPr>
              <a:t>**Report any online issues IMMEDIATELY to campus test coordinator.</a:t>
            </a:r>
          </a:p>
        </p:txBody>
      </p:sp>
    </p:spTree>
    <p:extLst>
      <p:ext uri="{BB962C8B-B14F-4D97-AF65-F5344CB8AC3E}">
        <p14:creationId xmlns:p14="http://schemas.microsoft.com/office/powerpoint/2010/main" val="35853382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C34E2B-B0EF-46B1-9347-7E64D410C92A}"/>
              </a:ext>
            </a:extLst>
          </p:cNvPr>
          <p:cNvSpPr>
            <a:spLocks noGrp="1"/>
          </p:cNvSpPr>
          <p:nvPr>
            <p:ph type="title"/>
          </p:nvPr>
        </p:nvSpPr>
        <p:spPr/>
        <p:txBody>
          <a:bodyPr/>
          <a:lstStyle/>
          <a:p>
            <a:r>
              <a:rPr lang="en-US" sz="4500" b="1" dirty="0">
                <a:solidFill>
                  <a:srgbClr val="FF0000"/>
                </a:solidFill>
              </a:rPr>
              <a:t>Student Test Tickets</a:t>
            </a:r>
          </a:p>
        </p:txBody>
      </p:sp>
      <p:pic>
        <p:nvPicPr>
          <p:cNvPr id="12" name="Content Placeholder 11" descr="Graphical user interface, application, Word&#10;&#10;Description automatically generated">
            <a:extLst>
              <a:ext uri="{FF2B5EF4-FFF2-40B4-BE49-F238E27FC236}">
                <a16:creationId xmlns:a16="http://schemas.microsoft.com/office/drawing/2014/main" id="{5B4F6BF0-A142-40BD-BA14-C34F46C154B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9416" y="2137613"/>
            <a:ext cx="6043547" cy="3399495"/>
          </a:xfrm>
          <a:prstGeom prst="rect">
            <a:avLst/>
          </a:prstGeom>
        </p:spPr>
      </p:pic>
      <p:pic>
        <p:nvPicPr>
          <p:cNvPr id="13" name="Content Placeholder 12" descr="Table&#10;&#10;Description automatically generated">
            <a:extLst>
              <a:ext uri="{FF2B5EF4-FFF2-40B4-BE49-F238E27FC236}">
                <a16:creationId xmlns:a16="http://schemas.microsoft.com/office/drawing/2014/main" id="{F6D69ED5-3468-4591-8669-8AC5835E8617}"/>
              </a:ext>
            </a:extLst>
          </p:cNvPr>
          <p:cNvPicPr>
            <a:picLocks noGrp="1" noChangeAspect="1"/>
          </p:cNvPicPr>
          <p:nvPr>
            <p:ph sz="half" idx="2"/>
          </p:nvPr>
        </p:nvPicPr>
        <p:blipFill>
          <a:blip r:embed="rId3">
            <a:alphaModFix/>
            <a:extLst>
              <a:ext uri="{28A0092B-C50C-407E-A947-70E740481C1C}">
                <a14:useLocalDpi xmlns:a14="http://schemas.microsoft.com/office/drawing/2010/main" val="0"/>
              </a:ext>
            </a:extLst>
          </a:blip>
          <a:stretch>
            <a:fillRect/>
          </a:stretch>
        </p:blipFill>
        <p:spPr>
          <a:xfrm>
            <a:off x="7730798" y="1276355"/>
            <a:ext cx="4281786" cy="5122012"/>
          </a:xfrm>
          <a:prstGeom prst="rect">
            <a:avLst/>
          </a:prstGeom>
        </p:spPr>
      </p:pic>
      <p:pic>
        <p:nvPicPr>
          <p:cNvPr id="14" name="Picture 13">
            <a:extLst>
              <a:ext uri="{FF2B5EF4-FFF2-40B4-BE49-F238E27FC236}">
                <a16:creationId xmlns:a16="http://schemas.microsoft.com/office/drawing/2014/main" id="{A73D218D-69C3-4250-A6BC-057A06362C27}"/>
              </a:ext>
            </a:extLst>
          </p:cNvPr>
          <p:cNvPicPr>
            <a:picLocks noChangeAspect="1"/>
          </p:cNvPicPr>
          <p:nvPr/>
        </p:nvPicPr>
        <p:blipFill>
          <a:blip r:embed="rId4"/>
          <a:stretch>
            <a:fillRect/>
          </a:stretch>
        </p:blipFill>
        <p:spPr>
          <a:xfrm>
            <a:off x="6656915" y="2865196"/>
            <a:ext cx="2377646" cy="323116"/>
          </a:xfrm>
          <a:prstGeom prst="rect">
            <a:avLst/>
          </a:prstGeom>
          <a:ln w="19050">
            <a:solidFill>
              <a:srgbClr val="002060"/>
            </a:solidFill>
          </a:ln>
        </p:spPr>
      </p:pic>
      <p:pic>
        <p:nvPicPr>
          <p:cNvPr id="15" name="Picture 14">
            <a:extLst>
              <a:ext uri="{FF2B5EF4-FFF2-40B4-BE49-F238E27FC236}">
                <a16:creationId xmlns:a16="http://schemas.microsoft.com/office/drawing/2014/main" id="{411BBECF-61CF-4112-BF60-D9403504767E}"/>
              </a:ext>
            </a:extLst>
          </p:cNvPr>
          <p:cNvPicPr>
            <a:picLocks noChangeAspect="1"/>
          </p:cNvPicPr>
          <p:nvPr/>
        </p:nvPicPr>
        <p:blipFill>
          <a:blip r:embed="rId5"/>
          <a:stretch>
            <a:fillRect/>
          </a:stretch>
        </p:blipFill>
        <p:spPr>
          <a:xfrm>
            <a:off x="6656915" y="3282997"/>
            <a:ext cx="2377646" cy="1243692"/>
          </a:xfrm>
          <a:prstGeom prst="rect">
            <a:avLst/>
          </a:prstGeom>
          <a:ln w="19050">
            <a:solidFill>
              <a:srgbClr val="002060"/>
            </a:solidFill>
          </a:ln>
        </p:spPr>
      </p:pic>
      <p:pic>
        <p:nvPicPr>
          <p:cNvPr id="16" name="Picture 15">
            <a:extLst>
              <a:ext uri="{FF2B5EF4-FFF2-40B4-BE49-F238E27FC236}">
                <a16:creationId xmlns:a16="http://schemas.microsoft.com/office/drawing/2014/main" id="{E17FBA24-02E9-4BB2-A5BF-278DC9E9BF0C}"/>
              </a:ext>
            </a:extLst>
          </p:cNvPr>
          <p:cNvPicPr>
            <a:picLocks noChangeAspect="1"/>
          </p:cNvPicPr>
          <p:nvPr/>
        </p:nvPicPr>
        <p:blipFill>
          <a:blip r:embed="rId6"/>
          <a:stretch>
            <a:fillRect/>
          </a:stretch>
        </p:blipFill>
        <p:spPr>
          <a:xfrm>
            <a:off x="6656915" y="4603628"/>
            <a:ext cx="2377646" cy="323116"/>
          </a:xfrm>
          <a:prstGeom prst="rect">
            <a:avLst/>
          </a:prstGeom>
          <a:ln w="19050">
            <a:solidFill>
              <a:srgbClr val="002060"/>
            </a:solidFill>
          </a:ln>
        </p:spPr>
      </p:pic>
      <p:pic>
        <p:nvPicPr>
          <p:cNvPr id="17" name="Picture 16">
            <a:extLst>
              <a:ext uri="{FF2B5EF4-FFF2-40B4-BE49-F238E27FC236}">
                <a16:creationId xmlns:a16="http://schemas.microsoft.com/office/drawing/2014/main" id="{31E609B2-DA36-4CBF-AA40-CB87CF3D8C36}"/>
              </a:ext>
            </a:extLst>
          </p:cNvPr>
          <p:cNvPicPr>
            <a:picLocks noChangeAspect="1"/>
          </p:cNvPicPr>
          <p:nvPr/>
        </p:nvPicPr>
        <p:blipFill>
          <a:blip r:embed="rId7"/>
          <a:stretch>
            <a:fillRect/>
          </a:stretch>
        </p:blipFill>
        <p:spPr>
          <a:xfrm>
            <a:off x="6656915" y="5466078"/>
            <a:ext cx="2377646" cy="329213"/>
          </a:xfrm>
          <a:prstGeom prst="rect">
            <a:avLst/>
          </a:prstGeom>
          <a:ln w="19050">
            <a:solidFill>
              <a:srgbClr val="002060"/>
            </a:solidFill>
          </a:ln>
        </p:spPr>
      </p:pic>
    </p:spTree>
    <p:extLst>
      <p:ext uri="{BB962C8B-B14F-4D97-AF65-F5344CB8AC3E}">
        <p14:creationId xmlns:p14="http://schemas.microsoft.com/office/powerpoint/2010/main" val="26217743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E6D2B-EF4E-455A-B147-86FC897D2F77}"/>
              </a:ext>
            </a:extLst>
          </p:cNvPr>
          <p:cNvSpPr>
            <a:spLocks noGrp="1"/>
          </p:cNvSpPr>
          <p:nvPr>
            <p:ph type="ctrTitle"/>
          </p:nvPr>
        </p:nvSpPr>
        <p:spPr>
          <a:xfrm>
            <a:off x="971612" y="659109"/>
            <a:ext cx="10058400" cy="708025"/>
          </a:xfrm>
        </p:spPr>
        <p:txBody>
          <a:bodyPr/>
          <a:lstStyle/>
          <a:p>
            <a:r>
              <a:rPr lang="en-US" sz="4500" dirty="0">
                <a:solidFill>
                  <a:srgbClr val="FF0000"/>
                </a:solidFill>
              </a:rPr>
              <a:t>Locked Responses</a:t>
            </a:r>
          </a:p>
        </p:txBody>
      </p:sp>
      <p:pic>
        <p:nvPicPr>
          <p:cNvPr id="4" name="Picture 3">
            <a:extLst>
              <a:ext uri="{FF2B5EF4-FFF2-40B4-BE49-F238E27FC236}">
                <a16:creationId xmlns:a16="http://schemas.microsoft.com/office/drawing/2014/main" id="{808BBEEB-0F9A-49D7-98D4-DD8756130F4C}"/>
              </a:ext>
            </a:extLst>
          </p:cNvPr>
          <p:cNvPicPr>
            <a:picLocks noChangeAspect="1"/>
          </p:cNvPicPr>
          <p:nvPr/>
        </p:nvPicPr>
        <p:blipFill>
          <a:blip r:embed="rId2"/>
          <a:stretch>
            <a:fillRect/>
          </a:stretch>
        </p:blipFill>
        <p:spPr>
          <a:xfrm>
            <a:off x="306100" y="1728787"/>
            <a:ext cx="5410200" cy="4483877"/>
          </a:xfrm>
          <a:prstGeom prst="rect">
            <a:avLst/>
          </a:prstGeom>
        </p:spPr>
      </p:pic>
      <p:pic>
        <p:nvPicPr>
          <p:cNvPr id="5" name="Picture 4">
            <a:extLst>
              <a:ext uri="{FF2B5EF4-FFF2-40B4-BE49-F238E27FC236}">
                <a16:creationId xmlns:a16="http://schemas.microsoft.com/office/drawing/2014/main" id="{207B64FA-6A64-47CB-8C5E-0776C209A904}"/>
              </a:ext>
            </a:extLst>
          </p:cNvPr>
          <p:cNvPicPr>
            <a:picLocks noChangeAspect="1"/>
          </p:cNvPicPr>
          <p:nvPr/>
        </p:nvPicPr>
        <p:blipFill>
          <a:blip r:embed="rId3"/>
          <a:stretch>
            <a:fillRect/>
          </a:stretch>
        </p:blipFill>
        <p:spPr>
          <a:xfrm>
            <a:off x="5892800" y="2677596"/>
            <a:ext cx="4267200" cy="2905125"/>
          </a:xfrm>
          <a:prstGeom prst="rect">
            <a:avLst/>
          </a:prstGeom>
        </p:spPr>
      </p:pic>
      <p:sp>
        <p:nvSpPr>
          <p:cNvPr id="6" name="TextBox 5">
            <a:extLst>
              <a:ext uri="{FF2B5EF4-FFF2-40B4-BE49-F238E27FC236}">
                <a16:creationId xmlns:a16="http://schemas.microsoft.com/office/drawing/2014/main" id="{EACC927B-D980-4EB8-A5A4-F10DFD4AAB15}"/>
              </a:ext>
            </a:extLst>
          </p:cNvPr>
          <p:cNvSpPr txBox="1"/>
          <p:nvPr/>
        </p:nvSpPr>
        <p:spPr>
          <a:xfrm>
            <a:off x="7341833" y="2392558"/>
            <a:ext cx="4267200" cy="307777"/>
          </a:xfrm>
          <a:prstGeom prst="rect">
            <a:avLst/>
          </a:prstGeom>
          <a:noFill/>
        </p:spPr>
        <p:txBody>
          <a:bodyPr wrap="square" rtlCol="0">
            <a:spAutoFit/>
          </a:bodyPr>
          <a:lstStyle/>
          <a:p>
            <a:r>
              <a:rPr lang="en-US" dirty="0"/>
              <a:t>Locked responses will look like this:</a:t>
            </a:r>
          </a:p>
        </p:txBody>
      </p:sp>
      <p:pic>
        <p:nvPicPr>
          <p:cNvPr id="8" name="Picture 7">
            <a:extLst>
              <a:ext uri="{FF2B5EF4-FFF2-40B4-BE49-F238E27FC236}">
                <a16:creationId xmlns:a16="http://schemas.microsoft.com/office/drawing/2014/main" id="{D285EDEB-B537-4DD1-AAFA-0195104CBA55}"/>
              </a:ext>
            </a:extLst>
          </p:cNvPr>
          <p:cNvPicPr>
            <a:picLocks noChangeAspect="1"/>
          </p:cNvPicPr>
          <p:nvPr/>
        </p:nvPicPr>
        <p:blipFill>
          <a:blip r:embed="rId4"/>
          <a:stretch>
            <a:fillRect/>
          </a:stretch>
        </p:blipFill>
        <p:spPr>
          <a:xfrm>
            <a:off x="2923151" y="1750355"/>
            <a:ext cx="506012" cy="572610"/>
          </a:xfrm>
          <a:prstGeom prst="rect">
            <a:avLst/>
          </a:prstGeom>
        </p:spPr>
      </p:pic>
      <p:pic>
        <p:nvPicPr>
          <p:cNvPr id="9" name="Picture 8">
            <a:extLst>
              <a:ext uri="{FF2B5EF4-FFF2-40B4-BE49-F238E27FC236}">
                <a16:creationId xmlns:a16="http://schemas.microsoft.com/office/drawing/2014/main" id="{E547A179-5C71-49C0-BD47-50E0295212B0}"/>
              </a:ext>
            </a:extLst>
          </p:cNvPr>
          <p:cNvPicPr>
            <a:picLocks noChangeAspect="1"/>
          </p:cNvPicPr>
          <p:nvPr/>
        </p:nvPicPr>
        <p:blipFill>
          <a:blip r:embed="rId5"/>
          <a:stretch>
            <a:fillRect/>
          </a:stretch>
        </p:blipFill>
        <p:spPr>
          <a:xfrm>
            <a:off x="8231403" y="3887078"/>
            <a:ext cx="3648075" cy="2847975"/>
          </a:xfrm>
          <a:prstGeom prst="rect">
            <a:avLst/>
          </a:prstGeom>
        </p:spPr>
      </p:pic>
      <p:sp>
        <p:nvSpPr>
          <p:cNvPr id="7" name="Arrow: Down 6">
            <a:extLst>
              <a:ext uri="{FF2B5EF4-FFF2-40B4-BE49-F238E27FC236}">
                <a16:creationId xmlns:a16="http://schemas.microsoft.com/office/drawing/2014/main" id="{E7947EE8-9DA1-4E85-9D42-B9FA6CCE106E}"/>
              </a:ext>
            </a:extLst>
          </p:cNvPr>
          <p:cNvSpPr/>
          <p:nvPr/>
        </p:nvSpPr>
        <p:spPr>
          <a:xfrm>
            <a:off x="10661382" y="2572905"/>
            <a:ext cx="148756" cy="190679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Down 11">
            <a:extLst>
              <a:ext uri="{FF2B5EF4-FFF2-40B4-BE49-F238E27FC236}">
                <a16:creationId xmlns:a16="http://schemas.microsoft.com/office/drawing/2014/main" id="{A335CC1E-1067-4D52-8F4C-B531F6FF54AA}"/>
              </a:ext>
            </a:extLst>
          </p:cNvPr>
          <p:cNvSpPr/>
          <p:nvPr/>
        </p:nvSpPr>
        <p:spPr>
          <a:xfrm>
            <a:off x="6464711" y="2546186"/>
            <a:ext cx="138096" cy="70802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6944AAB-4311-4E94-86F0-AC5A437EE823}"/>
              </a:ext>
            </a:extLst>
          </p:cNvPr>
          <p:cNvSpPr/>
          <p:nvPr/>
        </p:nvSpPr>
        <p:spPr>
          <a:xfrm>
            <a:off x="6548268" y="2546186"/>
            <a:ext cx="793565" cy="6384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E4876E5-7725-4F6D-9B45-D54CC58BC760}"/>
              </a:ext>
            </a:extLst>
          </p:cNvPr>
          <p:cNvSpPr/>
          <p:nvPr/>
        </p:nvSpPr>
        <p:spPr>
          <a:xfrm>
            <a:off x="10316125" y="2519466"/>
            <a:ext cx="460940" cy="5343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30557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800E064-F557-4521-867C-99C1279C8FB9}"/>
              </a:ext>
            </a:extLst>
          </p:cNvPr>
          <p:cNvSpPr>
            <a:spLocks noGrp="1"/>
          </p:cNvSpPr>
          <p:nvPr>
            <p:ph type="ctrTitle"/>
          </p:nvPr>
        </p:nvSpPr>
        <p:spPr>
          <a:xfrm>
            <a:off x="895350" y="814387"/>
            <a:ext cx="10058400" cy="708025"/>
          </a:xfrm>
        </p:spPr>
        <p:txBody>
          <a:bodyPr/>
          <a:lstStyle/>
          <a:p>
            <a:r>
              <a:rPr lang="en-US" sz="4500" dirty="0">
                <a:solidFill>
                  <a:srgbClr val="FF0000"/>
                </a:solidFill>
              </a:rPr>
              <a:t>Locked Responses</a:t>
            </a:r>
          </a:p>
        </p:txBody>
      </p:sp>
      <p:sp>
        <p:nvSpPr>
          <p:cNvPr id="8" name="Subtitle 7">
            <a:extLst>
              <a:ext uri="{FF2B5EF4-FFF2-40B4-BE49-F238E27FC236}">
                <a16:creationId xmlns:a16="http://schemas.microsoft.com/office/drawing/2014/main" id="{5216EFFD-3A59-45A6-A8D3-8D1CBEF7B993}"/>
              </a:ext>
            </a:extLst>
          </p:cNvPr>
          <p:cNvSpPr>
            <a:spLocks noGrp="1"/>
          </p:cNvSpPr>
          <p:nvPr>
            <p:ph type="subTitle" idx="1"/>
          </p:nvPr>
        </p:nvSpPr>
        <p:spPr>
          <a:xfrm>
            <a:off x="1727200" y="1797997"/>
            <a:ext cx="8534400" cy="457200"/>
          </a:xfrm>
        </p:spPr>
        <p:txBody>
          <a:bodyPr/>
          <a:lstStyle/>
          <a:p>
            <a:r>
              <a:rPr lang="en-US" b="1" dirty="0">
                <a:solidFill>
                  <a:schemeClr val="tx1"/>
                </a:solidFill>
              </a:rPr>
              <a:t>Confirmation of locked responses</a:t>
            </a:r>
          </a:p>
        </p:txBody>
      </p:sp>
      <p:pic>
        <p:nvPicPr>
          <p:cNvPr id="4" name="Picture 3">
            <a:extLst>
              <a:ext uri="{FF2B5EF4-FFF2-40B4-BE49-F238E27FC236}">
                <a16:creationId xmlns:a16="http://schemas.microsoft.com/office/drawing/2014/main" id="{A4C5D15A-234B-4C55-9E72-3BE6525E7FFF}"/>
              </a:ext>
            </a:extLst>
          </p:cNvPr>
          <p:cNvPicPr>
            <a:picLocks noChangeAspect="1"/>
          </p:cNvPicPr>
          <p:nvPr/>
        </p:nvPicPr>
        <p:blipFill>
          <a:blip r:embed="rId2"/>
          <a:stretch>
            <a:fillRect/>
          </a:stretch>
        </p:blipFill>
        <p:spPr>
          <a:xfrm>
            <a:off x="793750" y="2987983"/>
            <a:ext cx="5200650" cy="2943225"/>
          </a:xfrm>
          <a:prstGeom prst="rect">
            <a:avLst/>
          </a:prstGeom>
        </p:spPr>
      </p:pic>
      <p:pic>
        <p:nvPicPr>
          <p:cNvPr id="9" name="Picture 8">
            <a:extLst>
              <a:ext uri="{FF2B5EF4-FFF2-40B4-BE49-F238E27FC236}">
                <a16:creationId xmlns:a16="http://schemas.microsoft.com/office/drawing/2014/main" id="{841CCA4D-F2DC-4AF1-8822-FB8A5C63976E}"/>
              </a:ext>
            </a:extLst>
          </p:cNvPr>
          <p:cNvPicPr>
            <a:picLocks noChangeAspect="1"/>
          </p:cNvPicPr>
          <p:nvPr/>
        </p:nvPicPr>
        <p:blipFill>
          <a:blip r:embed="rId3"/>
          <a:stretch>
            <a:fillRect/>
          </a:stretch>
        </p:blipFill>
        <p:spPr>
          <a:xfrm>
            <a:off x="6197602" y="3564245"/>
            <a:ext cx="5667375" cy="1790700"/>
          </a:xfrm>
          <a:prstGeom prst="rect">
            <a:avLst/>
          </a:prstGeom>
        </p:spPr>
      </p:pic>
    </p:spTree>
    <p:extLst>
      <p:ext uri="{BB962C8B-B14F-4D97-AF65-F5344CB8AC3E}">
        <p14:creationId xmlns:p14="http://schemas.microsoft.com/office/powerpoint/2010/main" val="30963990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129" y="473612"/>
            <a:ext cx="8380412" cy="750887"/>
          </a:xfrm>
        </p:spPr>
        <p:txBody>
          <a:bodyPr>
            <a:noAutofit/>
          </a:bodyPr>
          <a:lstStyle/>
          <a:p>
            <a:pPr>
              <a:defRPr/>
            </a:pPr>
            <a:r>
              <a:rPr lang="en-US" sz="4500" b="1" dirty="0">
                <a:solidFill>
                  <a:srgbClr val="FF0000"/>
                </a:solidFill>
              </a:rPr>
              <a:t>Online Testing Key Pages</a:t>
            </a:r>
          </a:p>
        </p:txBody>
      </p:sp>
      <p:sp useBgFill="1">
        <p:nvSpPr>
          <p:cNvPr id="6" name="Rectangle 3">
            <a:extLst>
              <a:ext uri="{FF2B5EF4-FFF2-40B4-BE49-F238E27FC236}">
                <a16:creationId xmlns:a16="http://schemas.microsoft.com/office/drawing/2014/main" id="{292236B0-D94B-40FF-A2E8-5084A7373772}"/>
              </a:ext>
            </a:extLst>
          </p:cNvPr>
          <p:cNvSpPr>
            <a:spLocks noGrp="1" noChangeArrowheads="1"/>
          </p:cNvSpPr>
          <p:nvPr>
            <p:ph idx="1"/>
          </p:nvPr>
        </p:nvSpPr>
        <p:spPr>
          <a:xfrm>
            <a:off x="268460" y="1635370"/>
            <a:ext cx="10944571" cy="4495800"/>
          </a:xfrm>
        </p:spPr>
        <p:txBody>
          <a:bodyPr rtlCol="0">
            <a:noAutofit/>
          </a:bodyPr>
          <a:lstStyle/>
          <a:p>
            <a:pPr>
              <a:lnSpc>
                <a:spcPct val="80000"/>
              </a:lnSpc>
              <a:buClr>
                <a:srgbClr val="FF0000"/>
              </a:buClr>
              <a:buFont typeface="Arial" panose="020B0604020202020204" pitchFamily="34" charset="0"/>
              <a:buChar char="•"/>
              <a:defRPr/>
            </a:pPr>
            <a:r>
              <a:rPr lang="en-US" sz="2600" dirty="0">
                <a:solidFill>
                  <a:schemeClr val="tx1"/>
                </a:solidFill>
              </a:rPr>
              <a:t>Starting Online Test –Manual page 38 and Appendix B</a:t>
            </a:r>
          </a:p>
          <a:p>
            <a:pPr>
              <a:lnSpc>
                <a:spcPct val="80000"/>
              </a:lnSpc>
              <a:buClr>
                <a:srgbClr val="FF0000"/>
              </a:buClr>
              <a:buFont typeface="Arial" panose="020B0604020202020204" pitchFamily="34" charset="0"/>
              <a:buChar char="•"/>
              <a:defRPr/>
            </a:pPr>
            <a:endParaRPr lang="en-US" sz="2600" dirty="0">
              <a:solidFill>
                <a:schemeClr val="tx1"/>
              </a:solidFill>
            </a:endParaRPr>
          </a:p>
          <a:p>
            <a:pPr>
              <a:lnSpc>
                <a:spcPct val="80000"/>
              </a:lnSpc>
              <a:buClr>
                <a:srgbClr val="FF0000"/>
              </a:buClr>
              <a:buFont typeface="Arial" panose="020B0604020202020204" pitchFamily="34" charset="0"/>
              <a:buChar char="•"/>
              <a:defRPr/>
            </a:pPr>
            <a:r>
              <a:rPr lang="en-US" altLang="en-US" sz="2600" dirty="0">
                <a:solidFill>
                  <a:schemeClr val="tx1"/>
                </a:solidFill>
              </a:rPr>
              <a:t>Submitting the Test- Manual page 42</a:t>
            </a:r>
          </a:p>
          <a:p>
            <a:pPr>
              <a:lnSpc>
                <a:spcPct val="80000"/>
              </a:lnSpc>
              <a:buClr>
                <a:srgbClr val="FF0000"/>
              </a:buClr>
              <a:buFont typeface="Arial" panose="020B0604020202020204" pitchFamily="34" charset="0"/>
              <a:buChar char="•"/>
              <a:defRPr/>
            </a:pPr>
            <a:endParaRPr lang="en-US" altLang="en-US" sz="2600" dirty="0">
              <a:solidFill>
                <a:schemeClr val="tx1"/>
              </a:solidFill>
            </a:endParaRPr>
          </a:p>
          <a:p>
            <a:pPr>
              <a:lnSpc>
                <a:spcPct val="80000"/>
              </a:lnSpc>
              <a:buClr>
                <a:srgbClr val="FF0000"/>
              </a:buClr>
              <a:buFont typeface="Arial" panose="020B0604020202020204" pitchFamily="34" charset="0"/>
              <a:buChar char="•"/>
              <a:defRPr/>
            </a:pPr>
            <a:r>
              <a:rPr lang="en-US" sz="2600" dirty="0">
                <a:solidFill>
                  <a:schemeClr val="tx1"/>
                </a:solidFill>
              </a:rPr>
              <a:t>Marking New to Texas Information in the Assessment Management System- Manual page 42</a:t>
            </a:r>
          </a:p>
          <a:p>
            <a:pPr>
              <a:lnSpc>
                <a:spcPct val="80000"/>
              </a:lnSpc>
              <a:buClr>
                <a:srgbClr val="FF0000"/>
              </a:buClr>
              <a:buFont typeface="Arial" panose="020B0604020202020204" pitchFamily="34" charset="0"/>
              <a:buChar char="•"/>
              <a:defRPr/>
            </a:pPr>
            <a:endParaRPr lang="en-US" sz="2600" dirty="0">
              <a:solidFill>
                <a:schemeClr val="tx1"/>
              </a:solidFill>
            </a:endParaRPr>
          </a:p>
          <a:p>
            <a:pPr>
              <a:buClr>
                <a:srgbClr val="FF0000"/>
              </a:buClr>
              <a:buFont typeface="Arial" panose="020B0604020202020204" pitchFamily="34" charset="0"/>
              <a:buChar char="•"/>
              <a:defRPr/>
            </a:pPr>
            <a:r>
              <a:rPr lang="en-US" sz="2600" dirty="0">
                <a:solidFill>
                  <a:schemeClr val="tx1"/>
                </a:solidFill>
              </a:rPr>
              <a:t>Entering Student Score Codes Online – Manual Page 44</a:t>
            </a:r>
          </a:p>
          <a:p>
            <a:pPr>
              <a:buClr>
                <a:srgbClr val="FF0000"/>
              </a:buClr>
              <a:buFont typeface="Arial" panose="020B0604020202020204" pitchFamily="34" charset="0"/>
              <a:buChar char="•"/>
              <a:defRPr/>
            </a:pPr>
            <a:endParaRPr lang="en-US" sz="2600" dirty="0">
              <a:solidFill>
                <a:schemeClr val="tx1"/>
              </a:solidFill>
            </a:endParaRPr>
          </a:p>
          <a:p>
            <a:pPr>
              <a:buClr>
                <a:srgbClr val="FF0000"/>
              </a:buClr>
              <a:buFont typeface="Arial" panose="020B0604020202020204" pitchFamily="34" charset="0"/>
              <a:buChar char="•"/>
              <a:defRPr/>
            </a:pPr>
            <a:r>
              <a:rPr lang="en-US" sz="2600" dirty="0">
                <a:solidFill>
                  <a:schemeClr val="tx1"/>
                </a:solidFill>
              </a:rPr>
              <a:t>Entering Student Accommodations Online – Manual Page 43</a:t>
            </a:r>
          </a:p>
          <a:p>
            <a:pPr marL="0" indent="0">
              <a:buClr>
                <a:srgbClr val="FF0000"/>
              </a:buClr>
              <a:defRPr/>
            </a:pPr>
            <a:endParaRPr lang="en-US" sz="2600" dirty="0">
              <a:solidFill>
                <a:schemeClr val="tx1"/>
              </a:solidFill>
            </a:endParaRPr>
          </a:p>
          <a:p>
            <a:pPr>
              <a:buClr>
                <a:srgbClr val="FF0000"/>
              </a:buClr>
              <a:buFont typeface="Arial" panose="020B0604020202020204" pitchFamily="34" charset="0"/>
              <a:buChar char="•"/>
              <a:defRPr/>
            </a:pPr>
            <a:r>
              <a:rPr lang="en-US" sz="2600" dirty="0">
                <a:solidFill>
                  <a:schemeClr val="tx1"/>
                </a:solidFill>
              </a:rPr>
              <a:t>Online Tools –English/Spanish Appendix C</a:t>
            </a:r>
          </a:p>
        </p:txBody>
      </p:sp>
      <p:grpSp>
        <p:nvGrpSpPr>
          <p:cNvPr id="4" name="Group 3">
            <a:extLst>
              <a:ext uri="{FF2B5EF4-FFF2-40B4-BE49-F238E27FC236}">
                <a16:creationId xmlns:a16="http://schemas.microsoft.com/office/drawing/2014/main" id="{7974D850-5DDC-4A52-8A42-EC612FA21C5C}"/>
              </a:ext>
            </a:extLst>
          </p:cNvPr>
          <p:cNvGrpSpPr/>
          <p:nvPr/>
        </p:nvGrpSpPr>
        <p:grpSpPr>
          <a:xfrm>
            <a:off x="10823825" y="2320813"/>
            <a:ext cx="778412" cy="3124914"/>
            <a:chOff x="348678" y="246559"/>
            <a:chExt cx="1432195" cy="5970486"/>
          </a:xfrm>
        </p:grpSpPr>
        <p:sp>
          <p:nvSpPr>
            <p:cNvPr id="5" name="Google Shape;3942;p22">
              <a:extLst>
                <a:ext uri="{FF2B5EF4-FFF2-40B4-BE49-F238E27FC236}">
                  <a16:creationId xmlns:a16="http://schemas.microsoft.com/office/drawing/2014/main" id="{A8CF207C-B8F5-49A6-8FE5-CF910A06034D}"/>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7" name="Group 6">
              <a:extLst>
                <a:ext uri="{FF2B5EF4-FFF2-40B4-BE49-F238E27FC236}">
                  <a16:creationId xmlns:a16="http://schemas.microsoft.com/office/drawing/2014/main" id="{73C63ECF-7CDB-4BA6-A849-A047C51C06AB}"/>
                </a:ext>
              </a:extLst>
            </p:cNvPr>
            <p:cNvGrpSpPr/>
            <p:nvPr/>
          </p:nvGrpSpPr>
          <p:grpSpPr>
            <a:xfrm>
              <a:off x="348678" y="246559"/>
              <a:ext cx="1432195" cy="5850624"/>
              <a:chOff x="348678" y="246559"/>
              <a:chExt cx="1432195" cy="5850624"/>
            </a:xfrm>
          </p:grpSpPr>
          <p:sp>
            <p:nvSpPr>
              <p:cNvPr id="8" name="Google Shape;3940;p22">
                <a:extLst>
                  <a:ext uri="{FF2B5EF4-FFF2-40B4-BE49-F238E27FC236}">
                    <a16:creationId xmlns:a16="http://schemas.microsoft.com/office/drawing/2014/main" id="{2BDC9910-6980-4766-9770-9B6B9EF7D81D}"/>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9" name="Google Shape;3941;p22">
                <a:extLst>
                  <a:ext uri="{FF2B5EF4-FFF2-40B4-BE49-F238E27FC236}">
                    <a16:creationId xmlns:a16="http://schemas.microsoft.com/office/drawing/2014/main" id="{AA6493A1-8756-468E-AA4A-6442007F1079}"/>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0" name="Google Shape;3943;p22">
                <a:extLst>
                  <a:ext uri="{FF2B5EF4-FFF2-40B4-BE49-F238E27FC236}">
                    <a16:creationId xmlns:a16="http://schemas.microsoft.com/office/drawing/2014/main" id="{CB05F274-F943-4E04-98FA-46AB3EA3DFE3}"/>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4;p22">
                <a:extLst>
                  <a:ext uri="{FF2B5EF4-FFF2-40B4-BE49-F238E27FC236}">
                    <a16:creationId xmlns:a16="http://schemas.microsoft.com/office/drawing/2014/main" id="{AD9541E6-D337-446C-BB5A-C81CFBF7E3A3}"/>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5;p22">
                <a:extLst>
                  <a:ext uri="{FF2B5EF4-FFF2-40B4-BE49-F238E27FC236}">
                    <a16:creationId xmlns:a16="http://schemas.microsoft.com/office/drawing/2014/main" id="{3DA776DE-DABA-41B1-AB4D-46765562781E}"/>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6;p22">
                <a:extLst>
                  <a:ext uri="{FF2B5EF4-FFF2-40B4-BE49-F238E27FC236}">
                    <a16:creationId xmlns:a16="http://schemas.microsoft.com/office/drawing/2014/main" id="{A28F89F6-2253-40AD-99C6-347BA5CF7277}"/>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98201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02688" y="1447800"/>
            <a:ext cx="11049000" cy="3962400"/>
          </a:xfrm>
        </p:spPr>
        <p:txBody>
          <a:bodyPr anchor="t">
            <a:normAutofit fontScale="90000"/>
          </a:bodyPr>
          <a:lstStyle/>
          <a:p>
            <a:pPr algn="l">
              <a:defRPr/>
            </a:pPr>
            <a:r>
              <a:rPr lang="en-US" b="1" dirty="0">
                <a:solidFill>
                  <a:srgbClr val="FF0000"/>
                </a:solidFill>
                <a:latin typeface="+mn-lt"/>
              </a:rPr>
              <a:t>Paper Administration</a:t>
            </a:r>
            <a:r>
              <a:rPr lang="en-US" dirty="0">
                <a:solidFill>
                  <a:srgbClr val="FF0000"/>
                </a:solidFill>
                <a:latin typeface="+mn-lt"/>
              </a:rPr>
              <a:t> </a:t>
            </a:r>
            <a:r>
              <a:rPr lang="en-US" dirty="0">
                <a:solidFill>
                  <a:schemeClr val="tx1"/>
                </a:solidFill>
                <a:latin typeface="+mn-lt"/>
              </a:rPr>
              <a:t>directions begin on page 50 of your manual for Writing and page 57 for Math, Reading, and Science. The directions for Spanish Writing begin on page 63 and the directions for Spanish Math, Reading, and Science begin on page 70.</a:t>
            </a:r>
            <a:br>
              <a:rPr lang="en-US" dirty="0">
                <a:solidFill>
                  <a:schemeClr val="tx1"/>
                </a:solidFill>
                <a:latin typeface="+mn-lt"/>
              </a:rPr>
            </a:br>
            <a:br>
              <a:rPr lang="en-US" dirty="0">
                <a:solidFill>
                  <a:srgbClr val="002060"/>
                </a:solidFill>
                <a:latin typeface="+mn-lt"/>
              </a:rPr>
            </a:br>
            <a:r>
              <a:rPr lang="en-US" b="1" dirty="0">
                <a:solidFill>
                  <a:srgbClr val="FF0000"/>
                </a:solidFill>
                <a:latin typeface="+mn-lt"/>
              </a:rPr>
              <a:t>Online Directions</a:t>
            </a:r>
            <a:r>
              <a:rPr lang="en-US" dirty="0">
                <a:solidFill>
                  <a:srgbClr val="FF0000"/>
                </a:solidFill>
              </a:rPr>
              <a:t> </a:t>
            </a:r>
            <a:r>
              <a:rPr lang="en-US" dirty="0">
                <a:solidFill>
                  <a:schemeClr val="tx1"/>
                </a:solidFill>
              </a:rPr>
              <a:t>begin on page 77 of your manual for English and page 85 for Spanish.</a:t>
            </a:r>
            <a:br>
              <a:rPr lang="en-US" dirty="0">
                <a:solidFill>
                  <a:schemeClr val="tx1"/>
                </a:solidFill>
              </a:rPr>
            </a:br>
            <a:br>
              <a:rPr lang="en-US" dirty="0">
                <a:solidFill>
                  <a:schemeClr val="tx1"/>
                </a:solidFill>
              </a:rPr>
            </a:br>
            <a:r>
              <a:rPr lang="en-US" dirty="0">
                <a:solidFill>
                  <a:schemeClr val="tx1"/>
                </a:solidFill>
                <a:latin typeface="+mn-lt"/>
              </a:rPr>
              <a:t>It is important to read and highlight your directions in advance.  </a:t>
            </a:r>
            <a:br>
              <a:rPr lang="en-US" dirty="0">
                <a:solidFill>
                  <a:schemeClr val="tx1"/>
                </a:solidFill>
                <a:latin typeface="+mn-lt"/>
              </a:rPr>
            </a:br>
            <a:br>
              <a:rPr lang="en-US" dirty="0">
                <a:solidFill>
                  <a:schemeClr val="tx1"/>
                </a:solidFill>
                <a:latin typeface="+mn-lt"/>
              </a:rPr>
            </a:br>
            <a:r>
              <a:rPr lang="en-US" dirty="0">
                <a:solidFill>
                  <a:schemeClr val="tx1"/>
                </a:solidFill>
                <a:latin typeface="+mn-lt"/>
              </a:rPr>
              <a:t>Directions must be read verbatim. </a:t>
            </a:r>
            <a:br>
              <a:rPr lang="en-US" sz="3500" dirty="0">
                <a:solidFill>
                  <a:schemeClr val="tx1"/>
                </a:solidFill>
                <a:latin typeface="+mn-lt"/>
              </a:rPr>
            </a:br>
            <a:br>
              <a:rPr lang="en-US" b="1" dirty="0">
                <a:solidFill>
                  <a:schemeClr val="tx1"/>
                </a:solidFill>
                <a:latin typeface="+mn-lt"/>
              </a:rPr>
            </a:br>
            <a:r>
              <a:rPr lang="en-US" b="1" dirty="0">
                <a:solidFill>
                  <a:schemeClr val="tx1"/>
                </a:solidFill>
                <a:latin typeface="+mn-lt"/>
              </a:rPr>
              <a:t>Remember, this training does not take the place of reading your manual.</a:t>
            </a:r>
          </a:p>
        </p:txBody>
      </p:sp>
      <p:sp>
        <p:nvSpPr>
          <p:cNvPr id="4" name="Title 1"/>
          <p:cNvSpPr txBox="1">
            <a:spLocks/>
          </p:cNvSpPr>
          <p:nvPr/>
        </p:nvSpPr>
        <p:spPr>
          <a:xfrm>
            <a:off x="685800" y="419687"/>
            <a:ext cx="9982200" cy="7508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defRPr/>
            </a:pPr>
            <a:r>
              <a:rPr lang="en-US" sz="4500" b="1" dirty="0">
                <a:solidFill>
                  <a:srgbClr val="FF0000"/>
                </a:solidFill>
                <a:latin typeface="Source Sans Pro" panose="020B0503030403020204" pitchFamily="34" charset="0"/>
                <a:ea typeface="Source Sans Pro" panose="020B0503030403020204" pitchFamily="34" charset="0"/>
              </a:rPr>
              <a:t>Administration Directions</a:t>
            </a:r>
          </a:p>
        </p:txBody>
      </p:sp>
      <p:grpSp>
        <p:nvGrpSpPr>
          <p:cNvPr id="6" name="Group 5">
            <a:extLst>
              <a:ext uri="{FF2B5EF4-FFF2-40B4-BE49-F238E27FC236}">
                <a16:creationId xmlns:a16="http://schemas.microsoft.com/office/drawing/2014/main" id="{C3AF74EB-5AF2-4477-9464-D7B24E0475F0}"/>
              </a:ext>
            </a:extLst>
          </p:cNvPr>
          <p:cNvGrpSpPr/>
          <p:nvPr/>
        </p:nvGrpSpPr>
        <p:grpSpPr>
          <a:xfrm>
            <a:off x="11413588" y="2285286"/>
            <a:ext cx="778412" cy="3124914"/>
            <a:chOff x="348678" y="246559"/>
            <a:chExt cx="1432195" cy="5970486"/>
          </a:xfrm>
        </p:grpSpPr>
        <p:sp>
          <p:nvSpPr>
            <p:cNvPr id="8" name="Google Shape;3942;p22">
              <a:extLst>
                <a:ext uri="{FF2B5EF4-FFF2-40B4-BE49-F238E27FC236}">
                  <a16:creationId xmlns:a16="http://schemas.microsoft.com/office/drawing/2014/main" id="{89E2894B-9CCC-4257-8865-4AAB4B64B593}"/>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9" name="Group 8">
              <a:extLst>
                <a:ext uri="{FF2B5EF4-FFF2-40B4-BE49-F238E27FC236}">
                  <a16:creationId xmlns:a16="http://schemas.microsoft.com/office/drawing/2014/main" id="{306E618E-249C-4760-9C03-2AC02BA8396E}"/>
                </a:ext>
              </a:extLst>
            </p:cNvPr>
            <p:cNvGrpSpPr/>
            <p:nvPr/>
          </p:nvGrpSpPr>
          <p:grpSpPr>
            <a:xfrm>
              <a:off x="348678" y="246559"/>
              <a:ext cx="1432195" cy="5850624"/>
              <a:chOff x="348678" y="246559"/>
              <a:chExt cx="1432195" cy="5850624"/>
            </a:xfrm>
          </p:grpSpPr>
          <p:sp>
            <p:nvSpPr>
              <p:cNvPr id="10" name="Google Shape;3940;p22">
                <a:extLst>
                  <a:ext uri="{FF2B5EF4-FFF2-40B4-BE49-F238E27FC236}">
                    <a16:creationId xmlns:a16="http://schemas.microsoft.com/office/drawing/2014/main" id="{4BE49378-28F8-49F7-B33A-D822FF7C201D}"/>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1;p22">
                <a:extLst>
                  <a:ext uri="{FF2B5EF4-FFF2-40B4-BE49-F238E27FC236}">
                    <a16:creationId xmlns:a16="http://schemas.microsoft.com/office/drawing/2014/main" id="{A0FA16C2-2A26-48ED-AE80-3E99FBC9CFBC}"/>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3;p22">
                <a:extLst>
                  <a:ext uri="{FF2B5EF4-FFF2-40B4-BE49-F238E27FC236}">
                    <a16:creationId xmlns:a16="http://schemas.microsoft.com/office/drawing/2014/main" id="{C6B7B22A-395B-4391-B03E-6F4F39963291}"/>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4;p22">
                <a:extLst>
                  <a:ext uri="{FF2B5EF4-FFF2-40B4-BE49-F238E27FC236}">
                    <a16:creationId xmlns:a16="http://schemas.microsoft.com/office/drawing/2014/main" id="{3F0B9EA7-DC59-4F97-A8B7-F7FB6ADE6982}"/>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4" name="Google Shape;3945;p22">
                <a:extLst>
                  <a:ext uri="{FF2B5EF4-FFF2-40B4-BE49-F238E27FC236}">
                    <a16:creationId xmlns:a16="http://schemas.microsoft.com/office/drawing/2014/main" id="{9F50129A-7D9F-420F-97D3-0B5DCAFB41B3}"/>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6;p22">
                <a:extLst>
                  <a:ext uri="{FF2B5EF4-FFF2-40B4-BE49-F238E27FC236}">
                    <a16:creationId xmlns:a16="http://schemas.microsoft.com/office/drawing/2014/main" id="{67DE8FCB-D80A-4C02-B57F-3C0F7CED42D2}"/>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33085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983"/>
        <p:cNvGrpSpPr/>
        <p:nvPr/>
      </p:nvGrpSpPr>
      <p:grpSpPr>
        <a:xfrm>
          <a:off x="0" y="0"/>
          <a:ext cx="0" cy="0"/>
          <a:chOff x="0" y="0"/>
          <a:chExt cx="0" cy="0"/>
        </a:xfrm>
      </p:grpSpPr>
      <p:grpSp>
        <p:nvGrpSpPr>
          <p:cNvPr id="4" name="Group 3">
            <a:extLst>
              <a:ext uri="{FF2B5EF4-FFF2-40B4-BE49-F238E27FC236}">
                <a16:creationId xmlns:a16="http://schemas.microsoft.com/office/drawing/2014/main" id="{36D95626-FDD0-4D58-8E00-D510135818D2}"/>
              </a:ext>
            </a:extLst>
          </p:cNvPr>
          <p:cNvGrpSpPr/>
          <p:nvPr/>
        </p:nvGrpSpPr>
        <p:grpSpPr>
          <a:xfrm>
            <a:off x="230830" y="-187067"/>
            <a:ext cx="10588827" cy="6957997"/>
            <a:chOff x="230830" y="-187067"/>
            <a:chExt cx="10588827" cy="6957997"/>
          </a:xfrm>
        </p:grpSpPr>
        <p:grpSp>
          <p:nvGrpSpPr>
            <p:cNvPr id="3984" name="Google Shape;3984;p26"/>
            <p:cNvGrpSpPr/>
            <p:nvPr/>
          </p:nvGrpSpPr>
          <p:grpSpPr>
            <a:xfrm rot="1674322">
              <a:off x="230830" y="-187067"/>
              <a:ext cx="10588827" cy="6957997"/>
              <a:chOff x="-1096820" y="990601"/>
              <a:chExt cx="10588827" cy="6957997"/>
            </a:xfrm>
          </p:grpSpPr>
          <p:grpSp>
            <p:nvGrpSpPr>
              <p:cNvPr id="3985" name="Google Shape;3985;p26"/>
              <p:cNvGrpSpPr/>
              <p:nvPr/>
            </p:nvGrpSpPr>
            <p:grpSpPr>
              <a:xfrm>
                <a:off x="-1096820" y="3855600"/>
                <a:ext cx="4913626" cy="4092997"/>
                <a:chOff x="-1096820" y="3855600"/>
                <a:chExt cx="4913626" cy="4092997"/>
              </a:xfrm>
            </p:grpSpPr>
            <p:sp>
              <p:nvSpPr>
                <p:cNvPr id="3986" name="Google Shape;3986;p26"/>
                <p:cNvSpPr/>
                <p:nvPr/>
              </p:nvSpPr>
              <p:spPr>
                <a:xfrm>
                  <a:off x="-1096820" y="4025979"/>
                  <a:ext cx="4848226" cy="3579813"/>
                </a:xfrm>
                <a:custGeom>
                  <a:avLst/>
                  <a:gdLst/>
                  <a:ahLst/>
                  <a:cxnLst/>
                  <a:rect l="l" t="t" r="r" b="b"/>
                  <a:pathLst>
                    <a:path w="2089" h="1543" extrusionOk="0">
                      <a:moveTo>
                        <a:pt x="1709" y="675"/>
                      </a:moveTo>
                      <a:cubicBezTo>
                        <a:pt x="2089" y="291"/>
                        <a:pt x="1405" y="333"/>
                        <a:pt x="1405" y="333"/>
                      </a:cubicBezTo>
                      <a:cubicBezTo>
                        <a:pt x="1035" y="408"/>
                        <a:pt x="574" y="64"/>
                        <a:pt x="0" y="0"/>
                      </a:cubicBezTo>
                      <a:cubicBezTo>
                        <a:pt x="0" y="1543"/>
                        <a:pt x="0" y="1543"/>
                        <a:pt x="0" y="1543"/>
                      </a:cubicBezTo>
                      <a:cubicBezTo>
                        <a:pt x="1755" y="1543"/>
                        <a:pt x="1755" y="1543"/>
                        <a:pt x="1755" y="1543"/>
                      </a:cubicBezTo>
                      <a:cubicBezTo>
                        <a:pt x="1613" y="1226"/>
                        <a:pt x="1521" y="865"/>
                        <a:pt x="1709" y="675"/>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7" name="Google Shape;3987;p26"/>
                <p:cNvSpPr/>
                <p:nvPr/>
              </p:nvSpPr>
              <p:spPr>
                <a:xfrm>
                  <a:off x="-928949" y="4264392"/>
                  <a:ext cx="4386263" cy="3340100"/>
                </a:xfrm>
                <a:custGeom>
                  <a:avLst/>
                  <a:gdLst/>
                  <a:ahLst/>
                  <a:cxnLst/>
                  <a:rect l="l" t="t" r="r" b="b"/>
                  <a:pathLst>
                    <a:path w="1890" h="1439" extrusionOk="0">
                      <a:moveTo>
                        <a:pt x="1675" y="1439"/>
                      </a:moveTo>
                      <a:cubicBezTo>
                        <a:pt x="1526" y="1149"/>
                        <a:pt x="1386" y="763"/>
                        <a:pt x="1571" y="575"/>
                      </a:cubicBezTo>
                      <a:cubicBezTo>
                        <a:pt x="1890" y="253"/>
                        <a:pt x="1317" y="288"/>
                        <a:pt x="1317" y="288"/>
                      </a:cubicBezTo>
                      <a:cubicBezTo>
                        <a:pt x="976" y="357"/>
                        <a:pt x="546" y="5"/>
                        <a:pt x="0" y="0"/>
                      </a:cubicBezTo>
                      <a:cubicBezTo>
                        <a:pt x="0" y="1439"/>
                        <a:pt x="0" y="1439"/>
                        <a:pt x="0" y="1439"/>
                      </a:cubicBezTo>
                      <a:lnTo>
                        <a:pt x="1675" y="1439"/>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8" name="Google Shape;3988;p26"/>
                <p:cNvSpPr/>
                <p:nvPr/>
              </p:nvSpPr>
              <p:spPr>
                <a:xfrm>
                  <a:off x="-885035" y="4380800"/>
                  <a:ext cx="3990975" cy="2947988"/>
                </a:xfrm>
                <a:custGeom>
                  <a:avLst/>
                  <a:gdLst/>
                  <a:ahLst/>
                  <a:cxnLst/>
                  <a:rect l="l" t="t" r="r" b="b"/>
                  <a:pathLst>
                    <a:path w="1720" h="1270" extrusionOk="0">
                      <a:moveTo>
                        <a:pt x="1539" y="1270"/>
                      </a:moveTo>
                      <a:cubicBezTo>
                        <a:pt x="1428" y="1026"/>
                        <a:pt x="1329" y="555"/>
                        <a:pt x="1468" y="415"/>
                      </a:cubicBezTo>
                      <a:cubicBezTo>
                        <a:pt x="1720" y="160"/>
                        <a:pt x="1267" y="188"/>
                        <a:pt x="1267" y="188"/>
                      </a:cubicBezTo>
                      <a:cubicBezTo>
                        <a:pt x="1018" y="238"/>
                        <a:pt x="429" y="34"/>
                        <a:pt x="0" y="0"/>
                      </a:cubicBezTo>
                      <a:cubicBezTo>
                        <a:pt x="0" y="1270"/>
                        <a:pt x="0" y="1270"/>
                        <a:pt x="0" y="1270"/>
                      </a:cubicBezTo>
                      <a:lnTo>
                        <a:pt x="1539" y="127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9" name="Google Shape;3989;p26"/>
                <p:cNvSpPr/>
                <p:nvPr/>
              </p:nvSpPr>
              <p:spPr>
                <a:xfrm>
                  <a:off x="-529770" y="4589381"/>
                  <a:ext cx="4346576" cy="2778125"/>
                </a:xfrm>
                <a:custGeom>
                  <a:avLst/>
                  <a:gdLst/>
                  <a:ahLst/>
                  <a:cxnLst/>
                  <a:rect l="l" t="t" r="r" b="b"/>
                  <a:pathLst>
                    <a:path w="1873" h="1197" extrusionOk="0">
                      <a:moveTo>
                        <a:pt x="1038" y="1197"/>
                      </a:moveTo>
                      <a:cubicBezTo>
                        <a:pt x="996" y="941"/>
                        <a:pt x="1183" y="512"/>
                        <a:pt x="1332" y="402"/>
                      </a:cubicBezTo>
                      <a:cubicBezTo>
                        <a:pt x="1873" y="0"/>
                        <a:pt x="1129" y="195"/>
                        <a:pt x="1129" y="195"/>
                      </a:cubicBezTo>
                      <a:cubicBezTo>
                        <a:pt x="924" y="230"/>
                        <a:pt x="414" y="239"/>
                        <a:pt x="0" y="238"/>
                      </a:cubicBezTo>
                      <a:cubicBezTo>
                        <a:pt x="0" y="1197"/>
                        <a:pt x="0" y="1197"/>
                        <a:pt x="0" y="1197"/>
                      </a:cubicBezTo>
                      <a:lnTo>
                        <a:pt x="1038" y="1197"/>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0" name="Google Shape;3990;p26"/>
                <p:cNvSpPr/>
                <p:nvPr/>
              </p:nvSpPr>
              <p:spPr>
                <a:xfrm rot="3198694">
                  <a:off x="296147" y="3851671"/>
                  <a:ext cx="2048752" cy="4100856"/>
                </a:xfrm>
                <a:custGeom>
                  <a:avLst/>
                  <a:gdLst/>
                  <a:ahLst/>
                  <a:cxnLst/>
                  <a:rect l="l" t="t" r="r" b="b"/>
                  <a:pathLst>
                    <a:path w="2048752" h="4100856" extrusionOk="0">
                      <a:moveTo>
                        <a:pt x="1330309" y="34855"/>
                      </a:moveTo>
                      <a:cubicBezTo>
                        <a:pt x="1350502" y="10188"/>
                        <a:pt x="1368457" y="-2177"/>
                        <a:pt x="1383758" y="315"/>
                      </a:cubicBezTo>
                      <a:cubicBezTo>
                        <a:pt x="1506165" y="20247"/>
                        <a:pt x="1239974" y="1310935"/>
                        <a:pt x="1399776" y="1849396"/>
                      </a:cubicBezTo>
                      <a:cubicBezTo>
                        <a:pt x="1530861" y="2291095"/>
                        <a:pt x="1661562" y="2584222"/>
                        <a:pt x="2048752" y="2965248"/>
                      </a:cubicBezTo>
                      <a:lnTo>
                        <a:pt x="1202652" y="4100856"/>
                      </a:lnTo>
                      <a:lnTo>
                        <a:pt x="0" y="3204804"/>
                      </a:lnTo>
                      <a:cubicBezTo>
                        <a:pt x="266839" y="2608946"/>
                        <a:pt x="501611" y="1991550"/>
                        <a:pt x="720441" y="1485786"/>
                      </a:cubicBezTo>
                      <a:cubicBezTo>
                        <a:pt x="937967" y="983035"/>
                        <a:pt x="1188957" y="207524"/>
                        <a:pt x="1330309" y="34855"/>
                      </a:cubicBezTo>
                      <a:close/>
                    </a:path>
                  </a:pathLst>
                </a:custGeom>
                <a:solidFill>
                  <a:srgbClr val="FADF0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Tahoma"/>
                    <a:ea typeface="Tahoma"/>
                    <a:cs typeface="Tahoma"/>
                    <a:sym typeface="Tahoma"/>
                  </a:endParaRPr>
                </a:p>
              </p:txBody>
            </p:sp>
          </p:grpSp>
          <p:grpSp>
            <p:nvGrpSpPr>
              <p:cNvPr id="3991" name="Google Shape;3991;p26"/>
              <p:cNvGrpSpPr/>
              <p:nvPr/>
            </p:nvGrpSpPr>
            <p:grpSpPr>
              <a:xfrm rot="9140475">
                <a:off x="2621281" y="2525213"/>
                <a:ext cx="6949437" cy="1371601"/>
                <a:chOff x="836868" y="3937649"/>
                <a:chExt cx="5037137" cy="628940"/>
              </a:xfrm>
            </p:grpSpPr>
            <p:sp>
              <p:nvSpPr>
                <p:cNvPr id="3992" name="Google Shape;3992;p26"/>
                <p:cNvSpPr/>
                <p:nvPr/>
              </p:nvSpPr>
              <p:spPr>
                <a:xfrm>
                  <a:off x="836868" y="3937649"/>
                  <a:ext cx="5034329" cy="62613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3" name="Google Shape;3993;p26"/>
                <p:cNvSpPr/>
                <p:nvPr/>
              </p:nvSpPr>
              <p:spPr>
                <a:xfrm>
                  <a:off x="2355871" y="4149635"/>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4" name="Google Shape;3994;p26"/>
                <p:cNvSpPr/>
                <p:nvPr/>
              </p:nvSpPr>
              <p:spPr>
                <a:xfrm>
                  <a:off x="2355871" y="4472529"/>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5" name="Google Shape;3995;p26"/>
                <p:cNvSpPr/>
                <p:nvPr/>
              </p:nvSpPr>
              <p:spPr>
                <a:xfrm>
                  <a:off x="839676" y="4089268"/>
                  <a:ext cx="422569" cy="320086"/>
                </a:xfrm>
                <a:custGeom>
                  <a:avLst/>
                  <a:gdLst/>
                  <a:ahLst/>
                  <a:cxnLst/>
                  <a:rect l="l" t="t" r="r" b="b"/>
                  <a:pathLst>
                    <a:path w="127" h="95" extrusionOk="0">
                      <a:moveTo>
                        <a:pt x="114" y="0"/>
                      </a:moveTo>
                      <a:cubicBezTo>
                        <a:pt x="96" y="8"/>
                        <a:pt x="0" y="29"/>
                        <a:pt x="0" y="48"/>
                      </a:cubicBezTo>
                      <a:cubicBezTo>
                        <a:pt x="0" y="66"/>
                        <a:pt x="101" y="90"/>
                        <a:pt x="119" y="95"/>
                      </a:cubicBezTo>
                      <a:cubicBezTo>
                        <a:pt x="122" y="75"/>
                        <a:pt x="127" y="25"/>
                        <a:pt x="114" y="0"/>
                      </a:cubicBezTo>
                      <a:close/>
                    </a:path>
                  </a:pathLst>
                </a:custGeom>
                <a:solidFill>
                  <a:srgbClr val="1C1C1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6" name="Google Shape;3996;p26"/>
                <p:cNvSpPr/>
                <p:nvPr/>
              </p:nvSpPr>
              <p:spPr>
                <a:xfrm>
                  <a:off x="5249276" y="3944668"/>
                  <a:ext cx="624729" cy="621921"/>
                </a:xfrm>
                <a:custGeom>
                  <a:avLst/>
                  <a:gdLst/>
                  <a:ahLst/>
                  <a:cxnLst/>
                  <a:rect l="l" t="t" r="r" b="b"/>
                  <a:pathLst>
                    <a:path w="188" h="185" extrusionOk="0">
                      <a:moveTo>
                        <a:pt x="146" y="185"/>
                      </a:moveTo>
                      <a:cubicBezTo>
                        <a:pt x="164" y="185"/>
                        <a:pt x="187" y="178"/>
                        <a:pt x="188" y="88"/>
                      </a:cubicBezTo>
                      <a:cubicBezTo>
                        <a:pt x="188" y="22"/>
                        <a:pt x="165" y="0"/>
                        <a:pt x="147" y="0"/>
                      </a:cubicBezTo>
                      <a:cubicBezTo>
                        <a:pt x="139" y="0"/>
                        <a:pt x="75" y="0"/>
                        <a:pt x="68" y="0"/>
                      </a:cubicBezTo>
                      <a:cubicBezTo>
                        <a:pt x="50" y="0"/>
                        <a:pt x="1" y="41"/>
                        <a:pt x="0" y="92"/>
                      </a:cubicBezTo>
                      <a:cubicBezTo>
                        <a:pt x="0" y="143"/>
                        <a:pt x="49" y="185"/>
                        <a:pt x="67" y="185"/>
                      </a:cubicBezTo>
                      <a:cubicBezTo>
                        <a:pt x="75" y="185"/>
                        <a:pt x="138" y="185"/>
                        <a:pt x="146" y="185"/>
                      </a:cubicBezTo>
                      <a:close/>
                    </a:path>
                  </a:pathLst>
                </a:custGeom>
                <a:gradFill>
                  <a:gsLst>
                    <a:gs pos="0">
                      <a:srgbClr val="FF3D3E"/>
                    </a:gs>
                    <a:gs pos="20000">
                      <a:srgbClr val="FF3D3E"/>
                    </a:gs>
                    <a:gs pos="60000">
                      <a:schemeClr val="accent3"/>
                    </a:gs>
                    <a:gs pos="100000">
                      <a:schemeClr val="accent3"/>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7" name="Google Shape;3997;p26"/>
                <p:cNvSpPr/>
                <p:nvPr/>
              </p:nvSpPr>
              <p:spPr>
                <a:xfrm>
                  <a:off x="5599062" y="4080097"/>
                  <a:ext cx="168466" cy="289200"/>
                </a:xfrm>
                <a:custGeom>
                  <a:avLst/>
                  <a:gdLst/>
                  <a:ahLst/>
                  <a:cxnLst/>
                  <a:rect l="l" t="t" r="r" b="b"/>
                  <a:pathLst>
                    <a:path w="51" h="86" extrusionOk="0">
                      <a:moveTo>
                        <a:pt x="28" y="86"/>
                      </a:moveTo>
                      <a:cubicBezTo>
                        <a:pt x="15" y="86"/>
                        <a:pt x="0" y="64"/>
                        <a:pt x="0" y="45"/>
                      </a:cubicBezTo>
                      <a:cubicBezTo>
                        <a:pt x="1" y="25"/>
                        <a:pt x="8" y="0"/>
                        <a:pt x="22" y="0"/>
                      </a:cubicBezTo>
                      <a:cubicBezTo>
                        <a:pt x="35" y="0"/>
                        <a:pt x="51" y="21"/>
                        <a:pt x="51" y="40"/>
                      </a:cubicBezTo>
                      <a:cubicBezTo>
                        <a:pt x="51" y="60"/>
                        <a:pt x="41" y="86"/>
                        <a:pt x="28" y="86"/>
                      </a:cubicBezTo>
                      <a:close/>
                    </a:path>
                  </a:pathLst>
                </a:custGeom>
                <a:gradFill>
                  <a:gsLst>
                    <a:gs pos="0">
                      <a:srgbClr val="FF6A6A"/>
                    </a:gs>
                    <a:gs pos="20000">
                      <a:srgbClr val="FF6A6A"/>
                    </a:gs>
                    <a:gs pos="60000">
                      <a:srgbClr val="FE6464"/>
                    </a:gs>
                    <a:gs pos="100000">
                      <a:srgbClr val="FE64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8" name="Google Shape;3998;p26"/>
                <p:cNvSpPr/>
                <p:nvPr/>
              </p:nvSpPr>
              <p:spPr>
                <a:xfrm>
                  <a:off x="5620614" y="4104060"/>
                  <a:ext cx="153023" cy="130561"/>
                </a:xfrm>
                <a:custGeom>
                  <a:avLst/>
                  <a:gdLst/>
                  <a:ahLst/>
                  <a:cxnLst/>
                  <a:rect l="l" t="t" r="r" b="b"/>
                  <a:pathLst>
                    <a:path w="46" h="39" extrusionOk="0">
                      <a:moveTo>
                        <a:pt x="6" y="9"/>
                      </a:moveTo>
                      <a:cubicBezTo>
                        <a:pt x="5" y="13"/>
                        <a:pt x="0" y="23"/>
                        <a:pt x="9" y="31"/>
                      </a:cubicBezTo>
                      <a:cubicBezTo>
                        <a:pt x="16" y="37"/>
                        <a:pt x="28" y="39"/>
                        <a:pt x="35" y="33"/>
                      </a:cubicBezTo>
                      <a:cubicBezTo>
                        <a:pt x="46" y="22"/>
                        <a:pt x="32" y="0"/>
                        <a:pt x="19" y="1"/>
                      </a:cubicBezTo>
                      <a:cubicBezTo>
                        <a:pt x="12" y="1"/>
                        <a:pt x="7" y="7"/>
                        <a:pt x="6" y="9"/>
                      </a:cubicBezTo>
                      <a:close/>
                    </a:path>
                  </a:pathLst>
                </a:custGeom>
                <a:gradFill>
                  <a:gsLst>
                    <a:gs pos="0">
                      <a:srgbClr val="FFAEAE"/>
                    </a:gs>
                    <a:gs pos="17000">
                      <a:srgbClr val="FFAEAE"/>
                    </a:gs>
                    <a:gs pos="67000">
                      <a:srgbClr val="FF6767"/>
                    </a:gs>
                    <a:gs pos="100000">
                      <a:srgbClr val="FF6767"/>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9" name="Google Shape;3999;p26"/>
                <p:cNvSpPr/>
                <p:nvPr/>
              </p:nvSpPr>
              <p:spPr>
                <a:xfrm>
                  <a:off x="1408250" y="3944675"/>
                  <a:ext cx="3702042" cy="609286"/>
                </a:xfrm>
                <a:custGeom>
                  <a:avLst/>
                  <a:gdLst/>
                  <a:ahLst/>
                  <a:cxnLst/>
                  <a:rect l="l" t="t" r="r" b="b"/>
                  <a:pathLst>
                    <a:path w="1114" h="181" extrusionOk="0">
                      <a:moveTo>
                        <a:pt x="96" y="180"/>
                      </a:moveTo>
                      <a:cubicBezTo>
                        <a:pt x="96" y="180"/>
                        <a:pt x="8" y="138"/>
                        <a:pt x="4" y="95"/>
                      </a:cubicBezTo>
                      <a:cubicBezTo>
                        <a:pt x="0" y="52"/>
                        <a:pt x="97" y="0"/>
                        <a:pt x="97" y="0"/>
                      </a:cubicBezTo>
                      <a:cubicBezTo>
                        <a:pt x="1114" y="1"/>
                        <a:pt x="1114" y="1"/>
                        <a:pt x="1114" y="1"/>
                      </a:cubicBezTo>
                      <a:cubicBezTo>
                        <a:pt x="1113" y="181"/>
                        <a:pt x="1113" y="181"/>
                        <a:pt x="1113" y="181"/>
                      </a:cubicBezTo>
                      <a:lnTo>
                        <a:pt x="96" y="180"/>
                      </a:lnTo>
                      <a:close/>
                    </a:path>
                  </a:pathLst>
                </a:custGeom>
                <a:solidFill>
                  <a:srgbClr val="E9BE09"/>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0" name="Google Shape;4000;p26"/>
                <p:cNvSpPr/>
                <p:nvPr/>
              </p:nvSpPr>
              <p:spPr>
                <a:xfrm>
                  <a:off x="1458789" y="4152443"/>
                  <a:ext cx="3661330" cy="240064"/>
                </a:xfrm>
                <a:custGeom>
                  <a:avLst/>
                  <a:gdLst/>
                  <a:ahLst/>
                  <a:cxnLst/>
                  <a:rect l="l" t="t" r="r" b="b"/>
                  <a:pathLst>
                    <a:path w="1102" h="71" extrusionOk="0">
                      <a:moveTo>
                        <a:pt x="1086" y="0"/>
                      </a:moveTo>
                      <a:cubicBezTo>
                        <a:pt x="1091" y="51"/>
                        <a:pt x="1088" y="64"/>
                        <a:pt x="1041" y="63"/>
                      </a:cubicBezTo>
                      <a:cubicBezTo>
                        <a:pt x="995" y="63"/>
                        <a:pt x="0" y="67"/>
                        <a:pt x="0" y="67"/>
                      </a:cubicBezTo>
                      <a:cubicBezTo>
                        <a:pt x="1089" y="71"/>
                        <a:pt x="1089" y="71"/>
                        <a:pt x="1089" y="71"/>
                      </a:cubicBezTo>
                      <a:cubicBezTo>
                        <a:pt x="1089" y="71"/>
                        <a:pt x="1102" y="1"/>
                        <a:pt x="1086" y="0"/>
                      </a:cubicBezTo>
                      <a:close/>
                    </a:path>
                  </a:pathLst>
                </a:custGeom>
                <a:gradFill>
                  <a:gsLst>
                    <a:gs pos="0">
                      <a:srgbClr val="FEF4A2"/>
                    </a:gs>
                    <a:gs pos="100000">
                      <a:srgbClr val="FBEB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1" name="Google Shape;4001;p26"/>
                <p:cNvSpPr/>
                <p:nvPr/>
              </p:nvSpPr>
              <p:spPr>
                <a:xfrm>
                  <a:off x="1468616" y="3944668"/>
                  <a:ext cx="3967377" cy="192332"/>
                </a:xfrm>
                <a:custGeom>
                  <a:avLst/>
                  <a:gdLst/>
                  <a:ahLst/>
                  <a:cxnLst/>
                  <a:rect l="l" t="t" r="r" b="b"/>
                  <a:pathLst>
                    <a:path w="2826" h="137" extrusionOk="0">
                      <a:moveTo>
                        <a:pt x="0" y="134"/>
                      </a:moveTo>
                      <a:lnTo>
                        <a:pt x="177" y="0"/>
                      </a:lnTo>
                      <a:lnTo>
                        <a:pt x="2826" y="2"/>
                      </a:lnTo>
                      <a:lnTo>
                        <a:pt x="2819" y="137"/>
                      </a:lnTo>
                      <a:lnTo>
                        <a:pt x="0" y="134"/>
                      </a:lnTo>
                      <a:close/>
                    </a:path>
                  </a:pathLst>
                </a:custGeom>
                <a:gradFill>
                  <a:gsLst>
                    <a:gs pos="0">
                      <a:srgbClr val="FADF0D"/>
                    </a:gs>
                    <a:gs pos="100000">
                      <a:srgbClr val="FBE74F"/>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2" name="Google Shape;4002;p26"/>
                <p:cNvSpPr/>
                <p:nvPr/>
              </p:nvSpPr>
              <p:spPr>
                <a:xfrm>
                  <a:off x="1481251" y="3947476"/>
                  <a:ext cx="3675369" cy="209179"/>
                </a:xfrm>
                <a:custGeom>
                  <a:avLst/>
                  <a:gdLst/>
                  <a:ahLst/>
                  <a:cxnLst/>
                  <a:rect l="l" t="t" r="r" b="b"/>
                  <a:pathLst>
                    <a:path w="1106" h="62" extrusionOk="0">
                      <a:moveTo>
                        <a:pt x="1060" y="0"/>
                      </a:moveTo>
                      <a:cubicBezTo>
                        <a:pt x="1060" y="0"/>
                        <a:pt x="1092" y="52"/>
                        <a:pt x="1048" y="53"/>
                      </a:cubicBezTo>
                      <a:cubicBezTo>
                        <a:pt x="1012" y="54"/>
                        <a:pt x="0" y="54"/>
                        <a:pt x="0" y="54"/>
                      </a:cubicBezTo>
                      <a:cubicBezTo>
                        <a:pt x="0" y="54"/>
                        <a:pt x="1049" y="62"/>
                        <a:pt x="1077" y="59"/>
                      </a:cubicBezTo>
                      <a:cubicBezTo>
                        <a:pt x="1106" y="56"/>
                        <a:pt x="1060" y="0"/>
                        <a:pt x="1060" y="0"/>
                      </a:cubicBezTo>
                      <a:close/>
                    </a:path>
                  </a:pathLst>
                </a:custGeom>
                <a:gradFill>
                  <a:gsLst>
                    <a:gs pos="0">
                      <a:srgbClr val="FCF39D"/>
                    </a:gs>
                    <a:gs pos="100000">
                      <a:srgbClr val="FCEB6A"/>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3" name="Google Shape;4003;p26"/>
                <p:cNvSpPr/>
                <p:nvPr/>
              </p:nvSpPr>
              <p:spPr>
                <a:xfrm>
                  <a:off x="1468616" y="4381276"/>
                  <a:ext cx="3967377" cy="185313"/>
                </a:xfrm>
                <a:custGeom>
                  <a:avLst/>
                  <a:gdLst/>
                  <a:ahLst/>
                  <a:cxnLst/>
                  <a:rect l="l" t="t" r="r" b="b"/>
                  <a:pathLst>
                    <a:path w="2826" h="132" extrusionOk="0">
                      <a:moveTo>
                        <a:pt x="0" y="0"/>
                      </a:moveTo>
                      <a:lnTo>
                        <a:pt x="2816" y="3"/>
                      </a:lnTo>
                      <a:lnTo>
                        <a:pt x="2826" y="132"/>
                      </a:lnTo>
                      <a:lnTo>
                        <a:pt x="194" y="130"/>
                      </a:lnTo>
                      <a:lnTo>
                        <a:pt x="0" y="0"/>
                      </a:lnTo>
                      <a:close/>
                    </a:path>
                  </a:pathLst>
                </a:custGeom>
                <a:solidFill>
                  <a:srgbClr val="DEA33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4" name="Google Shape;4004;p26"/>
                <p:cNvSpPr/>
                <p:nvPr/>
              </p:nvSpPr>
              <p:spPr>
                <a:xfrm>
                  <a:off x="4993770" y="3944668"/>
                  <a:ext cx="113715" cy="621921"/>
                </a:xfrm>
                <a:custGeom>
                  <a:avLst/>
                  <a:gdLst/>
                  <a:ahLst/>
                  <a:cxnLst/>
                  <a:rect l="l" t="t" r="r" b="b"/>
                  <a:pathLst>
                    <a:path w="34" h="185" extrusionOk="0">
                      <a:moveTo>
                        <a:pt x="0" y="0"/>
                      </a:moveTo>
                      <a:cubicBezTo>
                        <a:pt x="0" y="0"/>
                        <a:pt x="24" y="24"/>
                        <a:pt x="23" y="92"/>
                      </a:cubicBezTo>
                      <a:cubicBezTo>
                        <a:pt x="22" y="161"/>
                        <a:pt x="0" y="185"/>
                        <a:pt x="0" y="185"/>
                      </a:cubicBezTo>
                      <a:cubicBezTo>
                        <a:pt x="0" y="185"/>
                        <a:pt x="34" y="171"/>
                        <a:pt x="34" y="94"/>
                      </a:cubicBezTo>
                      <a:cubicBezTo>
                        <a:pt x="34" y="17"/>
                        <a:pt x="0" y="0"/>
                        <a:pt x="0" y="0"/>
                      </a:cubicBezTo>
                      <a:close/>
                    </a:path>
                  </a:pathLst>
                </a:custGeom>
                <a:solidFill>
                  <a:srgbClr val="B1592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5" name="Google Shape;4005;p26"/>
                <p:cNvSpPr/>
                <p:nvPr/>
              </p:nvSpPr>
              <p:spPr>
                <a:xfrm>
                  <a:off x="4983942" y="3944668"/>
                  <a:ext cx="578400" cy="621921"/>
                </a:xfrm>
                <a:custGeom>
                  <a:avLst/>
                  <a:gdLst/>
                  <a:ahLst/>
                  <a:cxnLst/>
                  <a:rect l="l" t="t" r="r" b="b"/>
                  <a:pathLst>
                    <a:path w="174" h="185" extrusionOk="0">
                      <a:moveTo>
                        <a:pt x="30" y="92"/>
                      </a:moveTo>
                      <a:cubicBezTo>
                        <a:pt x="30" y="141"/>
                        <a:pt x="19" y="181"/>
                        <a:pt x="0" y="185"/>
                      </a:cubicBezTo>
                      <a:cubicBezTo>
                        <a:pt x="1" y="185"/>
                        <a:pt x="3" y="185"/>
                        <a:pt x="4" y="185"/>
                      </a:cubicBezTo>
                      <a:cubicBezTo>
                        <a:pt x="13" y="185"/>
                        <a:pt x="132" y="185"/>
                        <a:pt x="140" y="185"/>
                      </a:cubicBezTo>
                      <a:cubicBezTo>
                        <a:pt x="160" y="185"/>
                        <a:pt x="174" y="144"/>
                        <a:pt x="174" y="93"/>
                      </a:cubicBezTo>
                      <a:cubicBezTo>
                        <a:pt x="174" y="42"/>
                        <a:pt x="161" y="0"/>
                        <a:pt x="141" y="0"/>
                      </a:cubicBezTo>
                      <a:cubicBezTo>
                        <a:pt x="132" y="0"/>
                        <a:pt x="14" y="0"/>
                        <a:pt x="5" y="0"/>
                      </a:cubicBezTo>
                      <a:cubicBezTo>
                        <a:pt x="3" y="0"/>
                        <a:pt x="2" y="0"/>
                        <a:pt x="0" y="0"/>
                      </a:cubicBezTo>
                      <a:cubicBezTo>
                        <a:pt x="19" y="3"/>
                        <a:pt x="30" y="43"/>
                        <a:pt x="30" y="92"/>
                      </a:cubicBezTo>
                      <a:close/>
                    </a:path>
                  </a:pathLst>
                </a:custGeom>
                <a:solidFill>
                  <a:srgbClr val="E6E7E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6" name="Google Shape;4006;p26"/>
                <p:cNvSpPr/>
                <p:nvPr/>
              </p:nvSpPr>
              <p:spPr>
                <a:xfrm>
                  <a:off x="4993770" y="3940457"/>
                  <a:ext cx="578400" cy="626132"/>
                </a:xfrm>
                <a:custGeom>
                  <a:avLst/>
                  <a:gdLst/>
                  <a:ahLst/>
                  <a:cxnLst/>
                  <a:rect l="l" t="t" r="r" b="b"/>
                  <a:pathLst>
                    <a:path w="174" h="186" extrusionOk="0">
                      <a:moveTo>
                        <a:pt x="30" y="93"/>
                      </a:moveTo>
                      <a:cubicBezTo>
                        <a:pt x="30" y="141"/>
                        <a:pt x="18" y="181"/>
                        <a:pt x="0" y="185"/>
                      </a:cubicBezTo>
                      <a:cubicBezTo>
                        <a:pt x="1" y="185"/>
                        <a:pt x="3" y="185"/>
                        <a:pt x="4" y="185"/>
                      </a:cubicBezTo>
                      <a:cubicBezTo>
                        <a:pt x="13" y="185"/>
                        <a:pt x="131" y="186"/>
                        <a:pt x="140" y="186"/>
                      </a:cubicBezTo>
                      <a:cubicBezTo>
                        <a:pt x="160" y="186"/>
                        <a:pt x="173" y="144"/>
                        <a:pt x="174" y="93"/>
                      </a:cubicBezTo>
                      <a:cubicBezTo>
                        <a:pt x="174" y="42"/>
                        <a:pt x="161" y="0"/>
                        <a:pt x="141" y="0"/>
                      </a:cubicBezTo>
                      <a:cubicBezTo>
                        <a:pt x="132" y="0"/>
                        <a:pt x="14" y="0"/>
                        <a:pt x="5" y="0"/>
                      </a:cubicBezTo>
                      <a:cubicBezTo>
                        <a:pt x="3" y="0"/>
                        <a:pt x="1" y="0"/>
                        <a:pt x="0" y="0"/>
                      </a:cubicBezTo>
                      <a:cubicBezTo>
                        <a:pt x="19" y="3"/>
                        <a:pt x="30" y="44"/>
                        <a:pt x="30" y="93"/>
                      </a:cubicBezTo>
                      <a:close/>
                    </a:path>
                  </a:pathLst>
                </a:custGeom>
                <a:gradFill>
                  <a:gsLst>
                    <a:gs pos="0">
                      <a:srgbClr val="F2F2F2"/>
                    </a:gs>
                    <a:gs pos="34000">
                      <a:srgbClr val="BFBFBF"/>
                    </a:gs>
                    <a:gs pos="44000">
                      <a:schemeClr val="lt1"/>
                    </a:gs>
                    <a:gs pos="61000">
                      <a:srgbClr val="F2F2F2"/>
                    </a:gs>
                    <a:gs pos="69000">
                      <a:srgbClr val="BFBFBF"/>
                    </a:gs>
                    <a:gs pos="80000">
                      <a:srgbClr val="A5A5A5"/>
                    </a:gs>
                    <a:gs pos="84000">
                      <a:srgbClr val="D8D8D8"/>
                    </a:gs>
                    <a:gs pos="88000">
                      <a:srgbClr val="7F7F7F"/>
                    </a:gs>
                    <a:gs pos="100000">
                      <a:srgbClr val="3F3F3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7" name="Google Shape;4007;p26"/>
                <p:cNvSpPr/>
                <p:nvPr/>
              </p:nvSpPr>
              <p:spPr>
                <a:xfrm>
                  <a:off x="5409319" y="3944668"/>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8" name="Google Shape;4008;p26"/>
                <p:cNvSpPr/>
                <p:nvPr/>
              </p:nvSpPr>
              <p:spPr>
                <a:xfrm>
                  <a:off x="5023282" y="3940457"/>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9" name="Google Shape;4009;p26"/>
                <p:cNvSpPr/>
                <p:nvPr/>
              </p:nvSpPr>
              <p:spPr>
                <a:xfrm>
                  <a:off x="5419146" y="3944668"/>
                  <a:ext cx="133369" cy="621921"/>
                </a:xfrm>
                <a:custGeom>
                  <a:avLst/>
                  <a:gdLst/>
                  <a:ahLst/>
                  <a:cxnLst/>
                  <a:rect l="l" t="t" r="r" b="b"/>
                  <a:pathLst>
                    <a:path w="40" h="185" extrusionOk="0">
                      <a:moveTo>
                        <a:pt x="39" y="93"/>
                      </a:moveTo>
                      <a:cubicBezTo>
                        <a:pt x="40" y="45"/>
                        <a:pt x="29" y="6"/>
                        <a:pt x="11" y="0"/>
                      </a:cubicBezTo>
                      <a:cubicBezTo>
                        <a:pt x="8" y="0"/>
                        <a:pt x="6" y="0"/>
                        <a:pt x="5" y="0"/>
                      </a:cubicBezTo>
                      <a:cubicBezTo>
                        <a:pt x="4" y="0"/>
                        <a:pt x="2" y="0"/>
                        <a:pt x="0" y="0"/>
                      </a:cubicBezTo>
                      <a:cubicBezTo>
                        <a:pt x="19" y="3"/>
                        <a:pt x="30" y="43"/>
                        <a:pt x="30" y="93"/>
                      </a:cubicBezTo>
                      <a:cubicBezTo>
                        <a:pt x="30" y="141"/>
                        <a:pt x="19" y="181"/>
                        <a:pt x="0" y="185"/>
                      </a:cubicBezTo>
                      <a:cubicBezTo>
                        <a:pt x="1" y="185"/>
                        <a:pt x="3" y="185"/>
                        <a:pt x="4" y="185"/>
                      </a:cubicBezTo>
                      <a:cubicBezTo>
                        <a:pt x="6" y="185"/>
                        <a:pt x="8" y="185"/>
                        <a:pt x="10" y="185"/>
                      </a:cubicBezTo>
                      <a:cubicBezTo>
                        <a:pt x="28" y="180"/>
                        <a:pt x="39" y="141"/>
                        <a:pt x="39" y="93"/>
                      </a:cubicBezTo>
                      <a:close/>
                    </a:path>
                  </a:pathLst>
                </a:custGeom>
                <a:gradFill>
                  <a:gsLst>
                    <a:gs pos="0">
                      <a:srgbClr val="F2F2F2"/>
                    </a:gs>
                    <a:gs pos="44000">
                      <a:schemeClr val="lt1"/>
                    </a:gs>
                    <a:gs pos="81000">
                      <a:srgbClr val="7F7F7F"/>
                    </a:gs>
                    <a:gs pos="100000">
                      <a:srgbClr val="BFBFB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0" name="Google Shape;4010;p26"/>
                <p:cNvSpPr/>
                <p:nvPr/>
              </p:nvSpPr>
              <p:spPr>
                <a:xfrm>
                  <a:off x="5027463" y="3940457"/>
                  <a:ext cx="146004" cy="623324"/>
                </a:xfrm>
                <a:custGeom>
                  <a:avLst/>
                  <a:gdLst/>
                  <a:ahLst/>
                  <a:cxnLst/>
                  <a:rect l="l" t="t" r="r" b="b"/>
                  <a:pathLst>
                    <a:path w="44" h="185" extrusionOk="0">
                      <a:moveTo>
                        <a:pt x="43" y="93"/>
                      </a:moveTo>
                      <a:cubicBezTo>
                        <a:pt x="44" y="45"/>
                        <a:pt x="33" y="6"/>
                        <a:pt x="15" y="0"/>
                      </a:cubicBezTo>
                      <a:cubicBezTo>
                        <a:pt x="13" y="0"/>
                        <a:pt x="2" y="0"/>
                        <a:pt x="0" y="0"/>
                      </a:cubicBezTo>
                      <a:cubicBezTo>
                        <a:pt x="19" y="4"/>
                        <a:pt x="32" y="44"/>
                        <a:pt x="31" y="93"/>
                      </a:cubicBezTo>
                      <a:cubicBezTo>
                        <a:pt x="31" y="141"/>
                        <a:pt x="20" y="181"/>
                        <a:pt x="1" y="185"/>
                      </a:cubicBezTo>
                      <a:cubicBezTo>
                        <a:pt x="3" y="185"/>
                        <a:pt x="12" y="185"/>
                        <a:pt x="14" y="185"/>
                      </a:cubicBezTo>
                      <a:cubicBezTo>
                        <a:pt x="33" y="180"/>
                        <a:pt x="43" y="141"/>
                        <a:pt x="43" y="93"/>
                      </a:cubicBezTo>
                      <a:close/>
                    </a:path>
                  </a:pathLst>
                </a:custGeom>
                <a:gradFill>
                  <a:gsLst>
                    <a:gs pos="0">
                      <a:srgbClr val="F2F2F2"/>
                    </a:gs>
                    <a:gs pos="33000">
                      <a:srgbClr val="F2F2F2"/>
                    </a:gs>
                    <a:gs pos="61000">
                      <a:srgbClr val="BFBFBF"/>
                    </a:gs>
                    <a:gs pos="79000">
                      <a:srgbClr val="7F7F7F"/>
                    </a:gs>
                    <a:gs pos="100000">
                      <a:srgbClr val="D8D8D8"/>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1" name="Google Shape;4011;p26"/>
                <p:cNvSpPr/>
                <p:nvPr/>
              </p:nvSpPr>
              <p:spPr>
                <a:xfrm>
                  <a:off x="1225744" y="3944668"/>
                  <a:ext cx="627536" cy="619113"/>
                </a:xfrm>
                <a:custGeom>
                  <a:avLst/>
                  <a:gdLst/>
                  <a:ahLst/>
                  <a:cxnLst/>
                  <a:rect l="l" t="t" r="r" b="b"/>
                  <a:pathLst>
                    <a:path w="189" h="184" extrusionOk="0">
                      <a:moveTo>
                        <a:pt x="0" y="49"/>
                      </a:moveTo>
                      <a:cubicBezTo>
                        <a:pt x="149" y="0"/>
                        <a:pt x="149" y="0"/>
                        <a:pt x="149" y="0"/>
                      </a:cubicBezTo>
                      <a:cubicBezTo>
                        <a:pt x="149" y="0"/>
                        <a:pt x="189" y="27"/>
                        <a:pt x="150" y="58"/>
                      </a:cubicBezTo>
                      <a:cubicBezTo>
                        <a:pt x="150" y="58"/>
                        <a:pt x="176" y="65"/>
                        <a:pt x="176" y="93"/>
                      </a:cubicBezTo>
                      <a:cubicBezTo>
                        <a:pt x="176" y="121"/>
                        <a:pt x="149" y="129"/>
                        <a:pt x="149" y="129"/>
                      </a:cubicBezTo>
                      <a:cubicBezTo>
                        <a:pt x="149" y="129"/>
                        <a:pt x="186" y="157"/>
                        <a:pt x="156" y="184"/>
                      </a:cubicBezTo>
                      <a:cubicBezTo>
                        <a:pt x="0" y="137"/>
                        <a:pt x="0" y="137"/>
                        <a:pt x="0" y="137"/>
                      </a:cubicBezTo>
                      <a:cubicBezTo>
                        <a:pt x="0" y="137"/>
                        <a:pt x="15" y="84"/>
                        <a:pt x="0" y="49"/>
                      </a:cubicBezTo>
                      <a:close/>
                    </a:path>
                  </a:pathLst>
                </a:custGeom>
                <a:solidFill>
                  <a:srgbClr val="D4712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2" name="Google Shape;4012;p26"/>
                <p:cNvSpPr/>
                <p:nvPr/>
              </p:nvSpPr>
              <p:spPr>
                <a:xfrm>
                  <a:off x="1218725" y="3944668"/>
                  <a:ext cx="631748" cy="619113"/>
                </a:xfrm>
                <a:custGeom>
                  <a:avLst/>
                  <a:gdLst/>
                  <a:ahLst/>
                  <a:cxnLst/>
                  <a:rect l="l" t="t" r="r" b="b"/>
                  <a:pathLst>
                    <a:path w="190" h="184" extrusionOk="0">
                      <a:moveTo>
                        <a:pt x="0" y="43"/>
                      </a:moveTo>
                      <a:cubicBezTo>
                        <a:pt x="150" y="0"/>
                        <a:pt x="150" y="0"/>
                        <a:pt x="150" y="0"/>
                      </a:cubicBezTo>
                      <a:cubicBezTo>
                        <a:pt x="150" y="0"/>
                        <a:pt x="190" y="27"/>
                        <a:pt x="151" y="58"/>
                      </a:cubicBezTo>
                      <a:cubicBezTo>
                        <a:pt x="151" y="58"/>
                        <a:pt x="177" y="65"/>
                        <a:pt x="177" y="93"/>
                      </a:cubicBezTo>
                      <a:cubicBezTo>
                        <a:pt x="177" y="121"/>
                        <a:pt x="150" y="129"/>
                        <a:pt x="150" y="129"/>
                      </a:cubicBezTo>
                      <a:cubicBezTo>
                        <a:pt x="150" y="129"/>
                        <a:pt x="187" y="157"/>
                        <a:pt x="157" y="184"/>
                      </a:cubicBezTo>
                      <a:cubicBezTo>
                        <a:pt x="2" y="137"/>
                        <a:pt x="2" y="137"/>
                        <a:pt x="2" y="137"/>
                      </a:cubicBezTo>
                      <a:cubicBezTo>
                        <a:pt x="2" y="137"/>
                        <a:pt x="15" y="78"/>
                        <a:pt x="0" y="43"/>
                      </a:cubicBezTo>
                      <a:close/>
                    </a:path>
                  </a:pathLst>
                </a:custGeom>
                <a:gradFill>
                  <a:gsLst>
                    <a:gs pos="0">
                      <a:srgbClr val="F5E9DF"/>
                    </a:gs>
                    <a:gs pos="1000">
                      <a:srgbClr val="F5E9DF"/>
                    </a:gs>
                    <a:gs pos="69000">
                      <a:srgbClr val="D48C5E"/>
                    </a:gs>
                    <a:gs pos="89000">
                      <a:srgbClr val="E3B495"/>
                    </a:gs>
                    <a:gs pos="100000">
                      <a:srgbClr val="E3B495"/>
                    </a:gs>
                  </a:gsLst>
                  <a:lin ang="60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3" name="Google Shape;4013;p26"/>
                <p:cNvSpPr/>
                <p:nvPr/>
              </p:nvSpPr>
              <p:spPr>
                <a:xfrm>
                  <a:off x="1218725" y="3944668"/>
                  <a:ext cx="631748" cy="279373"/>
                </a:xfrm>
                <a:custGeom>
                  <a:avLst/>
                  <a:gdLst/>
                  <a:ahLst/>
                  <a:cxnLst/>
                  <a:rect l="l" t="t" r="r" b="b"/>
                  <a:pathLst>
                    <a:path w="190" h="83" extrusionOk="0">
                      <a:moveTo>
                        <a:pt x="174" y="77"/>
                      </a:moveTo>
                      <a:cubicBezTo>
                        <a:pt x="167" y="62"/>
                        <a:pt x="151" y="58"/>
                        <a:pt x="151" y="58"/>
                      </a:cubicBezTo>
                      <a:cubicBezTo>
                        <a:pt x="190" y="27"/>
                        <a:pt x="150" y="0"/>
                        <a:pt x="150" y="0"/>
                      </a:cubicBezTo>
                      <a:cubicBezTo>
                        <a:pt x="0" y="43"/>
                        <a:pt x="0" y="43"/>
                        <a:pt x="0" y="43"/>
                      </a:cubicBezTo>
                      <a:cubicBezTo>
                        <a:pt x="4" y="52"/>
                        <a:pt x="8" y="74"/>
                        <a:pt x="9" y="83"/>
                      </a:cubicBezTo>
                      <a:lnTo>
                        <a:pt x="174" y="77"/>
                      </a:lnTo>
                      <a:close/>
                    </a:path>
                  </a:pathLst>
                </a:custGeom>
                <a:gradFill>
                  <a:gsLst>
                    <a:gs pos="0">
                      <a:srgbClr val="F7E7DF"/>
                    </a:gs>
                    <a:gs pos="47000">
                      <a:srgbClr val="D38C5F"/>
                    </a:gs>
                    <a:gs pos="58999">
                      <a:srgbClr val="E4BDA0"/>
                    </a:gs>
                    <a:gs pos="100000">
                      <a:srgbClr val="E4BDA0"/>
                    </a:gs>
                  </a:gsLst>
                  <a:lin ang="4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4" name="Google Shape;4014;p26"/>
                <p:cNvSpPr/>
                <p:nvPr/>
              </p:nvSpPr>
              <p:spPr>
                <a:xfrm>
                  <a:off x="1242591" y="4058383"/>
                  <a:ext cx="564362" cy="228833"/>
                </a:xfrm>
                <a:custGeom>
                  <a:avLst/>
                  <a:gdLst/>
                  <a:ahLst/>
                  <a:cxnLst/>
                  <a:rect l="l" t="t" r="r" b="b"/>
                  <a:pathLst>
                    <a:path w="170" h="68" extrusionOk="0">
                      <a:moveTo>
                        <a:pt x="0" y="34"/>
                      </a:moveTo>
                      <a:cubicBezTo>
                        <a:pt x="1" y="40"/>
                        <a:pt x="2" y="52"/>
                        <a:pt x="2" y="58"/>
                      </a:cubicBezTo>
                      <a:cubicBezTo>
                        <a:pt x="169" y="68"/>
                        <a:pt x="169" y="68"/>
                        <a:pt x="169" y="68"/>
                      </a:cubicBezTo>
                      <a:cubicBezTo>
                        <a:pt x="169" y="65"/>
                        <a:pt x="170" y="62"/>
                        <a:pt x="170" y="59"/>
                      </a:cubicBezTo>
                      <a:cubicBezTo>
                        <a:pt x="170" y="31"/>
                        <a:pt x="144" y="24"/>
                        <a:pt x="144" y="24"/>
                      </a:cubicBezTo>
                      <a:cubicBezTo>
                        <a:pt x="151" y="18"/>
                        <a:pt x="159" y="7"/>
                        <a:pt x="161" y="0"/>
                      </a:cubicBezTo>
                      <a:lnTo>
                        <a:pt x="0" y="34"/>
                      </a:lnTo>
                      <a:close/>
                    </a:path>
                  </a:pathLst>
                </a:custGeom>
                <a:gradFill>
                  <a:gsLst>
                    <a:gs pos="0">
                      <a:srgbClr val="F6E7E0"/>
                    </a:gs>
                    <a:gs pos="1000">
                      <a:srgbClr val="F6E7E0"/>
                    </a:gs>
                    <a:gs pos="57000">
                      <a:srgbClr val="E6BBA0"/>
                    </a:gs>
                    <a:gs pos="100000">
                      <a:srgbClr val="E6BBA0"/>
                    </a:gs>
                  </a:gsLst>
                  <a:lin ang="48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5" name="Google Shape;4015;p26"/>
                <p:cNvSpPr/>
                <p:nvPr/>
              </p:nvSpPr>
              <p:spPr>
                <a:xfrm>
                  <a:off x="856522" y="4176309"/>
                  <a:ext cx="388876" cy="110907"/>
                </a:xfrm>
                <a:custGeom>
                  <a:avLst/>
                  <a:gdLst/>
                  <a:ahLst/>
                  <a:cxnLst/>
                  <a:rect l="l" t="t" r="r" b="b"/>
                  <a:pathLst>
                    <a:path w="117" h="33" extrusionOk="0">
                      <a:moveTo>
                        <a:pt x="89" y="7"/>
                      </a:moveTo>
                      <a:cubicBezTo>
                        <a:pt x="109" y="5"/>
                        <a:pt x="115" y="0"/>
                        <a:pt x="115" y="13"/>
                      </a:cubicBezTo>
                      <a:cubicBezTo>
                        <a:pt x="116" y="24"/>
                        <a:pt x="117" y="22"/>
                        <a:pt x="99" y="24"/>
                      </a:cubicBezTo>
                      <a:cubicBezTo>
                        <a:pt x="87" y="25"/>
                        <a:pt x="0" y="33"/>
                        <a:pt x="0" y="23"/>
                      </a:cubicBezTo>
                      <a:cubicBezTo>
                        <a:pt x="0" y="18"/>
                        <a:pt x="79" y="9"/>
                        <a:pt x="89" y="7"/>
                      </a:cubicBezTo>
                      <a:close/>
                    </a:path>
                  </a:pathLst>
                </a:custGeom>
                <a:gradFill>
                  <a:gsLst>
                    <a:gs pos="0">
                      <a:srgbClr val="3F3F3F"/>
                    </a:gs>
                    <a:gs pos="1000">
                      <a:srgbClr val="3F3F3F"/>
                    </a:gs>
                    <a:gs pos="89000">
                      <a:srgbClr val="A5A5A5"/>
                    </a:gs>
                    <a:gs pos="100000">
                      <a:srgbClr val="A5A5A5"/>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6" name="Google Shape;4016;p26"/>
                <p:cNvSpPr/>
                <p:nvPr/>
              </p:nvSpPr>
              <p:spPr>
                <a:xfrm>
                  <a:off x="5521630" y="4325121"/>
                  <a:ext cx="325701" cy="238660"/>
                </a:xfrm>
                <a:custGeom>
                  <a:avLst/>
                  <a:gdLst/>
                  <a:ahLst/>
                  <a:cxnLst/>
                  <a:rect l="l" t="t" r="r" b="b"/>
                  <a:pathLst>
                    <a:path w="98" h="71" extrusionOk="0">
                      <a:moveTo>
                        <a:pt x="24" y="10"/>
                      </a:moveTo>
                      <a:cubicBezTo>
                        <a:pt x="22" y="5"/>
                        <a:pt x="18" y="0"/>
                        <a:pt x="17" y="4"/>
                      </a:cubicBezTo>
                      <a:cubicBezTo>
                        <a:pt x="15" y="9"/>
                        <a:pt x="15" y="20"/>
                        <a:pt x="14" y="28"/>
                      </a:cubicBezTo>
                      <a:cubicBezTo>
                        <a:pt x="13" y="36"/>
                        <a:pt x="5" y="49"/>
                        <a:pt x="3" y="57"/>
                      </a:cubicBezTo>
                      <a:cubicBezTo>
                        <a:pt x="0" y="67"/>
                        <a:pt x="12" y="69"/>
                        <a:pt x="21" y="69"/>
                      </a:cubicBezTo>
                      <a:cubicBezTo>
                        <a:pt x="35" y="70"/>
                        <a:pt x="75" y="71"/>
                        <a:pt x="82" y="63"/>
                      </a:cubicBezTo>
                      <a:cubicBezTo>
                        <a:pt x="86" y="58"/>
                        <a:pt x="98" y="38"/>
                        <a:pt x="90" y="37"/>
                      </a:cubicBezTo>
                      <a:cubicBezTo>
                        <a:pt x="83" y="37"/>
                        <a:pt x="71" y="59"/>
                        <a:pt x="41" y="59"/>
                      </a:cubicBezTo>
                      <a:cubicBezTo>
                        <a:pt x="26" y="59"/>
                        <a:pt x="26" y="50"/>
                        <a:pt x="23" y="44"/>
                      </a:cubicBezTo>
                      <a:cubicBezTo>
                        <a:pt x="17" y="34"/>
                        <a:pt x="26" y="16"/>
                        <a:pt x="24" y="10"/>
                      </a:cubicBezTo>
                      <a:close/>
                    </a:path>
                  </a:pathLst>
                </a:custGeom>
                <a:gradFill>
                  <a:gsLst>
                    <a:gs pos="0">
                      <a:srgbClr val="FF3D3E"/>
                    </a:gs>
                    <a:gs pos="60000">
                      <a:srgbClr val="AF0000"/>
                    </a:gs>
                    <a:gs pos="100000">
                      <a:srgbClr val="AF0000"/>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7" name="Google Shape;4017;p26"/>
                <p:cNvSpPr/>
                <p:nvPr/>
              </p:nvSpPr>
              <p:spPr>
                <a:xfrm>
                  <a:off x="1770451" y="3968534"/>
                  <a:ext cx="3306148" cy="96868"/>
                </a:xfrm>
                <a:custGeom>
                  <a:avLst/>
                  <a:gdLst/>
                  <a:ahLst/>
                  <a:cxnLst/>
                  <a:rect l="l" t="t" r="r" b="b"/>
                  <a:pathLst>
                    <a:path w="995" h="29" extrusionOk="0">
                      <a:moveTo>
                        <a:pt x="0" y="0"/>
                      </a:moveTo>
                      <a:cubicBezTo>
                        <a:pt x="0" y="0"/>
                        <a:pt x="903" y="0"/>
                        <a:pt x="921" y="0"/>
                      </a:cubicBezTo>
                      <a:cubicBezTo>
                        <a:pt x="931" y="0"/>
                        <a:pt x="955" y="1"/>
                        <a:pt x="964" y="1"/>
                      </a:cubicBezTo>
                      <a:cubicBezTo>
                        <a:pt x="973" y="1"/>
                        <a:pt x="995" y="28"/>
                        <a:pt x="970" y="29"/>
                      </a:cubicBezTo>
                      <a:cubicBezTo>
                        <a:pt x="957" y="29"/>
                        <a:pt x="13" y="27"/>
                        <a:pt x="13" y="27"/>
                      </a:cubicBezTo>
                      <a:cubicBezTo>
                        <a:pt x="13" y="27"/>
                        <a:pt x="13" y="20"/>
                        <a:pt x="12" y="14"/>
                      </a:cubicBezTo>
                      <a:cubicBezTo>
                        <a:pt x="11" y="7"/>
                        <a:pt x="0" y="0"/>
                        <a:pt x="0" y="0"/>
                      </a:cubicBezTo>
                      <a:close/>
                    </a:path>
                  </a:pathLst>
                </a:custGeom>
                <a:gradFill>
                  <a:gsLst>
                    <a:gs pos="0">
                      <a:srgbClr val="F9E10E"/>
                    </a:gs>
                    <a:gs pos="100000">
                      <a:srgbClr val="FAEB64"/>
                    </a:gs>
                  </a:gsLst>
                  <a:lin ang="162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8" name="Google Shape;4018;p26"/>
                <p:cNvSpPr/>
                <p:nvPr/>
              </p:nvSpPr>
              <p:spPr>
                <a:xfrm>
                  <a:off x="1770451" y="4429008"/>
                  <a:ext cx="3306148" cy="127753"/>
                </a:xfrm>
                <a:custGeom>
                  <a:avLst/>
                  <a:gdLst/>
                  <a:ahLst/>
                  <a:cxnLst/>
                  <a:rect l="l" t="t" r="r" b="b"/>
                  <a:pathLst>
                    <a:path w="995" h="38" extrusionOk="0">
                      <a:moveTo>
                        <a:pt x="0" y="37"/>
                      </a:moveTo>
                      <a:cubicBezTo>
                        <a:pt x="0" y="37"/>
                        <a:pt x="900" y="38"/>
                        <a:pt x="918" y="38"/>
                      </a:cubicBezTo>
                      <a:cubicBezTo>
                        <a:pt x="928" y="38"/>
                        <a:pt x="952" y="38"/>
                        <a:pt x="961" y="38"/>
                      </a:cubicBezTo>
                      <a:cubicBezTo>
                        <a:pt x="969" y="38"/>
                        <a:pt x="995" y="0"/>
                        <a:pt x="970" y="0"/>
                      </a:cubicBezTo>
                      <a:cubicBezTo>
                        <a:pt x="958" y="0"/>
                        <a:pt x="4" y="0"/>
                        <a:pt x="4" y="0"/>
                      </a:cubicBezTo>
                      <a:cubicBezTo>
                        <a:pt x="3" y="0"/>
                        <a:pt x="11" y="10"/>
                        <a:pt x="8" y="24"/>
                      </a:cubicBezTo>
                      <a:cubicBezTo>
                        <a:pt x="7" y="31"/>
                        <a:pt x="0" y="37"/>
                        <a:pt x="0" y="37"/>
                      </a:cubicBezTo>
                      <a:close/>
                    </a:path>
                  </a:pathLst>
                </a:custGeom>
                <a:gradFill>
                  <a:gsLst>
                    <a:gs pos="0">
                      <a:srgbClr val="EB9F07"/>
                    </a:gs>
                    <a:gs pos="100000">
                      <a:srgbClr val="F9B42B"/>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9" name="Google Shape;4019;p26"/>
                <p:cNvSpPr/>
                <p:nvPr/>
              </p:nvSpPr>
              <p:spPr>
                <a:xfrm>
                  <a:off x="5528649" y="4065402"/>
                  <a:ext cx="30885" cy="235853"/>
                </a:xfrm>
                <a:custGeom>
                  <a:avLst/>
                  <a:gdLst/>
                  <a:ahLst/>
                  <a:cxnLst/>
                  <a:rect l="l" t="t" r="r" b="b"/>
                  <a:pathLst>
                    <a:path w="9" h="70" extrusionOk="0">
                      <a:moveTo>
                        <a:pt x="0" y="0"/>
                      </a:moveTo>
                      <a:cubicBezTo>
                        <a:pt x="0" y="0"/>
                        <a:pt x="9" y="28"/>
                        <a:pt x="6" y="70"/>
                      </a:cubicBezTo>
                      <a:cubicBezTo>
                        <a:pt x="6" y="70"/>
                        <a:pt x="7" y="36"/>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0" name="Google Shape;4020;p26"/>
                <p:cNvSpPr/>
                <p:nvPr/>
              </p:nvSpPr>
              <p:spPr>
                <a:xfrm>
                  <a:off x="5146793" y="4062595"/>
                  <a:ext cx="33693" cy="235853"/>
                </a:xfrm>
                <a:custGeom>
                  <a:avLst/>
                  <a:gdLst/>
                  <a:ahLst/>
                  <a:cxnLst/>
                  <a:rect l="l" t="t" r="r" b="b"/>
                  <a:pathLst>
                    <a:path w="10" h="70" extrusionOk="0">
                      <a:moveTo>
                        <a:pt x="0" y="0"/>
                      </a:moveTo>
                      <a:cubicBezTo>
                        <a:pt x="0" y="0"/>
                        <a:pt x="10" y="28"/>
                        <a:pt x="7" y="70"/>
                      </a:cubicBezTo>
                      <a:cubicBezTo>
                        <a:pt x="7" y="70"/>
                        <a:pt x="7" y="35"/>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1" name="Google Shape;4021;p26"/>
                <p:cNvSpPr/>
                <p:nvPr/>
              </p:nvSpPr>
              <p:spPr>
                <a:xfrm>
                  <a:off x="5285777" y="4472529"/>
                  <a:ext cx="57559" cy="3790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2" name="Google Shape;4022;p26"/>
                <p:cNvSpPr/>
                <p:nvPr/>
              </p:nvSpPr>
              <p:spPr>
                <a:xfrm>
                  <a:off x="5280162" y="3981169"/>
                  <a:ext cx="56155" cy="3088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3" name="Google Shape;4023;p26"/>
                <p:cNvSpPr/>
                <p:nvPr/>
              </p:nvSpPr>
              <p:spPr>
                <a:xfrm>
                  <a:off x="2436458" y="4027127"/>
                  <a:ext cx="2212522" cy="328508"/>
                </a:xfrm>
                <a:custGeom>
                  <a:avLst/>
                  <a:gdLst/>
                  <a:ahLst/>
                  <a:cxnLst/>
                  <a:rect l="l" t="t" r="r" b="b"/>
                  <a:pathLst>
                    <a:path w="666" h="67" extrusionOk="0">
                      <a:moveTo>
                        <a:pt x="334" y="1"/>
                      </a:moveTo>
                      <a:cubicBezTo>
                        <a:pt x="151" y="0"/>
                        <a:pt x="2" y="14"/>
                        <a:pt x="1" y="32"/>
                      </a:cubicBezTo>
                      <a:cubicBezTo>
                        <a:pt x="0" y="50"/>
                        <a:pt x="148" y="65"/>
                        <a:pt x="332" y="66"/>
                      </a:cubicBezTo>
                      <a:cubicBezTo>
                        <a:pt x="515" y="67"/>
                        <a:pt x="665" y="53"/>
                        <a:pt x="665" y="35"/>
                      </a:cubicBezTo>
                      <a:cubicBezTo>
                        <a:pt x="666" y="17"/>
                        <a:pt x="518" y="2"/>
                        <a:pt x="334" y="1"/>
                      </a:cubicBezTo>
                      <a:close/>
                    </a:path>
                  </a:pathLst>
                </a:custGeom>
                <a:solidFill>
                  <a:srgbClr val="FFFFFF">
                    <a:alpha val="42745"/>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4" name="Google Shape;4024;p26"/>
                <p:cNvSpPr/>
                <p:nvPr/>
              </p:nvSpPr>
              <p:spPr>
                <a:xfrm>
                  <a:off x="5316663" y="4210002"/>
                  <a:ext cx="58963" cy="47732"/>
                </a:xfrm>
                <a:custGeom>
                  <a:avLst/>
                  <a:gdLst/>
                  <a:ahLst/>
                  <a:cxnLst/>
                  <a:rect l="l" t="t" r="r" b="b"/>
                  <a:pathLst>
                    <a:path w="18" h="14" extrusionOk="0">
                      <a:moveTo>
                        <a:pt x="9" y="14"/>
                      </a:moveTo>
                      <a:cubicBezTo>
                        <a:pt x="4" y="13"/>
                        <a:pt x="0" y="11"/>
                        <a:pt x="0" y="7"/>
                      </a:cubicBezTo>
                      <a:cubicBezTo>
                        <a:pt x="0" y="3"/>
                        <a:pt x="4" y="0"/>
                        <a:pt x="9" y="0"/>
                      </a:cubicBezTo>
                      <a:cubicBezTo>
                        <a:pt x="14" y="0"/>
                        <a:pt x="18" y="3"/>
                        <a:pt x="18" y="7"/>
                      </a:cubicBezTo>
                      <a:cubicBezTo>
                        <a:pt x="18" y="11"/>
                        <a:pt x="14" y="14"/>
                        <a:pt x="9" y="14"/>
                      </a:cubicBezTo>
                      <a:close/>
                    </a:path>
                  </a:pathLst>
                </a:cu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5" name="Google Shape;4025;p26"/>
                <p:cNvSpPr/>
                <p:nvPr/>
              </p:nvSpPr>
              <p:spPr>
                <a:xfrm>
                  <a:off x="5365799"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6" name="Google Shape;4026;p26"/>
                <p:cNvSpPr/>
                <p:nvPr/>
              </p:nvSpPr>
              <p:spPr>
                <a:xfrm>
                  <a:off x="5365799" y="3944668"/>
                  <a:ext cx="109503" cy="621921"/>
                </a:xfrm>
                <a:custGeom>
                  <a:avLst/>
                  <a:gdLst/>
                  <a:ahLst/>
                  <a:cxnLst/>
                  <a:rect l="l" t="t" r="r" b="b"/>
                  <a:pathLst>
                    <a:path w="33" h="185" extrusionOk="0">
                      <a:moveTo>
                        <a:pt x="33" y="92"/>
                      </a:moveTo>
                      <a:cubicBezTo>
                        <a:pt x="33" y="45"/>
                        <a:pt x="24" y="5"/>
                        <a:pt x="6" y="0"/>
                      </a:cubicBezTo>
                      <a:cubicBezTo>
                        <a:pt x="4" y="0"/>
                        <a:pt x="2" y="0"/>
                        <a:pt x="0" y="0"/>
                      </a:cubicBezTo>
                      <a:cubicBezTo>
                        <a:pt x="19" y="3"/>
                        <a:pt x="28" y="43"/>
                        <a:pt x="28" y="92"/>
                      </a:cubicBezTo>
                      <a:cubicBezTo>
                        <a:pt x="28" y="141"/>
                        <a:pt x="18"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7" name="Google Shape;4027;p26"/>
                <p:cNvSpPr/>
                <p:nvPr/>
              </p:nvSpPr>
              <p:spPr>
                <a:xfrm>
                  <a:off x="5316663"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8" name="Google Shape;4028;p26"/>
                <p:cNvSpPr/>
                <p:nvPr/>
              </p:nvSpPr>
              <p:spPr>
                <a:xfrm>
                  <a:off x="5312451" y="3944668"/>
                  <a:ext cx="113715" cy="621921"/>
                </a:xfrm>
                <a:custGeom>
                  <a:avLst/>
                  <a:gdLst/>
                  <a:ahLst/>
                  <a:cxnLst/>
                  <a:rect l="l" t="t" r="r" b="b"/>
                  <a:pathLst>
                    <a:path w="34" h="185" extrusionOk="0">
                      <a:moveTo>
                        <a:pt x="33" y="92"/>
                      </a:moveTo>
                      <a:cubicBezTo>
                        <a:pt x="34" y="45"/>
                        <a:pt x="25" y="5"/>
                        <a:pt x="7" y="0"/>
                      </a:cubicBezTo>
                      <a:cubicBezTo>
                        <a:pt x="4" y="0"/>
                        <a:pt x="2" y="0"/>
                        <a:pt x="0" y="0"/>
                      </a:cubicBezTo>
                      <a:cubicBezTo>
                        <a:pt x="19" y="3"/>
                        <a:pt x="29" y="43"/>
                        <a:pt x="29" y="92"/>
                      </a:cubicBezTo>
                      <a:cubicBezTo>
                        <a:pt x="29" y="141"/>
                        <a:pt x="19" y="181"/>
                        <a:pt x="0" y="185"/>
                      </a:cubicBezTo>
                      <a:cubicBezTo>
                        <a:pt x="2"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9" name="Google Shape;4029;p26"/>
                <p:cNvSpPr/>
                <p:nvPr/>
              </p:nvSpPr>
              <p:spPr>
                <a:xfrm>
                  <a:off x="5176274"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9" y="92"/>
                      </a:cubicBezTo>
                      <a:cubicBezTo>
                        <a:pt x="28" y="141"/>
                        <a:pt x="19" y="181"/>
                        <a:pt x="0" y="185"/>
                      </a:cubicBezTo>
                      <a:cubicBezTo>
                        <a:pt x="2"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0" name="Google Shape;4030;p26"/>
                <p:cNvSpPr/>
                <p:nvPr/>
              </p:nvSpPr>
              <p:spPr>
                <a:xfrm>
                  <a:off x="5173467" y="3944668"/>
                  <a:ext cx="112311"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1" name="Google Shape;4031;p26"/>
                <p:cNvSpPr/>
                <p:nvPr/>
              </p:nvSpPr>
              <p:spPr>
                <a:xfrm>
                  <a:off x="5122927"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2" name="Google Shape;4032;p26"/>
                <p:cNvSpPr/>
                <p:nvPr/>
              </p:nvSpPr>
              <p:spPr>
                <a:xfrm>
                  <a:off x="5122927" y="3944668"/>
                  <a:ext cx="110907"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sp>
          <p:nvSpPr>
            <p:cNvPr id="4033" name="Google Shape;4033;p26"/>
            <p:cNvSpPr txBox="1"/>
            <p:nvPr/>
          </p:nvSpPr>
          <p:spPr>
            <a:xfrm rot="26067">
              <a:off x="5573311" y="2859450"/>
              <a:ext cx="4017620" cy="13849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1"/>
                  </a:solidFill>
                  <a:latin typeface="Tahoma"/>
                  <a:ea typeface="Tahoma"/>
                  <a:cs typeface="Tahoma"/>
                  <a:sym typeface="Tahoma"/>
                </a:rPr>
                <a:t>Questions???</a:t>
              </a:r>
              <a:endParaRPr dirty="0"/>
            </a:p>
          </p:txBody>
        </p:sp>
      </p:grpSp>
      <p:pic>
        <p:nvPicPr>
          <p:cNvPr id="55" name="Google Shape;5925;p109" descr="A close up of a logo&#10;&#10;Description generated with very high confidence">
            <a:extLst>
              <a:ext uri="{FF2B5EF4-FFF2-40B4-BE49-F238E27FC236}">
                <a16:creationId xmlns:a16="http://schemas.microsoft.com/office/drawing/2014/main" id="{61FFFBA4-FB27-4243-B51B-0FBE5D03170C}"/>
              </a:ext>
            </a:extLst>
          </p:cNvPr>
          <p:cNvPicPr preferRelativeResize="0"/>
          <p:nvPr/>
        </p:nvPicPr>
        <p:blipFill rotWithShape="1">
          <a:blip r:embed="rId3">
            <a:alphaModFix/>
          </a:blip>
          <a:srcRect/>
          <a:stretch/>
        </p:blipFill>
        <p:spPr>
          <a:xfrm>
            <a:off x="8235834" y="3205190"/>
            <a:ext cx="2829961" cy="3343792"/>
          </a:xfrm>
          <a:prstGeom prst="rect">
            <a:avLst/>
          </a:prstGeom>
          <a:noFill/>
          <a:ln>
            <a:noFill/>
          </a:ln>
        </p:spPr>
      </p:pic>
    </p:spTree>
    <p:extLst>
      <p:ext uri="{BB962C8B-B14F-4D97-AF65-F5344CB8AC3E}">
        <p14:creationId xmlns:p14="http://schemas.microsoft.com/office/powerpoint/2010/main" val="5349117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1181" y="838200"/>
            <a:ext cx="5864695" cy="15240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fontAlgn="auto">
              <a:defRPr/>
            </a:pPr>
            <a:r>
              <a:rPr lang="en-US" altLang="en-US" sz="4500" b="1" dirty="0">
                <a:solidFill>
                  <a:srgbClr val="FF0000"/>
                </a:solidFill>
                <a:latin typeface="Source Sans Pro" panose="020B0503030403020204" pitchFamily="34" charset="0"/>
                <a:ea typeface="Source Sans Pro" panose="020B0503030403020204" pitchFamily="34" charset="0"/>
              </a:rPr>
              <a:t>Student Answer Sheets</a:t>
            </a:r>
          </a:p>
        </p:txBody>
      </p:sp>
      <p:sp>
        <p:nvSpPr>
          <p:cNvPr id="12" name="Subtitle 2"/>
          <p:cNvSpPr txBox="1">
            <a:spLocks/>
          </p:cNvSpPr>
          <p:nvPr/>
        </p:nvSpPr>
        <p:spPr>
          <a:xfrm>
            <a:off x="3962401" y="5761350"/>
            <a:ext cx="4267199" cy="5169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SzPct val="100000"/>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Consolas" pitchFamily="49"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600"/>
              </a:spcBef>
              <a:buSzPct val="100000"/>
              <a:buFont typeface="Consolas"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600"/>
              </a:spcBef>
              <a:buSzPct val="100000"/>
              <a:buFont typeface="Arial" pitchFamily="34" charset="0"/>
              <a:buNone/>
              <a:defRPr sz="1600" kern="1200">
                <a:solidFill>
                  <a:schemeClr val="tx1">
                    <a:tint val="75000"/>
                  </a:schemeClr>
                </a:solidFill>
                <a:latin typeface="+mn-lt"/>
                <a:ea typeface="+mn-ea"/>
                <a:cs typeface="+mn-cs"/>
              </a:defRPr>
            </a:lvl9pPr>
          </a:lstStyle>
          <a:p>
            <a:r>
              <a:rPr lang="en-US" b="1" dirty="0">
                <a:solidFill>
                  <a:srgbClr val="0070C0"/>
                </a:solidFill>
              </a:rPr>
              <a:t>Hold on! The end is in sight.</a:t>
            </a:r>
          </a:p>
        </p:txBody>
      </p:sp>
      <p:pic>
        <p:nvPicPr>
          <p:cNvPr id="56322" name="Picture 2" descr="Image result for are we there yet 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1893" y="1866900"/>
            <a:ext cx="5578926" cy="31242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33EEC55-9DD7-4056-B74B-83C5398DC262}"/>
              </a:ext>
            </a:extLst>
          </p:cNvPr>
          <p:cNvSpPr/>
          <p:nvPr/>
        </p:nvSpPr>
        <p:spPr>
          <a:xfrm>
            <a:off x="291181" y="2830548"/>
            <a:ext cx="6096000" cy="1815882"/>
          </a:xfrm>
          <a:prstGeom prst="rect">
            <a:avLst/>
          </a:prstGeom>
        </p:spPr>
        <p:txBody>
          <a:bodyPr>
            <a:spAutoFit/>
          </a:bodyPr>
          <a:lstStyle/>
          <a:p>
            <a:r>
              <a:rPr lang="en-US" dirty="0">
                <a:solidFill>
                  <a:srgbClr val="002060"/>
                </a:solidFill>
              </a:rPr>
              <a:t>**Note to TC: If your entire campus is online, you may delete slides  . </a:t>
            </a:r>
          </a:p>
          <a:p>
            <a:r>
              <a:rPr lang="en-US" dirty="0">
                <a:solidFill>
                  <a:srgbClr val="002060"/>
                </a:solidFill>
              </a:rPr>
              <a:t>While reviewing this section, make sure to emphasize the difference in precoded and hand gridded answer documents to ensure students do not bubble demographic information on documents that are already precoded.</a:t>
            </a:r>
          </a:p>
          <a:p>
            <a:r>
              <a:rPr lang="en-US" dirty="0">
                <a:solidFill>
                  <a:srgbClr val="002060"/>
                </a:solidFill>
              </a:rPr>
              <a:t>Additional Sample STAAR Answer Sheets for Training Purposes may be found in the DCCR for each tested subject. </a:t>
            </a:r>
            <a:r>
              <a:rPr lang="en-US" dirty="0">
                <a:solidFill>
                  <a:srgbClr val="0070C0"/>
                </a:solidFill>
                <a:hlinkClick r:id="rId3">
                  <a:extLst>
                    <a:ext uri="{A12FA001-AC4F-418D-AE19-62706E023703}">
                      <ahyp:hlinkClr xmlns:ahyp="http://schemas.microsoft.com/office/drawing/2018/hyperlinkcolor" val="tx"/>
                    </a:ext>
                  </a:extLst>
                </a:hlinkClick>
              </a:rPr>
              <a:t>https://txassessmentdocs.atlassian.net/wiki/spaces/ODCCM/pages/265814308/2020+2021+Answer+Documents+for+Training+Purposes</a:t>
            </a:r>
            <a:r>
              <a:rPr lang="en-US" dirty="0">
                <a:solidFill>
                  <a:srgbClr val="0070C0"/>
                </a:solidFill>
              </a:rPr>
              <a:t> </a:t>
            </a:r>
          </a:p>
        </p:txBody>
      </p:sp>
    </p:spTree>
    <p:extLst>
      <p:ext uri="{BB962C8B-B14F-4D97-AF65-F5344CB8AC3E}">
        <p14:creationId xmlns:p14="http://schemas.microsoft.com/office/powerpoint/2010/main" val="4149454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899CFF-5880-487C-921F-456B4A401AD3}"/>
              </a:ext>
            </a:extLst>
          </p:cNvPr>
          <p:cNvPicPr>
            <a:picLocks noChangeAspect="1"/>
          </p:cNvPicPr>
          <p:nvPr/>
        </p:nvPicPr>
        <p:blipFill>
          <a:blip r:embed="rId3"/>
          <a:stretch>
            <a:fillRect/>
          </a:stretch>
        </p:blipFill>
        <p:spPr>
          <a:xfrm>
            <a:off x="1786174" y="1684219"/>
            <a:ext cx="3777199" cy="4817856"/>
          </a:xfrm>
          <a:prstGeom prst="rect">
            <a:avLst/>
          </a:prstGeom>
        </p:spPr>
      </p:pic>
      <p:sp>
        <p:nvSpPr>
          <p:cNvPr id="51204" name="Text Box 8"/>
          <p:cNvSpPr txBox="1">
            <a:spLocks noChangeArrowheads="1"/>
          </p:cNvSpPr>
          <p:nvPr/>
        </p:nvSpPr>
        <p:spPr bwMode="auto">
          <a:xfrm>
            <a:off x="1676400" y="2098675"/>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dirty="0"/>
          </a:p>
        </p:txBody>
      </p:sp>
      <p:sp>
        <p:nvSpPr>
          <p:cNvPr id="17" name="Title 1"/>
          <p:cNvSpPr txBox="1">
            <a:spLocks/>
          </p:cNvSpPr>
          <p:nvPr/>
        </p:nvSpPr>
        <p:spPr>
          <a:xfrm>
            <a:off x="774039" y="215030"/>
            <a:ext cx="8623180" cy="774700"/>
          </a:xfrm>
          <a:prstGeom prst="rect">
            <a:avLst/>
          </a:prstGeom>
        </p:spPr>
        <p:txBody>
          <a:bodyPr anchor="b"/>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sz="4500" b="1" dirty="0">
                <a:solidFill>
                  <a:srgbClr val="FF0000"/>
                </a:solidFill>
                <a:latin typeface="Source Sans Pro" panose="020B0503030403020204" pitchFamily="34" charset="0"/>
                <a:ea typeface="Source Sans Pro" panose="020B0503030403020204" pitchFamily="34" charset="0"/>
              </a:rPr>
              <a:t>Elementary Answer Sheet Sample</a:t>
            </a:r>
          </a:p>
        </p:txBody>
      </p:sp>
      <p:sp>
        <p:nvSpPr>
          <p:cNvPr id="23" name="Text Box 7">
            <a:extLst>
              <a:ext uri="{FF2B5EF4-FFF2-40B4-BE49-F238E27FC236}">
                <a16:creationId xmlns:a16="http://schemas.microsoft.com/office/drawing/2014/main" id="{9D0CEC91-9136-453A-BB75-4729A171D837}"/>
              </a:ext>
            </a:extLst>
          </p:cNvPr>
          <p:cNvSpPr txBox="1">
            <a:spLocks noChangeArrowheads="1"/>
          </p:cNvSpPr>
          <p:nvPr/>
        </p:nvSpPr>
        <p:spPr bwMode="auto">
          <a:xfrm>
            <a:off x="7025144" y="3435662"/>
            <a:ext cx="1905000" cy="286938"/>
          </a:xfrm>
          <a:prstGeom prst="rect">
            <a:avLst/>
          </a:prstGeom>
          <a:solidFill>
            <a:schemeClr val="bg1">
              <a:lumMod val="85000"/>
            </a:schemeClr>
          </a:solidFill>
          <a:ln>
            <a:noFill/>
          </a:ln>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New to Texas Indicator</a:t>
            </a:r>
          </a:p>
        </p:txBody>
      </p:sp>
      <p:sp>
        <p:nvSpPr>
          <p:cNvPr id="27" name="Text Box 7">
            <a:extLst>
              <a:ext uri="{FF2B5EF4-FFF2-40B4-BE49-F238E27FC236}">
                <a16:creationId xmlns:a16="http://schemas.microsoft.com/office/drawing/2014/main" id="{E9F71902-6BA3-42E0-B225-AE6074E2E99B}"/>
              </a:ext>
            </a:extLst>
          </p:cNvPr>
          <p:cNvSpPr txBox="1">
            <a:spLocks noChangeArrowheads="1"/>
          </p:cNvSpPr>
          <p:nvPr/>
        </p:nvSpPr>
        <p:spPr bwMode="auto">
          <a:xfrm>
            <a:off x="7143741" y="3757357"/>
            <a:ext cx="3572805" cy="461665"/>
          </a:xfrm>
          <a:prstGeom prst="rect">
            <a:avLst/>
          </a:prstGeom>
          <a:solidFill>
            <a:schemeClr val="bg1">
              <a:lumMod val="85000"/>
            </a:schemeClr>
          </a:solidFill>
          <a:ln>
            <a:noFill/>
          </a:ln>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Form number must be written AND bubbled below</a:t>
            </a:r>
          </a:p>
        </p:txBody>
      </p:sp>
      <p:sp>
        <p:nvSpPr>
          <p:cNvPr id="33" name="Text Box 7">
            <a:extLst>
              <a:ext uri="{FF2B5EF4-FFF2-40B4-BE49-F238E27FC236}">
                <a16:creationId xmlns:a16="http://schemas.microsoft.com/office/drawing/2014/main" id="{9D8B7327-36E2-4518-9477-3496DFC061B1}"/>
              </a:ext>
            </a:extLst>
          </p:cNvPr>
          <p:cNvSpPr txBox="1">
            <a:spLocks noChangeArrowheads="1"/>
          </p:cNvSpPr>
          <p:nvPr/>
        </p:nvSpPr>
        <p:spPr bwMode="auto">
          <a:xfrm>
            <a:off x="9764967" y="4537839"/>
            <a:ext cx="2157983" cy="1902059"/>
          </a:xfrm>
          <a:prstGeom prst="rect">
            <a:avLst/>
          </a:prstGeom>
          <a:solidFill>
            <a:schemeClr val="bg1">
              <a:lumMod val="85000"/>
            </a:schemeClr>
          </a:solidFill>
          <a:ln>
            <a:noFill/>
          </a:ln>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latin typeface="+mn-lt"/>
              </a:rPr>
              <a:t>Student Accommodation Field</a:t>
            </a:r>
          </a:p>
          <a:p>
            <a:pPr>
              <a:spcBef>
                <a:spcPct val="20000"/>
              </a:spcBef>
            </a:pPr>
            <a:r>
              <a:rPr lang="en-US" sz="800" b="1" dirty="0">
                <a:solidFill>
                  <a:prstClr val="black"/>
                </a:solidFill>
                <a:latin typeface="+mn-lt"/>
              </a:rPr>
              <a:t>The following accommodation bubbles may be available, depending on the test and/or the mode of testing. </a:t>
            </a:r>
          </a:p>
          <a:p>
            <a:pPr marL="557213" lvl="1" indent="-214313">
              <a:spcBef>
                <a:spcPct val="20000"/>
              </a:spcBef>
              <a:buFont typeface="Arial" pitchFamily="34" charset="0"/>
              <a:buChar char="–"/>
            </a:pPr>
            <a:r>
              <a:rPr lang="en-US" sz="800" b="1" dirty="0">
                <a:solidFill>
                  <a:prstClr val="black"/>
                </a:solidFill>
                <a:latin typeface="+mn-lt"/>
              </a:rPr>
              <a:t>DS = Designated Support</a:t>
            </a:r>
          </a:p>
          <a:p>
            <a:pPr marL="557213" lvl="1" indent="-214313">
              <a:spcBef>
                <a:spcPct val="20000"/>
              </a:spcBef>
              <a:buFont typeface="Arial" pitchFamily="34" charset="0"/>
              <a:buChar char="–"/>
            </a:pPr>
            <a:r>
              <a:rPr lang="en-US" sz="800" b="1" dirty="0">
                <a:solidFill>
                  <a:prstClr val="black"/>
                </a:solidFill>
                <a:latin typeface="+mn-lt"/>
              </a:rPr>
              <a:t>LP = large print </a:t>
            </a:r>
          </a:p>
          <a:p>
            <a:pPr marL="557213" lvl="1" indent="-214313">
              <a:spcBef>
                <a:spcPct val="20000"/>
              </a:spcBef>
              <a:buFont typeface="Arial" pitchFamily="34" charset="0"/>
              <a:buChar char="–"/>
            </a:pPr>
            <a:r>
              <a:rPr lang="en-US" sz="800" b="1" dirty="0">
                <a:solidFill>
                  <a:prstClr val="black"/>
                </a:solidFill>
                <a:latin typeface="+mn-lt"/>
              </a:rPr>
              <a:t>XD = extra day (requires TEA approval) </a:t>
            </a:r>
          </a:p>
          <a:p>
            <a:pPr marL="557213" lvl="1" indent="-214313">
              <a:spcBef>
                <a:spcPct val="20000"/>
              </a:spcBef>
              <a:buFont typeface="Arial" pitchFamily="34" charset="0"/>
              <a:buChar char="–"/>
            </a:pPr>
            <a:r>
              <a:rPr lang="en-US" sz="800" b="1" dirty="0">
                <a:solidFill>
                  <a:prstClr val="black"/>
                </a:solidFill>
                <a:latin typeface="+mn-lt"/>
              </a:rPr>
              <a:t>OA = Oral Administration </a:t>
            </a:r>
          </a:p>
          <a:p>
            <a:pPr marL="557213" lvl="1" indent="-214313">
              <a:spcBef>
                <a:spcPct val="20000"/>
              </a:spcBef>
              <a:buFont typeface="Arial" pitchFamily="34" charset="0"/>
              <a:buChar char="–"/>
            </a:pPr>
            <a:r>
              <a:rPr lang="en-US" sz="800" b="1" dirty="0">
                <a:solidFill>
                  <a:prstClr val="black"/>
                </a:solidFill>
                <a:latin typeface="+mn-lt"/>
              </a:rPr>
              <a:t>EE = Spelling Assistance</a:t>
            </a:r>
          </a:p>
          <a:p>
            <a:endParaRPr lang="en-US" altLang="en-US" sz="1200" b="1" dirty="0">
              <a:latin typeface="+mn-lt"/>
            </a:endParaRPr>
          </a:p>
        </p:txBody>
      </p:sp>
      <p:sp>
        <p:nvSpPr>
          <p:cNvPr id="34" name="Text Box 7">
            <a:extLst>
              <a:ext uri="{FF2B5EF4-FFF2-40B4-BE49-F238E27FC236}">
                <a16:creationId xmlns:a16="http://schemas.microsoft.com/office/drawing/2014/main" id="{F13B6123-2079-4E6E-9035-D49827D5FBAA}"/>
              </a:ext>
            </a:extLst>
          </p:cNvPr>
          <p:cNvSpPr txBox="1">
            <a:spLocks noChangeArrowheads="1"/>
          </p:cNvSpPr>
          <p:nvPr/>
        </p:nvSpPr>
        <p:spPr bwMode="auto">
          <a:xfrm>
            <a:off x="5783263" y="4527739"/>
            <a:ext cx="3833411" cy="2308324"/>
          </a:xfrm>
          <a:prstGeom prst="rect">
            <a:avLst/>
          </a:prstGeom>
          <a:solidFill>
            <a:schemeClr val="bg1">
              <a:lumMod val="85000"/>
            </a:schemeClr>
          </a:solidFill>
          <a:ln>
            <a:noFill/>
          </a:ln>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b="1" dirty="0">
                <a:latin typeface="+mn-lt"/>
              </a:rPr>
              <a:t>Score Code</a:t>
            </a:r>
          </a:p>
          <a:p>
            <a:r>
              <a:rPr lang="en-US" sz="1200" b="1" dirty="0">
                <a:latin typeface="+mn-lt"/>
              </a:rPr>
              <a:t>A= absent</a:t>
            </a:r>
          </a:p>
          <a:p>
            <a:r>
              <a:rPr lang="en-US" sz="1200" b="1" dirty="0">
                <a:latin typeface="+mn-lt"/>
              </a:rPr>
              <a:t>O= other</a:t>
            </a:r>
          </a:p>
          <a:p>
            <a:r>
              <a:rPr lang="en-US" sz="1200" b="1" dirty="0">
                <a:latin typeface="+mn-lt"/>
              </a:rPr>
              <a:t>*= tested Online</a:t>
            </a:r>
          </a:p>
          <a:p>
            <a:r>
              <a:rPr lang="en-US" sz="1200" b="1" dirty="0">
                <a:latin typeface="+mn-lt"/>
              </a:rPr>
              <a:t>P=previously passed (SSI retest only)</a:t>
            </a:r>
          </a:p>
          <a:p>
            <a:r>
              <a:rPr lang="en-US" sz="1200" b="1" dirty="0">
                <a:latin typeface="+mn-lt"/>
              </a:rPr>
              <a:t>PW=parental waiver (SSI retest only) </a:t>
            </a:r>
          </a:p>
          <a:p>
            <a:r>
              <a:rPr lang="en-US" sz="1200" b="1" dirty="0">
                <a:latin typeface="+mn-lt"/>
              </a:rPr>
              <a:t>S= Score </a:t>
            </a:r>
          </a:p>
          <a:p>
            <a:r>
              <a:rPr lang="en-US" sz="1200" b="1" dirty="0">
                <a:latin typeface="+mn-lt"/>
              </a:rPr>
              <a:t>Score Code Field indicates whether a student’s test should be scored</a:t>
            </a:r>
            <a:br>
              <a:rPr lang="en-US" sz="1200" b="1" dirty="0">
                <a:latin typeface="+mn-lt"/>
              </a:rPr>
            </a:br>
            <a:r>
              <a:rPr lang="en-US" sz="1200" b="1" u="sng" dirty="0">
                <a:solidFill>
                  <a:srgbClr val="03042B"/>
                </a:solidFill>
                <a:effectLst>
                  <a:outerShdw blurRad="38100" dist="38100" dir="2700000" algn="tl">
                    <a:srgbClr val="C0C0C0"/>
                  </a:outerShdw>
                </a:effectLst>
                <a:latin typeface="+mn-lt"/>
              </a:rPr>
              <a:t>Failure to grid correctly may result in a score of zero</a:t>
            </a:r>
            <a:endParaRPr lang="en-US" sz="1200" b="1" dirty="0">
              <a:solidFill>
                <a:srgbClr val="03042B"/>
              </a:solidFill>
              <a:latin typeface="+mn-lt"/>
            </a:endParaRPr>
          </a:p>
          <a:p>
            <a:endParaRPr lang="en-US" altLang="en-US" sz="1200" b="1" dirty="0">
              <a:latin typeface="+mn-lt"/>
            </a:endParaRPr>
          </a:p>
        </p:txBody>
      </p:sp>
      <p:sp>
        <p:nvSpPr>
          <p:cNvPr id="36" name="Text Box 9">
            <a:extLst>
              <a:ext uri="{FF2B5EF4-FFF2-40B4-BE49-F238E27FC236}">
                <a16:creationId xmlns:a16="http://schemas.microsoft.com/office/drawing/2014/main" id="{F575BC1A-0273-4B3F-B68C-5991100E037D}"/>
              </a:ext>
            </a:extLst>
          </p:cNvPr>
          <p:cNvSpPr txBox="1">
            <a:spLocks noChangeArrowheads="1"/>
          </p:cNvSpPr>
          <p:nvPr/>
        </p:nvSpPr>
        <p:spPr bwMode="auto">
          <a:xfrm>
            <a:off x="121498" y="3808064"/>
            <a:ext cx="2127708" cy="2893100"/>
          </a:xfrm>
          <a:prstGeom prst="rect">
            <a:avLst/>
          </a:prstGeom>
          <a:noFill/>
          <a:ln w="9525">
            <a:noFill/>
            <a:miter lim="800000"/>
            <a:headEnd/>
            <a:tailEnd/>
          </a:ln>
        </p:spPr>
        <p:txBody>
          <a:bodyPr wrap="square">
            <a:spAutoFit/>
          </a:bodyPr>
          <a:lstStyle/>
          <a:p>
            <a:r>
              <a:rPr lang="en-US" sz="1200" dirty="0"/>
              <a:t>Precoded Answer Documents will include a small imprint in this area. Do </a:t>
            </a:r>
            <a:r>
              <a:rPr lang="en-US" sz="1200" b="1" dirty="0"/>
              <a:t>NOT </a:t>
            </a:r>
            <a:r>
              <a:rPr lang="en-US" sz="1200" dirty="0"/>
              <a:t>hand-grid answer documents with precoded information unless the precoded information is incorrect.</a:t>
            </a:r>
          </a:p>
          <a:p>
            <a:r>
              <a:rPr lang="en-US" sz="1200" dirty="0"/>
              <a:t>All student information and program information hand-gridded on the answer documents must be completed using only a No. 2 pencil.</a:t>
            </a:r>
          </a:p>
          <a:p>
            <a:pPr>
              <a:defRPr/>
            </a:pPr>
            <a:endParaRPr lang="en-US" dirty="0"/>
          </a:p>
        </p:txBody>
      </p:sp>
      <p:cxnSp>
        <p:nvCxnSpPr>
          <p:cNvPr id="32" name="Straight Arrow Connector 15" descr="Test Taken Field">
            <a:extLst>
              <a:ext uri="{FF2B5EF4-FFF2-40B4-BE49-F238E27FC236}">
                <a16:creationId xmlns:a16="http://schemas.microsoft.com/office/drawing/2014/main" id="{B3AD8080-2A41-4F0A-9D2B-F4C58FDF7059}"/>
              </a:ext>
            </a:extLst>
          </p:cNvPr>
          <p:cNvCxnSpPr>
            <a:cxnSpLocks noChangeShapeType="1"/>
          </p:cNvCxnSpPr>
          <p:nvPr/>
        </p:nvCxnSpPr>
        <p:spPr bwMode="auto">
          <a:xfrm flipH="1">
            <a:off x="4248983" y="4672778"/>
            <a:ext cx="1534280" cy="56936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 name="Straight Arrow Connector 15" descr="Test Taken Field">
            <a:extLst>
              <a:ext uri="{FF2B5EF4-FFF2-40B4-BE49-F238E27FC236}">
                <a16:creationId xmlns:a16="http://schemas.microsoft.com/office/drawing/2014/main" id="{652DC369-CF1C-4548-9CB3-E20319AEAF42}"/>
              </a:ext>
            </a:extLst>
          </p:cNvPr>
          <p:cNvCxnSpPr>
            <a:cxnSpLocks noChangeShapeType="1"/>
          </p:cNvCxnSpPr>
          <p:nvPr/>
        </p:nvCxnSpPr>
        <p:spPr bwMode="auto">
          <a:xfrm flipH="1">
            <a:off x="4867422" y="3598316"/>
            <a:ext cx="2151573"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 name="Straight Arrow Connector 15" descr="Test Taken Field">
            <a:extLst>
              <a:ext uri="{FF2B5EF4-FFF2-40B4-BE49-F238E27FC236}">
                <a16:creationId xmlns:a16="http://schemas.microsoft.com/office/drawing/2014/main" id="{5ADDD1FE-5E86-4B23-BF24-5B3F1ECFD9A1}"/>
              </a:ext>
            </a:extLst>
          </p:cNvPr>
          <p:cNvCxnSpPr>
            <a:cxnSpLocks noChangeShapeType="1"/>
          </p:cNvCxnSpPr>
          <p:nvPr/>
        </p:nvCxnSpPr>
        <p:spPr bwMode="auto">
          <a:xfrm flipH="1">
            <a:off x="5095005" y="1858482"/>
            <a:ext cx="1839197"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8" name="Straight Arrow Connector 15" descr="Test Taken Field">
            <a:extLst>
              <a:ext uri="{FF2B5EF4-FFF2-40B4-BE49-F238E27FC236}">
                <a16:creationId xmlns:a16="http://schemas.microsoft.com/office/drawing/2014/main" id="{68A80F67-9A46-42B3-910E-6D4809D63496}"/>
              </a:ext>
            </a:extLst>
          </p:cNvPr>
          <p:cNvCxnSpPr>
            <a:cxnSpLocks noChangeShapeType="1"/>
          </p:cNvCxnSpPr>
          <p:nvPr/>
        </p:nvCxnSpPr>
        <p:spPr bwMode="auto">
          <a:xfrm flipH="1" flipV="1">
            <a:off x="5048260" y="3900641"/>
            <a:ext cx="2074932" cy="1"/>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1" name="Straight Arrow Connector 15" descr="Test Taken Field">
            <a:extLst>
              <a:ext uri="{FF2B5EF4-FFF2-40B4-BE49-F238E27FC236}">
                <a16:creationId xmlns:a16="http://schemas.microsoft.com/office/drawing/2014/main" id="{00CE8063-0F88-4EFD-8890-36935E5953F6}"/>
              </a:ext>
            </a:extLst>
          </p:cNvPr>
          <p:cNvCxnSpPr>
            <a:cxnSpLocks noChangeShapeType="1"/>
          </p:cNvCxnSpPr>
          <p:nvPr/>
        </p:nvCxnSpPr>
        <p:spPr bwMode="auto">
          <a:xfrm rot="10800000" flipV="1">
            <a:off x="4073588" y="4845478"/>
            <a:ext cx="5699404" cy="859136"/>
          </a:xfrm>
          <a:prstGeom prst="bentConnector3">
            <a:avLst>
              <a:gd name="adj1" fmla="val 4830"/>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5" name="TextBox 24">
            <a:extLst>
              <a:ext uri="{FF2B5EF4-FFF2-40B4-BE49-F238E27FC236}">
                <a16:creationId xmlns:a16="http://schemas.microsoft.com/office/drawing/2014/main" id="{C7F79EB8-EAA6-4B78-8A6C-16A7B21102B6}"/>
              </a:ext>
            </a:extLst>
          </p:cNvPr>
          <p:cNvSpPr txBox="1"/>
          <p:nvPr/>
        </p:nvSpPr>
        <p:spPr>
          <a:xfrm>
            <a:off x="6944276" y="2573496"/>
            <a:ext cx="3461550" cy="830997"/>
          </a:xfrm>
          <a:prstGeom prst="rect">
            <a:avLst/>
          </a:prstGeom>
          <a:noFill/>
        </p:spPr>
        <p:txBody>
          <a:bodyPr wrap="square" rtlCol="0">
            <a:spAutoFit/>
          </a:bodyPr>
          <a:lstStyle/>
          <a:p>
            <a:r>
              <a:rPr lang="en-US" sz="1200" b="1" dirty="0"/>
              <a:t>Test Taken Info</a:t>
            </a:r>
          </a:p>
          <a:p>
            <a:r>
              <a:rPr lang="en-US" sz="1200" dirty="0"/>
              <a:t>The language of assessment must be bubbled for each subject. Be sure the correct language is bubbled or student scores will not be accurate.</a:t>
            </a:r>
          </a:p>
        </p:txBody>
      </p:sp>
      <p:cxnSp>
        <p:nvCxnSpPr>
          <p:cNvPr id="40" name="Straight Arrow Connector 15" descr="Test Taken Field">
            <a:extLst>
              <a:ext uri="{FF2B5EF4-FFF2-40B4-BE49-F238E27FC236}">
                <a16:creationId xmlns:a16="http://schemas.microsoft.com/office/drawing/2014/main" id="{3783DA44-20C4-46FB-86DB-8776830D2E80}"/>
              </a:ext>
            </a:extLst>
          </p:cNvPr>
          <p:cNvCxnSpPr>
            <a:cxnSpLocks noChangeShapeType="1"/>
          </p:cNvCxnSpPr>
          <p:nvPr/>
        </p:nvCxnSpPr>
        <p:spPr bwMode="auto">
          <a:xfrm flipH="1">
            <a:off x="5095005" y="3218245"/>
            <a:ext cx="1839196"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4" name="Straight Arrow Connector 15" descr="Test Taken Field">
            <a:extLst>
              <a:ext uri="{FF2B5EF4-FFF2-40B4-BE49-F238E27FC236}">
                <a16:creationId xmlns:a16="http://schemas.microsoft.com/office/drawing/2014/main" id="{B4193574-31C4-44B6-8631-4A8EC07F80F1}"/>
              </a:ext>
            </a:extLst>
          </p:cNvPr>
          <p:cNvCxnSpPr>
            <a:cxnSpLocks noChangeShapeType="1"/>
          </p:cNvCxnSpPr>
          <p:nvPr/>
        </p:nvCxnSpPr>
        <p:spPr bwMode="auto">
          <a:xfrm flipH="1">
            <a:off x="5326602" y="4354398"/>
            <a:ext cx="1617674"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39" name="TextBox 38">
            <a:extLst>
              <a:ext uri="{FF2B5EF4-FFF2-40B4-BE49-F238E27FC236}">
                <a16:creationId xmlns:a16="http://schemas.microsoft.com/office/drawing/2014/main" id="{057A9B14-309F-466A-B829-0F558EE25891}"/>
              </a:ext>
            </a:extLst>
          </p:cNvPr>
          <p:cNvSpPr txBox="1"/>
          <p:nvPr/>
        </p:nvSpPr>
        <p:spPr>
          <a:xfrm>
            <a:off x="7018994" y="4239931"/>
            <a:ext cx="3572805" cy="276999"/>
          </a:xfrm>
          <a:prstGeom prst="rect">
            <a:avLst/>
          </a:prstGeom>
          <a:noFill/>
        </p:spPr>
        <p:txBody>
          <a:bodyPr wrap="square" rtlCol="0">
            <a:spAutoFit/>
          </a:bodyPr>
          <a:lstStyle/>
          <a:p>
            <a:r>
              <a:rPr lang="en-US" sz="1200" b="1" dirty="0"/>
              <a:t>Time to Test </a:t>
            </a:r>
            <a:r>
              <a:rPr lang="en-US" sz="1200" dirty="0"/>
              <a:t>(primary administrations only)</a:t>
            </a:r>
          </a:p>
        </p:txBody>
      </p:sp>
      <p:sp>
        <p:nvSpPr>
          <p:cNvPr id="42" name="TextBox 41">
            <a:extLst>
              <a:ext uri="{FF2B5EF4-FFF2-40B4-BE49-F238E27FC236}">
                <a16:creationId xmlns:a16="http://schemas.microsoft.com/office/drawing/2014/main" id="{F67DC3BF-C649-4079-A8DB-F3A431EF4DDE}"/>
              </a:ext>
            </a:extLst>
          </p:cNvPr>
          <p:cNvSpPr txBox="1"/>
          <p:nvPr/>
        </p:nvSpPr>
        <p:spPr>
          <a:xfrm>
            <a:off x="6881886" y="1684219"/>
            <a:ext cx="4096516" cy="646331"/>
          </a:xfrm>
          <a:prstGeom prst="rect">
            <a:avLst/>
          </a:prstGeom>
          <a:noFill/>
        </p:spPr>
        <p:txBody>
          <a:bodyPr wrap="square" rtlCol="0">
            <a:spAutoFit/>
          </a:bodyPr>
          <a:lstStyle/>
          <a:p>
            <a:r>
              <a:rPr lang="en-US" altLang="en-US" sz="1200" b="1" dirty="0"/>
              <a:t>Test Booklet Number:</a:t>
            </a:r>
          </a:p>
          <a:p>
            <a:r>
              <a:rPr lang="en-US" altLang="en-US" sz="1200" dirty="0"/>
              <a:t>**Students should complete based on the number located on their student booklet.</a:t>
            </a:r>
          </a:p>
        </p:txBody>
      </p:sp>
      <p:cxnSp>
        <p:nvCxnSpPr>
          <p:cNvPr id="18" name="Connector: Elbow 17">
            <a:extLst>
              <a:ext uri="{FF2B5EF4-FFF2-40B4-BE49-F238E27FC236}">
                <a16:creationId xmlns:a16="http://schemas.microsoft.com/office/drawing/2014/main" id="{F09C31E8-4D1C-4B33-8E22-D70E2BADFBC4}"/>
              </a:ext>
            </a:extLst>
          </p:cNvPr>
          <p:cNvCxnSpPr/>
          <p:nvPr/>
        </p:nvCxnSpPr>
        <p:spPr>
          <a:xfrm>
            <a:off x="1523118" y="3968329"/>
            <a:ext cx="987390" cy="77213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3B797F7-A2B3-4E2C-83D5-7149FCA45780}"/>
              </a:ext>
            </a:extLst>
          </p:cNvPr>
          <p:cNvSpPr txBox="1"/>
          <p:nvPr/>
        </p:nvSpPr>
        <p:spPr>
          <a:xfrm>
            <a:off x="109474" y="3049936"/>
            <a:ext cx="1554902" cy="646331"/>
          </a:xfrm>
          <a:prstGeom prst="rect">
            <a:avLst/>
          </a:prstGeom>
          <a:noFill/>
        </p:spPr>
        <p:txBody>
          <a:bodyPr wrap="square" rtlCol="0">
            <a:spAutoFit/>
          </a:bodyPr>
          <a:lstStyle/>
          <a:p>
            <a:r>
              <a:rPr lang="en-US" sz="1200" b="1" dirty="0"/>
              <a:t>Local ID </a:t>
            </a:r>
            <a:r>
              <a:rPr lang="en-US" sz="1200" dirty="0"/>
              <a:t>is left justified without leading zeros</a:t>
            </a:r>
          </a:p>
        </p:txBody>
      </p:sp>
      <p:cxnSp>
        <p:nvCxnSpPr>
          <p:cNvPr id="5" name="Straight Arrow Connector 4">
            <a:extLst>
              <a:ext uri="{FF2B5EF4-FFF2-40B4-BE49-F238E27FC236}">
                <a16:creationId xmlns:a16="http://schemas.microsoft.com/office/drawing/2014/main" id="{D49A148F-317E-465E-8DF3-BB9AFF7EC1FC}"/>
              </a:ext>
            </a:extLst>
          </p:cNvPr>
          <p:cNvCxnSpPr>
            <a:cxnSpLocks/>
          </p:cNvCxnSpPr>
          <p:nvPr/>
        </p:nvCxnSpPr>
        <p:spPr>
          <a:xfrm>
            <a:off x="1308295" y="3429000"/>
            <a:ext cx="1561514" cy="810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4906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2"/>
          <p:cNvSpPr>
            <a:spLocks noGrp="1"/>
          </p:cNvSpPr>
          <p:nvPr>
            <p:ph idx="1"/>
          </p:nvPr>
        </p:nvSpPr>
        <p:spPr/>
        <p:txBody>
          <a:bodyPr/>
          <a:lstStyle/>
          <a:p>
            <a:pPr marL="0" indent="0" algn="ctr"/>
            <a:r>
              <a:rPr lang="en-US" altLang="en-US" sz="4500" b="1" dirty="0">
                <a:solidFill>
                  <a:srgbClr val="FF0000"/>
                </a:solidFill>
              </a:rPr>
              <a:t>Additional Sample STAAR Answer Sheets for Training Purposes</a:t>
            </a:r>
          </a:p>
          <a:p>
            <a:pPr marL="0" indent="0" algn="ctr"/>
            <a:endParaRPr lang="en-US" altLang="en-US" b="1" dirty="0">
              <a:solidFill>
                <a:srgbClr val="0070C0"/>
              </a:solidFill>
              <a:hlinkClick r:id="rId2">
                <a:extLst>
                  <a:ext uri="{A12FA001-AC4F-418D-AE19-62706E023703}">
                    <ahyp:hlinkClr xmlns:ahyp="http://schemas.microsoft.com/office/drawing/2018/hyperlinkcolor" val="tx"/>
                  </a:ext>
                </a:extLst>
              </a:hlinkClick>
            </a:endParaRPr>
          </a:p>
          <a:p>
            <a:pPr marL="0" indent="0"/>
            <a:endParaRPr lang="en-US" altLang="en-US" dirty="0"/>
          </a:p>
          <a:p>
            <a:pPr marL="0" indent="0"/>
            <a:r>
              <a:rPr lang="en-US" altLang="en-US" sz="1800" dirty="0">
                <a:solidFill>
                  <a:srgbClr val="0070C0"/>
                </a:solidFill>
                <a:latin typeface="+mn-lt"/>
                <a:hlinkClick r:id="rId3">
                  <a:extLst>
                    <a:ext uri="{A12FA001-AC4F-418D-AE19-62706E023703}">
                      <ahyp:hlinkClr xmlns:ahyp="http://schemas.microsoft.com/office/drawing/2018/hyperlinkcolor" val="tx"/>
                    </a:ext>
                  </a:extLst>
                </a:hlinkClick>
              </a:rPr>
              <a:t>https://txassessmentdocs.atlassian.net/wiki/spaces/ODCCM/pages/265814308/2020+2021+Answer+Documents+for+Training+Purposes</a:t>
            </a:r>
            <a:r>
              <a:rPr lang="en-US" altLang="en-US" sz="1800" dirty="0">
                <a:solidFill>
                  <a:srgbClr val="0070C0"/>
                </a:solidFill>
                <a:latin typeface="+mn-lt"/>
              </a:rPr>
              <a:t> </a:t>
            </a:r>
          </a:p>
          <a:p>
            <a:pPr marL="0" indent="0"/>
            <a:endParaRPr lang="en-US" altLang="en-US" dirty="0"/>
          </a:p>
          <a:p>
            <a:pPr marL="0" indent="0"/>
            <a:endParaRPr lang="en-US" altLang="en-US" dirty="0"/>
          </a:p>
        </p:txBody>
      </p:sp>
      <p:sp>
        <p:nvSpPr>
          <p:cNvPr id="4" name="TextBox 3">
            <a:extLst>
              <a:ext uri="{FF2B5EF4-FFF2-40B4-BE49-F238E27FC236}">
                <a16:creationId xmlns:a16="http://schemas.microsoft.com/office/drawing/2014/main" id="{9EC829AA-530D-4703-952B-607AEF79738A}"/>
              </a:ext>
            </a:extLst>
          </p:cNvPr>
          <p:cNvSpPr txBox="1"/>
          <p:nvPr/>
        </p:nvSpPr>
        <p:spPr>
          <a:xfrm>
            <a:off x="304800" y="3989046"/>
            <a:ext cx="11296356" cy="1323439"/>
          </a:xfrm>
          <a:prstGeom prst="rect">
            <a:avLst/>
          </a:prstGeom>
          <a:solidFill>
            <a:schemeClr val="accent2"/>
          </a:solidFill>
        </p:spPr>
        <p:txBody>
          <a:bodyPr wrap="square" rtlCol="0">
            <a:spAutoFit/>
          </a:bodyPr>
          <a:lstStyle/>
          <a:p>
            <a:pPr indent="-381000">
              <a:spcBef>
                <a:spcPts val="1000"/>
              </a:spcBef>
              <a:buClr>
                <a:srgbClr val="404040"/>
              </a:buClr>
            </a:pPr>
            <a:r>
              <a:rPr lang="en-US" sz="2000" dirty="0">
                <a:solidFill>
                  <a:srgbClr val="002060"/>
                </a:solidFill>
                <a:ea typeface="Calibri"/>
                <a:cs typeface="Calibri"/>
                <a:sym typeface="Calibri"/>
              </a:rPr>
              <a:t>Note to CTC, this slide can be deleted. A</a:t>
            </a:r>
            <a:r>
              <a:rPr lang="en-US" sz="2000" dirty="0">
                <a:solidFill>
                  <a:srgbClr val="002060"/>
                </a:solidFill>
              </a:rPr>
              <a:t> sample of each grade/subject answer sheet may be found on the above website link. It is recommended that you give test administrators a copy of a sample answer sheet for their grade indicating what areas should be complete prior to turning in to you at the conclusion of testing each day.</a:t>
            </a:r>
          </a:p>
        </p:txBody>
      </p:sp>
    </p:spTree>
    <p:extLst>
      <p:ext uri="{BB962C8B-B14F-4D97-AF65-F5344CB8AC3E}">
        <p14:creationId xmlns:p14="http://schemas.microsoft.com/office/powerpoint/2010/main" val="300307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6829F-A261-4F3C-A734-DA9F7F25C626}"/>
              </a:ext>
            </a:extLst>
          </p:cNvPr>
          <p:cNvSpPr>
            <a:spLocks noGrp="1"/>
          </p:cNvSpPr>
          <p:nvPr>
            <p:ph type="title"/>
          </p:nvPr>
        </p:nvSpPr>
        <p:spPr/>
        <p:txBody>
          <a:bodyPr/>
          <a:lstStyle/>
          <a:p>
            <a:r>
              <a:rPr lang="en-US" sz="4500" b="1" dirty="0">
                <a:solidFill>
                  <a:srgbClr val="FF0000"/>
                </a:solidFill>
              </a:rPr>
              <a:t>Spring 2020 Test Material Reuse</a:t>
            </a:r>
          </a:p>
        </p:txBody>
      </p:sp>
      <p:sp>
        <p:nvSpPr>
          <p:cNvPr id="3" name="Text Placeholder 2">
            <a:extLst>
              <a:ext uri="{FF2B5EF4-FFF2-40B4-BE49-F238E27FC236}">
                <a16:creationId xmlns:a16="http://schemas.microsoft.com/office/drawing/2014/main" id="{0911A1D9-F04A-4B5B-BE13-3CA28E3EA9FE}"/>
              </a:ext>
            </a:extLst>
          </p:cNvPr>
          <p:cNvSpPr>
            <a:spLocks noGrp="1"/>
          </p:cNvSpPr>
          <p:nvPr>
            <p:ph type="body" idx="1"/>
          </p:nvPr>
        </p:nvSpPr>
        <p:spPr>
          <a:xfrm>
            <a:off x="304800" y="1871003"/>
            <a:ext cx="11582400" cy="3615397"/>
          </a:xfrm>
        </p:spPr>
        <p:txBody>
          <a:bodyPr/>
          <a:lstStyle/>
          <a:p>
            <a:pPr>
              <a:spcBef>
                <a:spcPts val="600"/>
              </a:spcBef>
              <a:spcAft>
                <a:spcPts val="1200"/>
              </a:spcAft>
            </a:pPr>
            <a:r>
              <a:rPr lang="en-US" sz="2400" dirty="0">
                <a:latin typeface="+mn-lt"/>
              </a:rPr>
              <a:t>As a measure to reduce waste and ensure fiscal responsibility, districts will receive unused STAAR paper materials from the spring 2020 testing season, EXCEPT </a:t>
            </a:r>
          </a:p>
          <a:p>
            <a:pPr marL="971550" lvl="1" indent="-285750">
              <a:spcBef>
                <a:spcPts val="600"/>
              </a:spcBef>
              <a:spcAft>
                <a:spcPts val="1200"/>
              </a:spcAft>
              <a:buFont typeface="Arial" panose="020B0604020202020204" pitchFamily="34" charset="0"/>
              <a:buChar char="•"/>
            </a:pPr>
            <a:r>
              <a:rPr lang="en-US" sz="2400" dirty="0">
                <a:latin typeface="+mn-lt"/>
              </a:rPr>
              <a:t>the English I, English II, and English III answer documents and test booklets; these test booklets will be labeled April 2021 and the answer documents will be labeled April (no year); and </a:t>
            </a:r>
          </a:p>
          <a:p>
            <a:pPr marL="971550" lvl="1" indent="-285750">
              <a:spcBef>
                <a:spcPts val="600"/>
              </a:spcBef>
              <a:spcAft>
                <a:spcPts val="1200"/>
              </a:spcAft>
              <a:buFont typeface="Arial" panose="020B0604020202020204" pitchFamily="34" charset="0"/>
              <a:buChar char="•"/>
            </a:pPr>
            <a:r>
              <a:rPr lang="en-US" sz="2400" dirty="0">
                <a:latin typeface="+mn-lt"/>
              </a:rPr>
              <a:t>the May 5 and 8 mathematics and reading administration; test booklets from this administration will be labeled April 2020, standard answer documents will be labeled May (no year), and embedded supports and braille answer documents will be labeled April 2020.</a:t>
            </a:r>
          </a:p>
          <a:p>
            <a:endParaRPr lang="en-US" dirty="0"/>
          </a:p>
        </p:txBody>
      </p:sp>
      <p:pic>
        <p:nvPicPr>
          <p:cNvPr id="4" name="Picture 3">
            <a:extLst>
              <a:ext uri="{FF2B5EF4-FFF2-40B4-BE49-F238E27FC236}">
                <a16:creationId xmlns:a16="http://schemas.microsoft.com/office/drawing/2014/main" id="{D526EC46-15D5-47A8-8201-C238E38867D1}"/>
              </a:ext>
            </a:extLst>
          </p:cNvPr>
          <p:cNvPicPr>
            <a:picLocks noChangeAspect="1"/>
          </p:cNvPicPr>
          <p:nvPr/>
        </p:nvPicPr>
        <p:blipFill>
          <a:blip r:embed="rId2"/>
          <a:stretch>
            <a:fillRect/>
          </a:stretch>
        </p:blipFill>
        <p:spPr>
          <a:xfrm>
            <a:off x="10222848" y="409575"/>
            <a:ext cx="1664352" cy="1621677"/>
          </a:xfrm>
          <a:prstGeom prst="rect">
            <a:avLst/>
          </a:prstGeom>
        </p:spPr>
      </p:pic>
    </p:spTree>
    <p:extLst>
      <p:ext uri="{BB962C8B-B14F-4D97-AF65-F5344CB8AC3E}">
        <p14:creationId xmlns:p14="http://schemas.microsoft.com/office/powerpoint/2010/main" val="17172620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BEFDB-85FE-478B-833B-81388BC4DE90}"/>
              </a:ext>
            </a:extLst>
          </p:cNvPr>
          <p:cNvSpPr>
            <a:spLocks noGrp="1"/>
          </p:cNvSpPr>
          <p:nvPr>
            <p:ph type="title"/>
          </p:nvPr>
        </p:nvSpPr>
        <p:spPr/>
        <p:txBody>
          <a:bodyPr/>
          <a:lstStyle/>
          <a:p>
            <a:r>
              <a:rPr lang="en-US" sz="4500" b="1" dirty="0">
                <a:solidFill>
                  <a:srgbClr val="FF0000"/>
                </a:solidFill>
              </a:rPr>
              <a:t>Spring 2020 Test Material Reuse</a:t>
            </a:r>
            <a:endParaRPr lang="en-US" sz="4500" dirty="0"/>
          </a:p>
        </p:txBody>
      </p:sp>
      <p:pic>
        <p:nvPicPr>
          <p:cNvPr id="4" name="Picture 3">
            <a:extLst>
              <a:ext uri="{FF2B5EF4-FFF2-40B4-BE49-F238E27FC236}">
                <a16:creationId xmlns:a16="http://schemas.microsoft.com/office/drawing/2014/main" id="{1385AFE7-9E3F-4AFE-8EC3-02A45B482013}"/>
              </a:ext>
            </a:extLst>
          </p:cNvPr>
          <p:cNvPicPr>
            <a:picLocks noChangeAspect="1"/>
          </p:cNvPicPr>
          <p:nvPr/>
        </p:nvPicPr>
        <p:blipFill>
          <a:blip r:embed="rId2"/>
          <a:stretch>
            <a:fillRect/>
          </a:stretch>
        </p:blipFill>
        <p:spPr>
          <a:xfrm>
            <a:off x="671739" y="1644601"/>
            <a:ext cx="9373303" cy="4699928"/>
          </a:xfrm>
          <a:prstGeom prst="rect">
            <a:avLst/>
          </a:prstGeom>
        </p:spPr>
      </p:pic>
      <p:pic>
        <p:nvPicPr>
          <p:cNvPr id="5" name="Picture 4">
            <a:extLst>
              <a:ext uri="{FF2B5EF4-FFF2-40B4-BE49-F238E27FC236}">
                <a16:creationId xmlns:a16="http://schemas.microsoft.com/office/drawing/2014/main" id="{80B3B657-A20C-4A67-B33F-635945837242}"/>
              </a:ext>
            </a:extLst>
          </p:cNvPr>
          <p:cNvPicPr>
            <a:picLocks noChangeAspect="1"/>
          </p:cNvPicPr>
          <p:nvPr/>
        </p:nvPicPr>
        <p:blipFill>
          <a:blip r:embed="rId3"/>
          <a:stretch>
            <a:fillRect/>
          </a:stretch>
        </p:blipFill>
        <p:spPr>
          <a:xfrm>
            <a:off x="10019648" y="409575"/>
            <a:ext cx="1664352" cy="1621677"/>
          </a:xfrm>
          <a:prstGeom prst="rect">
            <a:avLst/>
          </a:prstGeom>
        </p:spPr>
      </p:pic>
    </p:spTree>
    <p:extLst>
      <p:ext uri="{BB962C8B-B14F-4D97-AF65-F5344CB8AC3E}">
        <p14:creationId xmlns:p14="http://schemas.microsoft.com/office/powerpoint/2010/main" val="17437000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570C3-60FE-418F-BCF1-EBC4BA9C58BF}"/>
              </a:ext>
            </a:extLst>
          </p:cNvPr>
          <p:cNvSpPr>
            <a:spLocks noGrp="1"/>
          </p:cNvSpPr>
          <p:nvPr>
            <p:ph type="title"/>
          </p:nvPr>
        </p:nvSpPr>
        <p:spPr/>
        <p:txBody>
          <a:bodyPr/>
          <a:lstStyle/>
          <a:p>
            <a:r>
              <a:rPr lang="en-US" sz="4500" b="1" dirty="0">
                <a:solidFill>
                  <a:srgbClr val="FF0000"/>
                </a:solidFill>
              </a:rPr>
              <a:t>Spring 2020 Test Material Reuse</a:t>
            </a:r>
            <a:endParaRPr lang="en-US" sz="4500" dirty="0"/>
          </a:p>
        </p:txBody>
      </p:sp>
      <p:pic>
        <p:nvPicPr>
          <p:cNvPr id="4" name="Picture 3">
            <a:extLst>
              <a:ext uri="{FF2B5EF4-FFF2-40B4-BE49-F238E27FC236}">
                <a16:creationId xmlns:a16="http://schemas.microsoft.com/office/drawing/2014/main" id="{AB31A8C9-7248-4FFB-8298-7A5DD91FC49D}"/>
              </a:ext>
            </a:extLst>
          </p:cNvPr>
          <p:cNvPicPr>
            <a:picLocks noChangeAspect="1"/>
          </p:cNvPicPr>
          <p:nvPr/>
        </p:nvPicPr>
        <p:blipFill>
          <a:blip r:embed="rId2"/>
          <a:stretch>
            <a:fillRect/>
          </a:stretch>
        </p:blipFill>
        <p:spPr>
          <a:xfrm>
            <a:off x="508000" y="1667420"/>
            <a:ext cx="9528100" cy="4704910"/>
          </a:xfrm>
          <a:prstGeom prst="rect">
            <a:avLst/>
          </a:prstGeom>
        </p:spPr>
      </p:pic>
      <p:pic>
        <p:nvPicPr>
          <p:cNvPr id="5" name="Picture 4">
            <a:extLst>
              <a:ext uri="{FF2B5EF4-FFF2-40B4-BE49-F238E27FC236}">
                <a16:creationId xmlns:a16="http://schemas.microsoft.com/office/drawing/2014/main" id="{925440F3-89C4-446C-B872-4B81C5FAB918}"/>
              </a:ext>
            </a:extLst>
          </p:cNvPr>
          <p:cNvPicPr>
            <a:picLocks noChangeAspect="1"/>
          </p:cNvPicPr>
          <p:nvPr/>
        </p:nvPicPr>
        <p:blipFill>
          <a:blip r:embed="rId3"/>
          <a:stretch>
            <a:fillRect/>
          </a:stretch>
        </p:blipFill>
        <p:spPr>
          <a:xfrm>
            <a:off x="10019648" y="676820"/>
            <a:ext cx="1664352" cy="1621677"/>
          </a:xfrm>
          <a:prstGeom prst="rect">
            <a:avLst/>
          </a:prstGeom>
        </p:spPr>
      </p:pic>
    </p:spTree>
    <p:extLst>
      <p:ext uri="{BB962C8B-B14F-4D97-AF65-F5344CB8AC3E}">
        <p14:creationId xmlns:p14="http://schemas.microsoft.com/office/powerpoint/2010/main" val="16734804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0536183-21A4-49F0-BD1D-B6B378FE1003}"/>
              </a:ext>
            </a:extLst>
          </p:cNvPr>
          <p:cNvPicPr>
            <a:picLocks noChangeAspect="1"/>
          </p:cNvPicPr>
          <p:nvPr/>
        </p:nvPicPr>
        <p:blipFill>
          <a:blip r:embed="rId2"/>
          <a:stretch>
            <a:fillRect/>
          </a:stretch>
        </p:blipFill>
        <p:spPr>
          <a:xfrm>
            <a:off x="7571175" y="1517738"/>
            <a:ext cx="2767824" cy="3822523"/>
          </a:xfrm>
          <a:prstGeom prst="rect">
            <a:avLst/>
          </a:prstGeom>
        </p:spPr>
      </p:pic>
      <p:sp>
        <p:nvSpPr>
          <p:cNvPr id="4" name="Title 3">
            <a:extLst>
              <a:ext uri="{FF2B5EF4-FFF2-40B4-BE49-F238E27FC236}">
                <a16:creationId xmlns:a16="http://schemas.microsoft.com/office/drawing/2014/main" id="{A6027AB5-66EE-4FA5-8B3D-4DA47DC6B0A0}"/>
              </a:ext>
            </a:extLst>
          </p:cNvPr>
          <p:cNvSpPr>
            <a:spLocks noGrp="1"/>
          </p:cNvSpPr>
          <p:nvPr>
            <p:ph type="title"/>
          </p:nvPr>
        </p:nvSpPr>
        <p:spPr>
          <a:xfrm>
            <a:off x="685800" y="241395"/>
            <a:ext cx="10668000" cy="914400"/>
          </a:xfrm>
        </p:spPr>
        <p:txBody>
          <a:bodyPr/>
          <a:lstStyle/>
          <a:p>
            <a:r>
              <a:rPr lang="en-US" sz="4500" dirty="0">
                <a:solidFill>
                  <a:srgbClr val="FF0000"/>
                </a:solidFill>
              </a:rPr>
              <a:t>Three Digit Form Numbers</a:t>
            </a:r>
          </a:p>
        </p:txBody>
      </p:sp>
      <p:sp>
        <p:nvSpPr>
          <p:cNvPr id="5" name="Content Placeholder 4">
            <a:extLst>
              <a:ext uri="{FF2B5EF4-FFF2-40B4-BE49-F238E27FC236}">
                <a16:creationId xmlns:a16="http://schemas.microsoft.com/office/drawing/2014/main" id="{7170DB33-CD87-491B-89DB-F880916EC383}"/>
              </a:ext>
            </a:extLst>
          </p:cNvPr>
          <p:cNvSpPr>
            <a:spLocks noGrp="1"/>
          </p:cNvSpPr>
          <p:nvPr>
            <p:ph sz="half" idx="1"/>
          </p:nvPr>
        </p:nvSpPr>
        <p:spPr>
          <a:xfrm>
            <a:off x="838200" y="1253331"/>
            <a:ext cx="5181600" cy="4351338"/>
          </a:xfrm>
        </p:spPr>
        <p:txBody>
          <a:bodyPr/>
          <a:lstStyle/>
          <a:p>
            <a:pPr marL="514350" indent="-285750">
              <a:buFont typeface="Arial" panose="020B0604020202020204" pitchFamily="34" charset="0"/>
              <a:buChar char="•"/>
            </a:pPr>
            <a:r>
              <a:rPr lang="en-US" sz="2000" dirty="0">
                <a:latin typeface="+mn-lt"/>
              </a:rPr>
              <a:t>Beginning in December 2020, all answer documents have a three-digit form number field. All three digits entered on the test booklet must be written and gridded in the form number field on the answer document. </a:t>
            </a:r>
          </a:p>
          <a:p>
            <a:pPr marL="514350" indent="-285750">
              <a:buFont typeface="Arial" panose="020B0604020202020204" pitchFamily="34" charset="0"/>
              <a:buChar char="•"/>
            </a:pPr>
            <a:r>
              <a:rPr lang="en-US" sz="2000" dirty="0">
                <a:latin typeface="+mn-lt"/>
              </a:rPr>
              <a:t>If the test booklet only has two digits, both digits should be written and gridded with a </a:t>
            </a:r>
            <a:r>
              <a:rPr lang="en-US" sz="2000" b="1" dirty="0">
                <a:latin typeface="+mn-lt"/>
              </a:rPr>
              <a:t>zero</a:t>
            </a:r>
            <a:r>
              <a:rPr lang="en-US" sz="2000" dirty="0">
                <a:latin typeface="+mn-lt"/>
              </a:rPr>
              <a:t> in front to make a three-digit number. </a:t>
            </a:r>
          </a:p>
          <a:p>
            <a:pPr indent="0"/>
            <a:endParaRPr lang="en-US" sz="2000" b="1" dirty="0">
              <a:latin typeface="+mn-lt"/>
            </a:endParaRPr>
          </a:p>
          <a:p>
            <a:pPr indent="0"/>
            <a:r>
              <a:rPr lang="en-US" sz="2000" b="1" dirty="0">
                <a:latin typeface="+mn-lt"/>
              </a:rPr>
              <a:t>NOTE: </a:t>
            </a:r>
            <a:r>
              <a:rPr lang="en-US" sz="2000" dirty="0">
                <a:latin typeface="+mn-lt"/>
              </a:rPr>
              <a:t>Does not apply to Braille or STAAR Paper with Embedded Support answer documents since these assessments do not have a form number field.</a:t>
            </a:r>
          </a:p>
          <a:p>
            <a:endParaRPr lang="en-US" dirty="0"/>
          </a:p>
        </p:txBody>
      </p:sp>
      <p:pic>
        <p:nvPicPr>
          <p:cNvPr id="7" name="Content Placeholder 6">
            <a:extLst>
              <a:ext uri="{FF2B5EF4-FFF2-40B4-BE49-F238E27FC236}">
                <a16:creationId xmlns:a16="http://schemas.microsoft.com/office/drawing/2014/main" id="{28F40358-365B-4CD5-BADA-826544BADDC3}"/>
              </a:ext>
            </a:extLst>
          </p:cNvPr>
          <p:cNvPicPr>
            <a:picLocks noGrp="1" noChangeAspect="1"/>
          </p:cNvPicPr>
          <p:nvPr>
            <p:ph sz="half" idx="2"/>
          </p:nvPr>
        </p:nvPicPr>
        <p:blipFill>
          <a:blip r:embed="rId3"/>
          <a:stretch>
            <a:fillRect/>
          </a:stretch>
        </p:blipFill>
        <p:spPr>
          <a:xfrm>
            <a:off x="6217868" y="2657007"/>
            <a:ext cx="2877561" cy="3468925"/>
          </a:xfrm>
          <a:prstGeom prst="rect">
            <a:avLst/>
          </a:prstGeom>
        </p:spPr>
      </p:pic>
      <p:pic>
        <p:nvPicPr>
          <p:cNvPr id="9" name="Picture 8">
            <a:extLst>
              <a:ext uri="{FF2B5EF4-FFF2-40B4-BE49-F238E27FC236}">
                <a16:creationId xmlns:a16="http://schemas.microsoft.com/office/drawing/2014/main" id="{32DAB007-B772-4B26-A8DE-3D37DC1B94EA}"/>
              </a:ext>
            </a:extLst>
          </p:cNvPr>
          <p:cNvPicPr>
            <a:picLocks noChangeAspect="1"/>
          </p:cNvPicPr>
          <p:nvPr/>
        </p:nvPicPr>
        <p:blipFill>
          <a:blip r:embed="rId4"/>
          <a:stretch>
            <a:fillRect/>
          </a:stretch>
        </p:blipFill>
        <p:spPr>
          <a:xfrm>
            <a:off x="10613342" y="2763696"/>
            <a:ext cx="1115665" cy="3255546"/>
          </a:xfrm>
          <a:prstGeom prst="rect">
            <a:avLst/>
          </a:prstGeom>
        </p:spPr>
      </p:pic>
      <p:sp>
        <p:nvSpPr>
          <p:cNvPr id="10" name="TextBox 9">
            <a:extLst>
              <a:ext uri="{FF2B5EF4-FFF2-40B4-BE49-F238E27FC236}">
                <a16:creationId xmlns:a16="http://schemas.microsoft.com/office/drawing/2014/main" id="{5A1E7887-14DB-4AD7-BCDF-4D7A95DF580B}"/>
              </a:ext>
            </a:extLst>
          </p:cNvPr>
          <p:cNvSpPr txBox="1"/>
          <p:nvPr/>
        </p:nvSpPr>
        <p:spPr>
          <a:xfrm>
            <a:off x="7656648" y="6154993"/>
            <a:ext cx="3379456" cy="369236"/>
          </a:xfrm>
          <a:prstGeom prst="rect">
            <a:avLst/>
          </a:prstGeom>
          <a:noFill/>
        </p:spPr>
        <p:txBody>
          <a:bodyPr wrap="square" rtlCol="0">
            <a:spAutoFit/>
          </a:bodyPr>
          <a:lstStyle/>
          <a:p>
            <a:r>
              <a:rPr lang="en-US" sz="1799" b="1" dirty="0">
                <a:latin typeface="Open Sans" panose="020B0606030504020204" pitchFamily="34" charset="0"/>
                <a:ea typeface="Open Sans" panose="020B0606030504020204" pitchFamily="34" charset="0"/>
                <a:cs typeface="Open Sans" panose="020B0606030504020204" pitchFamily="34" charset="0"/>
              </a:rPr>
              <a:t>Grid 001 in the form # field.</a:t>
            </a:r>
          </a:p>
        </p:txBody>
      </p:sp>
      <p:cxnSp>
        <p:nvCxnSpPr>
          <p:cNvPr id="12" name="Straight Arrow Connector 11">
            <a:extLst>
              <a:ext uri="{FF2B5EF4-FFF2-40B4-BE49-F238E27FC236}">
                <a16:creationId xmlns:a16="http://schemas.microsoft.com/office/drawing/2014/main" id="{7E5F5859-D06A-4868-B2F4-0F664182EA8D}"/>
              </a:ext>
            </a:extLst>
          </p:cNvPr>
          <p:cNvCxnSpPr>
            <a:cxnSpLocks/>
          </p:cNvCxnSpPr>
          <p:nvPr/>
        </p:nvCxnSpPr>
        <p:spPr>
          <a:xfrm flipV="1">
            <a:off x="9734843" y="4891369"/>
            <a:ext cx="1153551" cy="1263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217677E-2810-4E7A-A75E-D6193F11A08F}"/>
              </a:ext>
            </a:extLst>
          </p:cNvPr>
          <p:cNvPicPr>
            <a:picLocks noChangeAspect="1"/>
          </p:cNvPicPr>
          <p:nvPr/>
        </p:nvPicPr>
        <p:blipFill>
          <a:blip r:embed="rId5"/>
          <a:stretch>
            <a:fillRect/>
          </a:stretch>
        </p:blipFill>
        <p:spPr>
          <a:xfrm>
            <a:off x="10203928" y="333771"/>
            <a:ext cx="1664352" cy="1621677"/>
          </a:xfrm>
          <a:prstGeom prst="rect">
            <a:avLst/>
          </a:prstGeom>
        </p:spPr>
      </p:pic>
    </p:spTree>
    <p:extLst>
      <p:ext uri="{BB962C8B-B14F-4D97-AF65-F5344CB8AC3E}">
        <p14:creationId xmlns:p14="http://schemas.microsoft.com/office/powerpoint/2010/main" val="1428584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2"/>
          <p:cNvSpPr>
            <a:spLocks noGrp="1"/>
          </p:cNvSpPr>
          <p:nvPr>
            <p:ph idx="1"/>
          </p:nvPr>
        </p:nvSpPr>
        <p:spPr>
          <a:xfrm>
            <a:off x="495300" y="277837"/>
            <a:ext cx="11201400" cy="1371600"/>
          </a:xfrm>
        </p:spPr>
        <p:txBody>
          <a:bodyPr>
            <a:normAutofit lnSpcReduction="10000"/>
          </a:bodyPr>
          <a:lstStyle/>
          <a:p>
            <a:pPr marL="0" indent="0"/>
            <a:r>
              <a:rPr lang="en-US" altLang="en-US" sz="4500" b="1" dirty="0">
                <a:solidFill>
                  <a:srgbClr val="FF0000"/>
                </a:solidFill>
                <a:latin typeface="Source Sans Pro" panose="020B0503030403020204" pitchFamily="34" charset="0"/>
                <a:ea typeface="Source Sans Pro" panose="020B0503030403020204" pitchFamily="34" charset="0"/>
              </a:rPr>
              <a:t>Paper Testing: The following items should be returned to your campus TC:</a:t>
            </a:r>
          </a:p>
          <a:p>
            <a:pPr marL="0" indent="0"/>
            <a:endParaRPr lang="en-US" altLang="en-US" dirty="0"/>
          </a:p>
        </p:txBody>
      </p:sp>
      <p:sp>
        <p:nvSpPr>
          <p:cNvPr id="5" name="Content Placeholder 2">
            <a:extLst>
              <a:ext uri="{FF2B5EF4-FFF2-40B4-BE49-F238E27FC236}">
                <a16:creationId xmlns:a16="http://schemas.microsoft.com/office/drawing/2014/main" id="{DCA2FCAB-63F3-408C-A77B-6E430A79BE20}"/>
              </a:ext>
            </a:extLst>
          </p:cNvPr>
          <p:cNvSpPr txBox="1">
            <a:spLocks/>
          </p:cNvSpPr>
          <p:nvPr/>
        </p:nvSpPr>
        <p:spPr>
          <a:xfrm>
            <a:off x="1353091" y="1756117"/>
            <a:ext cx="7688359" cy="4824045"/>
          </a:xfrm>
          <a:prstGeom prst="rect">
            <a:avLst/>
          </a:prstGeom>
        </p:spPr>
        <p:txBody>
          <a:bodyPr vert="horz" lIns="68598" tIns="34299" rIns="68598" bIns="34299" rtlCol="0">
            <a:normAutofit fontScale="40000" lnSpcReduction="20000"/>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marL="0" indent="0">
              <a:buNone/>
            </a:pPr>
            <a:r>
              <a:rPr lang="en-US" altLang="en-US" sz="5000" dirty="0"/>
              <a:t>Testing Roster</a:t>
            </a:r>
          </a:p>
          <a:p>
            <a:pPr marL="0" indent="0">
              <a:buNone/>
            </a:pPr>
            <a:r>
              <a:rPr lang="en-US" altLang="en-US" sz="5000" dirty="0"/>
              <a:t>Seating Charts with </a:t>
            </a:r>
            <a:r>
              <a:rPr lang="en-US" altLang="en-US" sz="5000" dirty="0">
                <a:solidFill>
                  <a:srgbClr val="FF0000"/>
                </a:solidFill>
              </a:rPr>
              <a:t>Part I and II completed</a:t>
            </a:r>
          </a:p>
          <a:p>
            <a:pPr marL="0" indent="0">
              <a:buNone/>
            </a:pPr>
            <a:r>
              <a:rPr lang="en-US" altLang="en-US" sz="5000" dirty="0"/>
              <a:t>Test Administrator Manual</a:t>
            </a:r>
          </a:p>
          <a:p>
            <a:pPr marL="0" indent="0">
              <a:buNone/>
            </a:pPr>
            <a:r>
              <a:rPr lang="en-US" altLang="en-US" sz="5000" dirty="0"/>
              <a:t>Student Answer Sheets </a:t>
            </a:r>
            <a:r>
              <a:rPr lang="en-US" altLang="en-US" sz="5000" i="1" dirty="0"/>
              <a:t>(do not place inside of books)</a:t>
            </a:r>
            <a:r>
              <a:rPr lang="en-US" altLang="en-US" sz="5000" b="1" dirty="0">
                <a:solidFill>
                  <a:srgbClr val="FF0000"/>
                </a:solidFill>
              </a:rPr>
              <a:t> should be in alphabetical order</a:t>
            </a:r>
            <a:r>
              <a:rPr lang="en-US" altLang="en-US" sz="5000" i="1" dirty="0"/>
              <a:t> </a:t>
            </a:r>
          </a:p>
          <a:p>
            <a:pPr marL="0" indent="0">
              <a:buNone/>
            </a:pPr>
            <a:r>
              <a:rPr lang="en-US" altLang="en-US" sz="5000" dirty="0"/>
              <a:t>Student Test Booklets </a:t>
            </a:r>
            <a:r>
              <a:rPr lang="en-US" altLang="en-US" sz="5000" b="1" dirty="0">
                <a:solidFill>
                  <a:srgbClr val="FF0000"/>
                </a:solidFill>
              </a:rPr>
              <a:t>should be in numerical order</a:t>
            </a:r>
          </a:p>
          <a:p>
            <a:pPr marL="0" indent="0">
              <a:buNone/>
            </a:pPr>
            <a:r>
              <a:rPr lang="en-US" altLang="en-US" sz="5000" dirty="0"/>
              <a:t>Cell phone script (if used)</a:t>
            </a:r>
          </a:p>
          <a:p>
            <a:pPr marL="0" indent="0">
              <a:buNone/>
            </a:pPr>
            <a:r>
              <a:rPr lang="en-US" altLang="en-US" sz="5000" dirty="0"/>
              <a:t>Absentee roster</a:t>
            </a:r>
          </a:p>
          <a:p>
            <a:pPr marL="0" indent="0">
              <a:buNone/>
            </a:pPr>
            <a:r>
              <a:rPr lang="en-US" altLang="en-US" sz="5000" dirty="0"/>
              <a:t>Scratch Paper</a:t>
            </a:r>
          </a:p>
          <a:p>
            <a:pPr marL="0" indent="0">
              <a:buNone/>
            </a:pPr>
            <a:r>
              <a:rPr lang="en-US" altLang="en-US" sz="5000" dirty="0"/>
              <a:t>Pencils</a:t>
            </a:r>
          </a:p>
          <a:p>
            <a:pPr marL="0" indent="0">
              <a:buNone/>
            </a:pPr>
            <a:r>
              <a:rPr lang="en-US" altLang="en-US" sz="5000" dirty="0"/>
              <a:t>Supplemental Aids (if used)</a:t>
            </a:r>
          </a:p>
          <a:p>
            <a:pPr marL="0" indent="0" algn="ctr">
              <a:buNone/>
            </a:pPr>
            <a:endParaRPr lang="en-US" altLang="en-US" sz="3376" dirty="0">
              <a:solidFill>
                <a:srgbClr val="FF0000"/>
              </a:solidFill>
              <a:latin typeface="+mj-lt"/>
            </a:endParaRPr>
          </a:p>
          <a:p>
            <a:pPr marL="0" indent="0">
              <a:buNone/>
            </a:pPr>
            <a:endParaRPr lang="en-US" altLang="en-US" sz="1800" dirty="0"/>
          </a:p>
        </p:txBody>
      </p:sp>
      <p:grpSp>
        <p:nvGrpSpPr>
          <p:cNvPr id="4" name="Group 3">
            <a:extLst>
              <a:ext uri="{FF2B5EF4-FFF2-40B4-BE49-F238E27FC236}">
                <a16:creationId xmlns:a16="http://schemas.microsoft.com/office/drawing/2014/main" id="{51AD481C-7A1A-4379-9622-B2583A644C27}"/>
              </a:ext>
            </a:extLst>
          </p:cNvPr>
          <p:cNvGrpSpPr/>
          <p:nvPr/>
        </p:nvGrpSpPr>
        <p:grpSpPr>
          <a:xfrm>
            <a:off x="10359592" y="2320813"/>
            <a:ext cx="778412" cy="3124914"/>
            <a:chOff x="348678" y="246559"/>
            <a:chExt cx="1432195" cy="5970486"/>
          </a:xfrm>
        </p:grpSpPr>
        <p:sp>
          <p:nvSpPr>
            <p:cNvPr id="6" name="Google Shape;3942;p22">
              <a:extLst>
                <a:ext uri="{FF2B5EF4-FFF2-40B4-BE49-F238E27FC236}">
                  <a16:creationId xmlns:a16="http://schemas.microsoft.com/office/drawing/2014/main" id="{58AA16AE-FBD4-4241-8521-E50675173A79}"/>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7" name="Group 6">
              <a:extLst>
                <a:ext uri="{FF2B5EF4-FFF2-40B4-BE49-F238E27FC236}">
                  <a16:creationId xmlns:a16="http://schemas.microsoft.com/office/drawing/2014/main" id="{68B49D75-2804-406A-958C-D6298BA65DF6}"/>
                </a:ext>
              </a:extLst>
            </p:cNvPr>
            <p:cNvGrpSpPr/>
            <p:nvPr/>
          </p:nvGrpSpPr>
          <p:grpSpPr>
            <a:xfrm>
              <a:off x="348678" y="246559"/>
              <a:ext cx="1432195" cy="5850624"/>
              <a:chOff x="348678" y="246559"/>
              <a:chExt cx="1432195" cy="5850624"/>
            </a:xfrm>
          </p:grpSpPr>
          <p:sp>
            <p:nvSpPr>
              <p:cNvPr id="8" name="Google Shape;3940;p22">
                <a:extLst>
                  <a:ext uri="{FF2B5EF4-FFF2-40B4-BE49-F238E27FC236}">
                    <a16:creationId xmlns:a16="http://schemas.microsoft.com/office/drawing/2014/main" id="{2D260123-38B0-4D92-A125-A44E1815C26F}"/>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9" name="Google Shape;3941;p22">
                <a:extLst>
                  <a:ext uri="{FF2B5EF4-FFF2-40B4-BE49-F238E27FC236}">
                    <a16:creationId xmlns:a16="http://schemas.microsoft.com/office/drawing/2014/main" id="{ED545749-9DA5-4B98-9214-3354AA5B0750}"/>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0" name="Google Shape;3943;p22">
                <a:extLst>
                  <a:ext uri="{FF2B5EF4-FFF2-40B4-BE49-F238E27FC236}">
                    <a16:creationId xmlns:a16="http://schemas.microsoft.com/office/drawing/2014/main" id="{D3DC6B85-9D58-4F61-BAB9-68B260333727}"/>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4;p22">
                <a:extLst>
                  <a:ext uri="{FF2B5EF4-FFF2-40B4-BE49-F238E27FC236}">
                    <a16:creationId xmlns:a16="http://schemas.microsoft.com/office/drawing/2014/main" id="{6BE3C29C-D3EB-4ABA-AC75-5DBCF93C327E}"/>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5;p22">
                <a:extLst>
                  <a:ext uri="{FF2B5EF4-FFF2-40B4-BE49-F238E27FC236}">
                    <a16:creationId xmlns:a16="http://schemas.microsoft.com/office/drawing/2014/main" id="{335E89C8-2FEB-446A-B5DB-5D2B95866A6D}"/>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6;p22">
                <a:extLst>
                  <a:ext uri="{FF2B5EF4-FFF2-40B4-BE49-F238E27FC236}">
                    <a16:creationId xmlns:a16="http://schemas.microsoft.com/office/drawing/2014/main" id="{98773C48-7826-4499-A65B-2B665BD1F16A}"/>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352580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2"/>
          <p:cNvSpPr>
            <a:spLocks noGrp="1"/>
          </p:cNvSpPr>
          <p:nvPr>
            <p:ph idx="1"/>
          </p:nvPr>
        </p:nvSpPr>
        <p:spPr>
          <a:xfrm>
            <a:off x="495300" y="277837"/>
            <a:ext cx="11201400" cy="1371600"/>
          </a:xfrm>
        </p:spPr>
        <p:txBody>
          <a:bodyPr>
            <a:normAutofit lnSpcReduction="10000"/>
          </a:bodyPr>
          <a:lstStyle/>
          <a:p>
            <a:pPr marL="0" indent="0"/>
            <a:r>
              <a:rPr lang="en-US" altLang="en-US" sz="4500" b="1" dirty="0">
                <a:solidFill>
                  <a:srgbClr val="FF0000"/>
                </a:solidFill>
                <a:latin typeface="Source Sans Pro" panose="020B0503030403020204" pitchFamily="34" charset="0"/>
                <a:ea typeface="Source Sans Pro" panose="020B0503030403020204" pitchFamily="34" charset="0"/>
              </a:rPr>
              <a:t>Online Testing: The following items should be returned to your campus TC:</a:t>
            </a:r>
          </a:p>
          <a:p>
            <a:pPr marL="0" indent="0"/>
            <a:endParaRPr lang="en-US" altLang="en-US" dirty="0"/>
          </a:p>
        </p:txBody>
      </p:sp>
      <p:sp>
        <p:nvSpPr>
          <p:cNvPr id="5" name="Content Placeholder 2">
            <a:extLst>
              <a:ext uri="{FF2B5EF4-FFF2-40B4-BE49-F238E27FC236}">
                <a16:creationId xmlns:a16="http://schemas.microsoft.com/office/drawing/2014/main" id="{DCA2FCAB-63F3-408C-A77B-6E430A79BE20}"/>
              </a:ext>
            </a:extLst>
          </p:cNvPr>
          <p:cNvSpPr txBox="1">
            <a:spLocks/>
          </p:cNvSpPr>
          <p:nvPr/>
        </p:nvSpPr>
        <p:spPr>
          <a:xfrm>
            <a:off x="1353091" y="1756117"/>
            <a:ext cx="7688359" cy="4824045"/>
          </a:xfrm>
          <a:prstGeom prst="rect">
            <a:avLst/>
          </a:prstGeom>
        </p:spPr>
        <p:txBody>
          <a:bodyPr vert="horz" lIns="68598" tIns="34299" rIns="68598" bIns="34299" rtlCol="0">
            <a:normAutofit fontScale="25000" lnSpcReduction="20000"/>
          </a:bodyPr>
          <a:lst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48640"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05840"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34440"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630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6pPr>
            <a:lvl7pPr marL="16916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7pPr>
            <a:lvl8pPr marL="1920240" indent="-228600" algn="l" defTabSz="914400" rtl="0" eaLnBrk="1" latinLnBrk="0" hangingPunct="1">
              <a:lnSpc>
                <a:spcPct val="90000"/>
              </a:lnSpc>
              <a:spcBef>
                <a:spcPts val="600"/>
              </a:spcBef>
              <a:buSzPct val="100000"/>
              <a:buFont typeface="Consolas" pitchFamily="49" charset="0"/>
              <a:buChar char="–"/>
              <a:defRPr sz="1600" kern="1200" baseline="0">
                <a:solidFill>
                  <a:schemeClr val="tx1"/>
                </a:solidFill>
                <a:latin typeface="+mn-lt"/>
                <a:ea typeface="+mn-ea"/>
                <a:cs typeface="+mn-cs"/>
              </a:defRPr>
            </a:lvl8pPr>
            <a:lvl9pPr marL="2148840" indent="-228600" algn="l" defTabSz="914400" rtl="0" eaLnBrk="1" latinLnBrk="0" hangingPunct="1">
              <a:lnSpc>
                <a:spcPct val="90000"/>
              </a:lnSpc>
              <a:spcBef>
                <a:spcPts val="600"/>
              </a:spcBef>
              <a:buSzPct val="100000"/>
              <a:buFont typeface="Arial" pitchFamily="34" charset="0"/>
              <a:buChar char="▪"/>
              <a:defRPr sz="1600" kern="1200" baseline="0">
                <a:solidFill>
                  <a:schemeClr val="tx1"/>
                </a:solidFill>
                <a:latin typeface="+mn-lt"/>
                <a:ea typeface="+mn-ea"/>
                <a:cs typeface="+mn-cs"/>
              </a:defRPr>
            </a:lvl9pPr>
          </a:lstStyle>
          <a:p>
            <a:pPr>
              <a:lnSpc>
                <a:spcPct val="120000"/>
              </a:lnSpc>
              <a:spcBef>
                <a:spcPts val="0"/>
              </a:spcBef>
            </a:pPr>
            <a:r>
              <a:rPr lang="en-US" altLang="en-US" sz="8800" dirty="0"/>
              <a:t>Testing Roster</a:t>
            </a:r>
          </a:p>
          <a:p>
            <a:pPr>
              <a:lnSpc>
                <a:spcPct val="120000"/>
              </a:lnSpc>
              <a:spcBef>
                <a:spcPts val="0"/>
              </a:spcBef>
            </a:pPr>
            <a:r>
              <a:rPr lang="en-US" altLang="en-US" sz="8800" dirty="0"/>
              <a:t>Student test tickets </a:t>
            </a:r>
          </a:p>
          <a:p>
            <a:pPr>
              <a:lnSpc>
                <a:spcPct val="120000"/>
              </a:lnSpc>
              <a:spcBef>
                <a:spcPts val="0"/>
              </a:spcBef>
            </a:pPr>
            <a:r>
              <a:rPr lang="en-US" altLang="en-US" sz="8800" dirty="0"/>
              <a:t>Ensure test is submitted </a:t>
            </a:r>
            <a:endParaRPr lang="en-US" altLang="en-US" sz="8800" i="1" dirty="0"/>
          </a:p>
          <a:p>
            <a:pPr>
              <a:lnSpc>
                <a:spcPct val="120000"/>
              </a:lnSpc>
              <a:spcBef>
                <a:spcPts val="0"/>
              </a:spcBef>
            </a:pPr>
            <a:r>
              <a:rPr lang="en-US" altLang="en-US" sz="8800" dirty="0"/>
              <a:t>Ensure Answer Document Fields have been completed (Time to Test and New to Texas, if directed to enter)</a:t>
            </a:r>
          </a:p>
          <a:p>
            <a:pPr>
              <a:lnSpc>
                <a:spcPct val="120000"/>
              </a:lnSpc>
              <a:spcBef>
                <a:spcPts val="0"/>
              </a:spcBef>
            </a:pPr>
            <a:r>
              <a:rPr lang="en-US" altLang="en-US" sz="8800" dirty="0"/>
              <a:t>Seating Charts with </a:t>
            </a:r>
            <a:r>
              <a:rPr lang="en-US" altLang="en-US" sz="8800" dirty="0">
                <a:solidFill>
                  <a:srgbClr val="FF0000"/>
                </a:solidFill>
              </a:rPr>
              <a:t>Parts I and II completed</a:t>
            </a:r>
          </a:p>
          <a:p>
            <a:pPr>
              <a:lnSpc>
                <a:spcPct val="120000"/>
              </a:lnSpc>
              <a:spcBef>
                <a:spcPts val="0"/>
              </a:spcBef>
            </a:pPr>
            <a:r>
              <a:rPr lang="en-US" altLang="en-US" sz="8800" dirty="0"/>
              <a:t>Test Administrator Manual</a:t>
            </a:r>
          </a:p>
          <a:p>
            <a:pPr>
              <a:lnSpc>
                <a:spcPct val="120000"/>
              </a:lnSpc>
              <a:spcBef>
                <a:spcPts val="0"/>
              </a:spcBef>
            </a:pPr>
            <a:r>
              <a:rPr lang="en-US" altLang="en-US" sz="8800" dirty="0"/>
              <a:t>Cell phone script (if used)</a:t>
            </a:r>
          </a:p>
          <a:p>
            <a:pPr>
              <a:lnSpc>
                <a:spcPct val="120000"/>
              </a:lnSpc>
              <a:spcBef>
                <a:spcPts val="0"/>
              </a:spcBef>
            </a:pPr>
            <a:r>
              <a:rPr lang="en-US" altLang="en-US" sz="8800" dirty="0"/>
              <a:t>Absentee roster</a:t>
            </a:r>
          </a:p>
          <a:p>
            <a:pPr>
              <a:lnSpc>
                <a:spcPct val="120000"/>
              </a:lnSpc>
              <a:spcBef>
                <a:spcPts val="0"/>
              </a:spcBef>
            </a:pPr>
            <a:r>
              <a:rPr lang="en-US" altLang="en-US" sz="8800" dirty="0"/>
              <a:t>Scratch Paper</a:t>
            </a:r>
          </a:p>
          <a:p>
            <a:pPr>
              <a:lnSpc>
                <a:spcPct val="120000"/>
              </a:lnSpc>
              <a:spcBef>
                <a:spcPts val="0"/>
              </a:spcBef>
            </a:pPr>
            <a:r>
              <a:rPr lang="en-US" altLang="en-US" sz="8800" dirty="0"/>
              <a:t>Pencils</a:t>
            </a:r>
          </a:p>
          <a:p>
            <a:pPr>
              <a:lnSpc>
                <a:spcPct val="120000"/>
              </a:lnSpc>
              <a:spcBef>
                <a:spcPts val="0"/>
              </a:spcBef>
            </a:pPr>
            <a:r>
              <a:rPr lang="en-US" altLang="en-US" sz="8800" dirty="0"/>
              <a:t>Supplemental Aids (if used)</a:t>
            </a:r>
          </a:p>
          <a:p>
            <a:pPr>
              <a:lnSpc>
                <a:spcPct val="120000"/>
              </a:lnSpc>
              <a:spcBef>
                <a:spcPts val="0"/>
              </a:spcBef>
            </a:pPr>
            <a:r>
              <a:rPr lang="en-US" altLang="en-US" sz="8800" dirty="0"/>
              <a:t>Headphones</a:t>
            </a:r>
          </a:p>
          <a:p>
            <a:pPr marL="0" indent="0" algn="ctr">
              <a:buNone/>
            </a:pPr>
            <a:endParaRPr lang="en-US" altLang="en-US" sz="3376" dirty="0">
              <a:solidFill>
                <a:srgbClr val="FF0000"/>
              </a:solidFill>
              <a:latin typeface="+mj-lt"/>
            </a:endParaRPr>
          </a:p>
          <a:p>
            <a:pPr marL="0" indent="0">
              <a:buNone/>
            </a:pPr>
            <a:r>
              <a:rPr lang="en-US" altLang="en-US" sz="1800" dirty="0"/>
              <a:t>i</a:t>
            </a:r>
          </a:p>
        </p:txBody>
      </p:sp>
      <p:grpSp>
        <p:nvGrpSpPr>
          <p:cNvPr id="4" name="Group 3">
            <a:extLst>
              <a:ext uri="{FF2B5EF4-FFF2-40B4-BE49-F238E27FC236}">
                <a16:creationId xmlns:a16="http://schemas.microsoft.com/office/drawing/2014/main" id="{51AD481C-7A1A-4379-9622-B2583A644C27}"/>
              </a:ext>
            </a:extLst>
          </p:cNvPr>
          <p:cNvGrpSpPr/>
          <p:nvPr/>
        </p:nvGrpSpPr>
        <p:grpSpPr>
          <a:xfrm>
            <a:off x="10359592" y="2320813"/>
            <a:ext cx="778412" cy="3124914"/>
            <a:chOff x="348678" y="246559"/>
            <a:chExt cx="1432195" cy="5970486"/>
          </a:xfrm>
        </p:grpSpPr>
        <p:sp>
          <p:nvSpPr>
            <p:cNvPr id="6" name="Google Shape;3942;p22">
              <a:extLst>
                <a:ext uri="{FF2B5EF4-FFF2-40B4-BE49-F238E27FC236}">
                  <a16:creationId xmlns:a16="http://schemas.microsoft.com/office/drawing/2014/main" id="{58AA16AE-FBD4-4241-8521-E50675173A79}"/>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7" name="Group 6">
              <a:extLst>
                <a:ext uri="{FF2B5EF4-FFF2-40B4-BE49-F238E27FC236}">
                  <a16:creationId xmlns:a16="http://schemas.microsoft.com/office/drawing/2014/main" id="{68B49D75-2804-406A-958C-D6298BA65DF6}"/>
                </a:ext>
              </a:extLst>
            </p:cNvPr>
            <p:cNvGrpSpPr/>
            <p:nvPr/>
          </p:nvGrpSpPr>
          <p:grpSpPr>
            <a:xfrm>
              <a:off x="348678" y="246559"/>
              <a:ext cx="1432195" cy="5850624"/>
              <a:chOff x="348678" y="246559"/>
              <a:chExt cx="1432195" cy="5850624"/>
            </a:xfrm>
          </p:grpSpPr>
          <p:sp>
            <p:nvSpPr>
              <p:cNvPr id="8" name="Google Shape;3940;p22">
                <a:extLst>
                  <a:ext uri="{FF2B5EF4-FFF2-40B4-BE49-F238E27FC236}">
                    <a16:creationId xmlns:a16="http://schemas.microsoft.com/office/drawing/2014/main" id="{2D260123-38B0-4D92-A125-A44E1815C26F}"/>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9" name="Google Shape;3941;p22">
                <a:extLst>
                  <a:ext uri="{FF2B5EF4-FFF2-40B4-BE49-F238E27FC236}">
                    <a16:creationId xmlns:a16="http://schemas.microsoft.com/office/drawing/2014/main" id="{ED545749-9DA5-4B98-9214-3354AA5B0750}"/>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0" name="Google Shape;3943;p22">
                <a:extLst>
                  <a:ext uri="{FF2B5EF4-FFF2-40B4-BE49-F238E27FC236}">
                    <a16:creationId xmlns:a16="http://schemas.microsoft.com/office/drawing/2014/main" id="{D3DC6B85-9D58-4F61-BAB9-68B260333727}"/>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1" name="Google Shape;3944;p22">
                <a:extLst>
                  <a:ext uri="{FF2B5EF4-FFF2-40B4-BE49-F238E27FC236}">
                    <a16:creationId xmlns:a16="http://schemas.microsoft.com/office/drawing/2014/main" id="{6BE3C29C-D3EB-4ABA-AC75-5DBCF93C327E}"/>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5;p22">
                <a:extLst>
                  <a:ext uri="{FF2B5EF4-FFF2-40B4-BE49-F238E27FC236}">
                    <a16:creationId xmlns:a16="http://schemas.microsoft.com/office/drawing/2014/main" id="{335E89C8-2FEB-446A-B5DB-5D2B95866A6D}"/>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6;p22">
                <a:extLst>
                  <a:ext uri="{FF2B5EF4-FFF2-40B4-BE49-F238E27FC236}">
                    <a16:creationId xmlns:a16="http://schemas.microsoft.com/office/drawing/2014/main" id="{98773C48-7826-4499-A65B-2B665BD1F16A}"/>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spTree>
    <p:extLst>
      <p:ext uri="{BB962C8B-B14F-4D97-AF65-F5344CB8AC3E}">
        <p14:creationId xmlns:p14="http://schemas.microsoft.com/office/powerpoint/2010/main" val="27699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30316" y="266392"/>
            <a:ext cx="10564426" cy="960437"/>
          </a:xfrm>
        </p:spPr>
        <p:txBody>
          <a:bodyPr>
            <a:noAutofit/>
          </a:bodyPr>
          <a:lstStyle/>
          <a:p>
            <a:pPr>
              <a:defRPr/>
            </a:pPr>
            <a:r>
              <a:rPr lang="en-US" sz="4500" b="1" dirty="0">
                <a:solidFill>
                  <a:srgbClr val="FF0000"/>
                </a:solidFill>
              </a:rPr>
              <a:t>Overview- Test Administration</a:t>
            </a:r>
          </a:p>
        </p:txBody>
      </p:sp>
      <p:sp>
        <p:nvSpPr>
          <p:cNvPr id="6" name="Rectangle 3"/>
          <p:cNvSpPr txBox="1">
            <a:spLocks noChangeArrowheads="1"/>
          </p:cNvSpPr>
          <p:nvPr/>
        </p:nvSpPr>
        <p:spPr bwMode="auto">
          <a:xfrm>
            <a:off x="561535" y="1226829"/>
            <a:ext cx="10744200" cy="4953000"/>
          </a:xfrm>
          <a:prstGeom prst="rect">
            <a:avLst/>
          </a:prstGeom>
          <a:noFill/>
          <a:ln w="9525">
            <a:noFill/>
            <a:miter lim="800000"/>
            <a:headEnd/>
            <a:tailEnd/>
          </a:ln>
        </p:spPr>
        <p:txBody>
          <a:bodyPr/>
          <a:lstStyle/>
          <a:p>
            <a:pPr marL="342900" indent="-342900">
              <a:lnSpc>
                <a:spcPct val="80000"/>
              </a:lnSpc>
              <a:spcBef>
                <a:spcPct val="20000"/>
              </a:spcBef>
              <a:buFontTx/>
              <a:buChar char="•"/>
              <a:defRPr/>
            </a:pPr>
            <a:r>
              <a:rPr lang="en-US" sz="1800" dirty="0">
                <a:solidFill>
                  <a:schemeClr val="tx1"/>
                </a:solidFill>
                <a:cs typeface="Times" pitchFamily="18" charset="0"/>
              </a:rPr>
              <a:t>Distribute materials and give directions as directed in your manual. </a:t>
            </a:r>
            <a:r>
              <a:rPr lang="en-US" sz="1800" u="sng" dirty="0">
                <a:solidFill>
                  <a:schemeClr val="tx1"/>
                </a:solidFill>
                <a:cs typeface="Times" pitchFamily="18" charset="0"/>
              </a:rPr>
              <a:t>Do not deviate from the directions.</a:t>
            </a:r>
            <a:r>
              <a:rPr lang="en-US" sz="1800" dirty="0">
                <a:solidFill>
                  <a:schemeClr val="tx1"/>
                </a:solidFill>
                <a:cs typeface="Times" pitchFamily="18" charset="0"/>
              </a:rPr>
              <a:t> You will say what appears in bold print. You may repeat directions as many times as needed.</a:t>
            </a:r>
          </a:p>
          <a:p>
            <a:pPr marL="342900" indent="-342900">
              <a:lnSpc>
                <a:spcPct val="80000"/>
              </a:lnSpc>
              <a:spcBef>
                <a:spcPct val="20000"/>
              </a:spcBef>
              <a:buFontTx/>
              <a:buChar char="•"/>
              <a:defRPr/>
            </a:pPr>
            <a:r>
              <a:rPr lang="en-US" sz="1800" dirty="0">
                <a:solidFill>
                  <a:schemeClr val="tx1"/>
                </a:solidFill>
                <a:cs typeface="Times" pitchFamily="18" charset="0"/>
              </a:rPr>
              <a:t>Verify that students have put their test booklet number on their answer document. </a:t>
            </a:r>
            <a:r>
              <a:rPr lang="en-US" sz="1800" u="sng" dirty="0">
                <a:solidFill>
                  <a:schemeClr val="tx1"/>
                </a:solidFill>
                <a:cs typeface="Times" pitchFamily="18" charset="0"/>
              </a:rPr>
              <a:t>Students should not put the “S”.</a:t>
            </a:r>
          </a:p>
          <a:p>
            <a:pPr marL="342900" indent="-342900">
              <a:lnSpc>
                <a:spcPct val="80000"/>
              </a:lnSpc>
              <a:spcBef>
                <a:spcPct val="20000"/>
              </a:spcBef>
              <a:buFontTx/>
              <a:buChar char="•"/>
              <a:defRPr/>
            </a:pPr>
            <a:r>
              <a:rPr lang="en-US" sz="1800" dirty="0">
                <a:solidFill>
                  <a:schemeClr val="tx1"/>
                </a:solidFill>
                <a:cs typeface="Times" pitchFamily="18" charset="0"/>
              </a:rPr>
              <a:t>Verify that students have written their first and last name on their test booklet.</a:t>
            </a:r>
          </a:p>
          <a:p>
            <a:pPr marL="342900" indent="-342900">
              <a:lnSpc>
                <a:spcPct val="80000"/>
              </a:lnSpc>
              <a:spcBef>
                <a:spcPct val="20000"/>
              </a:spcBef>
              <a:buFontTx/>
              <a:buChar char="•"/>
              <a:defRPr/>
            </a:pPr>
            <a:r>
              <a:rPr lang="en-US" sz="1800" dirty="0">
                <a:solidFill>
                  <a:schemeClr val="tx1"/>
                </a:solidFill>
                <a:cs typeface="Times" pitchFamily="18" charset="0"/>
              </a:rPr>
              <a:t>If precoded student information is correct, then students should not bubble any student demographic information.</a:t>
            </a:r>
          </a:p>
          <a:p>
            <a:pPr marL="342900" indent="-342900">
              <a:lnSpc>
                <a:spcPct val="80000"/>
              </a:lnSpc>
              <a:spcBef>
                <a:spcPct val="20000"/>
              </a:spcBef>
              <a:buFontTx/>
              <a:buChar char="•"/>
              <a:defRPr/>
            </a:pPr>
            <a:r>
              <a:rPr lang="en-US" sz="1800" dirty="0">
                <a:solidFill>
                  <a:schemeClr val="tx1"/>
                </a:solidFill>
                <a:cs typeface="Times" pitchFamily="18" charset="0"/>
              </a:rPr>
              <a:t>Students should use No. 2 pencils, not mechanical pencils. </a:t>
            </a:r>
          </a:p>
          <a:p>
            <a:pPr marL="342900" indent="-342900">
              <a:lnSpc>
                <a:spcPct val="80000"/>
              </a:lnSpc>
              <a:spcBef>
                <a:spcPct val="20000"/>
              </a:spcBef>
              <a:buFontTx/>
              <a:buChar char="•"/>
              <a:defRPr/>
            </a:pPr>
            <a:r>
              <a:rPr lang="en-US" sz="1800" b="1" dirty="0">
                <a:solidFill>
                  <a:schemeClr val="tx1"/>
                </a:solidFill>
                <a:cs typeface="Times" pitchFamily="18" charset="0"/>
              </a:rPr>
              <a:t>Students should sit quietly when finished or read a book. </a:t>
            </a:r>
            <a:r>
              <a:rPr lang="en-US" sz="1800" dirty="0">
                <a:solidFill>
                  <a:schemeClr val="tx1"/>
                </a:solidFill>
                <a:cs typeface="Times" pitchFamily="18" charset="0"/>
              </a:rPr>
              <a:t>DO NOT ALLOW STUDENTS TO SIT WITH MATERIAL ON DESK WHEN THEY ARE FINISHED.</a:t>
            </a:r>
            <a:endParaRPr lang="en-US" sz="1800" b="1" dirty="0">
              <a:solidFill>
                <a:schemeClr val="tx1"/>
              </a:solidFill>
              <a:cs typeface="Times" pitchFamily="18" charset="0"/>
            </a:endParaRPr>
          </a:p>
          <a:p>
            <a:pPr marL="342900" indent="-342900">
              <a:lnSpc>
                <a:spcPct val="80000"/>
              </a:lnSpc>
              <a:spcBef>
                <a:spcPct val="20000"/>
              </a:spcBef>
              <a:buFontTx/>
              <a:buChar char="•"/>
              <a:defRPr/>
            </a:pPr>
            <a:r>
              <a:rPr lang="en-US" sz="1800" dirty="0">
                <a:solidFill>
                  <a:schemeClr val="tx1"/>
                </a:solidFill>
                <a:cs typeface="Times" pitchFamily="18" charset="0"/>
              </a:rPr>
              <a:t>Actively monitor at all times. </a:t>
            </a:r>
          </a:p>
          <a:p>
            <a:pPr marL="342900" indent="-342900">
              <a:lnSpc>
                <a:spcPct val="80000"/>
              </a:lnSpc>
              <a:spcBef>
                <a:spcPct val="20000"/>
              </a:spcBef>
              <a:buFontTx/>
              <a:buChar char="•"/>
              <a:defRPr/>
            </a:pPr>
            <a:r>
              <a:rPr lang="en-US" sz="1800" dirty="0">
                <a:solidFill>
                  <a:schemeClr val="tx1"/>
                </a:solidFill>
                <a:cs typeface="Times" pitchFamily="18" charset="0"/>
              </a:rPr>
              <a:t>All testing irregularities </a:t>
            </a:r>
            <a:r>
              <a:rPr lang="en-US" sz="1800" u="sng" dirty="0">
                <a:solidFill>
                  <a:schemeClr val="tx1"/>
                </a:solidFill>
                <a:cs typeface="Times" pitchFamily="18" charset="0"/>
              </a:rPr>
              <a:t>must</a:t>
            </a:r>
            <a:r>
              <a:rPr lang="en-US" sz="1800" dirty="0">
                <a:solidFill>
                  <a:schemeClr val="tx1"/>
                </a:solidFill>
                <a:cs typeface="Times" pitchFamily="18" charset="0"/>
              </a:rPr>
              <a:t> be reported to Dallas ISD Office of Test Security and on the TISV form. </a:t>
            </a:r>
          </a:p>
          <a:p>
            <a:pPr marL="342900" indent="-342900">
              <a:lnSpc>
                <a:spcPct val="80000"/>
              </a:lnSpc>
              <a:spcBef>
                <a:spcPct val="20000"/>
              </a:spcBef>
              <a:buFontTx/>
              <a:buChar char="•"/>
              <a:defRPr/>
            </a:pPr>
            <a:r>
              <a:rPr lang="en-US" sz="1800" dirty="0">
                <a:solidFill>
                  <a:schemeClr val="tx1"/>
                </a:solidFill>
                <a:cs typeface="Times" pitchFamily="18" charset="0"/>
              </a:rPr>
              <a:t>Once students are finished, collect their test book and answer sheet in separate stacks. DO NOT ALLOW STUDENTS TO PLACE ANSWER SHEET INSIDE OF BOOK AS THEY TURN MATERIALS IN TO YOU.</a:t>
            </a:r>
          </a:p>
          <a:p>
            <a:pPr marL="342900" indent="-342900">
              <a:lnSpc>
                <a:spcPct val="80000"/>
              </a:lnSpc>
              <a:spcBef>
                <a:spcPct val="20000"/>
              </a:spcBef>
              <a:buFontTx/>
              <a:buChar char="•"/>
              <a:defRPr/>
            </a:pPr>
            <a:r>
              <a:rPr lang="en-US" sz="1800" dirty="0">
                <a:solidFill>
                  <a:schemeClr val="tx1"/>
                </a:solidFill>
                <a:cs typeface="Times" pitchFamily="18" charset="0"/>
              </a:rPr>
              <a:t>Ensure the following is marked on answer sheet:</a:t>
            </a:r>
          </a:p>
          <a:p>
            <a:pPr marL="800100" lvl="1" indent="-342900">
              <a:lnSpc>
                <a:spcPct val="80000"/>
              </a:lnSpc>
              <a:spcBef>
                <a:spcPct val="20000"/>
              </a:spcBef>
              <a:buClr>
                <a:srgbClr val="FF0000"/>
              </a:buClr>
              <a:buFont typeface="Arial" panose="020B0604020202020204" pitchFamily="34" charset="0"/>
              <a:buChar char="•"/>
              <a:defRPr/>
            </a:pPr>
            <a:r>
              <a:rPr lang="en-US" sz="1800" dirty="0">
                <a:solidFill>
                  <a:schemeClr val="tx1"/>
                </a:solidFill>
                <a:cs typeface="Times" pitchFamily="18" charset="0"/>
              </a:rPr>
              <a:t>Test taken information and form number</a:t>
            </a:r>
          </a:p>
          <a:p>
            <a:pPr marL="800100" lvl="1" indent="-342900">
              <a:lnSpc>
                <a:spcPct val="80000"/>
              </a:lnSpc>
              <a:spcBef>
                <a:spcPct val="20000"/>
              </a:spcBef>
              <a:buClr>
                <a:srgbClr val="FF0000"/>
              </a:buClr>
              <a:buFont typeface="Arial" panose="020B0604020202020204" pitchFamily="34" charset="0"/>
              <a:buChar char="•"/>
              <a:defRPr/>
            </a:pPr>
            <a:r>
              <a:rPr lang="en-US" sz="1800" dirty="0">
                <a:solidFill>
                  <a:schemeClr val="tx1"/>
                </a:solidFill>
                <a:cs typeface="Times" pitchFamily="18" charset="0"/>
              </a:rPr>
              <a:t>New to Texas (if applicable) </a:t>
            </a:r>
          </a:p>
          <a:p>
            <a:pPr marL="800100" lvl="1" indent="-342900">
              <a:lnSpc>
                <a:spcPct val="80000"/>
              </a:lnSpc>
              <a:spcBef>
                <a:spcPct val="20000"/>
              </a:spcBef>
              <a:buClr>
                <a:srgbClr val="FF0000"/>
              </a:buClr>
              <a:buFont typeface="Arial" panose="020B0604020202020204" pitchFamily="34" charset="0"/>
              <a:buChar char="•"/>
              <a:defRPr/>
            </a:pPr>
            <a:r>
              <a:rPr lang="en-US" sz="1800" dirty="0">
                <a:solidFill>
                  <a:schemeClr val="tx1"/>
                </a:solidFill>
                <a:cs typeface="Times" pitchFamily="18" charset="0"/>
              </a:rPr>
              <a:t>Score Code</a:t>
            </a:r>
          </a:p>
          <a:p>
            <a:pPr marL="800100" lvl="1" indent="-342900">
              <a:lnSpc>
                <a:spcPct val="80000"/>
              </a:lnSpc>
              <a:spcBef>
                <a:spcPct val="20000"/>
              </a:spcBef>
              <a:buClr>
                <a:srgbClr val="FF0000"/>
              </a:buClr>
              <a:buFont typeface="Arial" panose="020B0604020202020204" pitchFamily="34" charset="0"/>
              <a:buChar char="•"/>
              <a:defRPr/>
            </a:pPr>
            <a:r>
              <a:rPr lang="en-US" sz="1800" dirty="0">
                <a:solidFill>
                  <a:schemeClr val="tx1"/>
                </a:solidFill>
                <a:cs typeface="Times" pitchFamily="18" charset="0"/>
              </a:rPr>
              <a:t>Accommodations (if applicable)</a:t>
            </a:r>
          </a:p>
          <a:p>
            <a:pPr marL="800100" lvl="1" indent="-342900">
              <a:lnSpc>
                <a:spcPct val="80000"/>
              </a:lnSpc>
              <a:spcBef>
                <a:spcPct val="20000"/>
              </a:spcBef>
              <a:buClr>
                <a:srgbClr val="FF0000"/>
              </a:buClr>
              <a:buFont typeface="Arial" panose="020B0604020202020204" pitchFamily="34" charset="0"/>
              <a:buChar char="•"/>
              <a:defRPr/>
            </a:pPr>
            <a:r>
              <a:rPr lang="en-US" sz="1800" dirty="0">
                <a:solidFill>
                  <a:schemeClr val="tx1"/>
                </a:solidFill>
                <a:cs typeface="Times" pitchFamily="18" charset="0"/>
              </a:rPr>
              <a:t>Time to Test (if applicable)</a:t>
            </a:r>
          </a:p>
          <a:p>
            <a:pPr marL="800100" lvl="1" indent="-342900">
              <a:lnSpc>
                <a:spcPct val="80000"/>
              </a:lnSpc>
              <a:spcBef>
                <a:spcPct val="20000"/>
              </a:spcBef>
              <a:buFont typeface="Wingdings" panose="05000000000000000000" pitchFamily="2" charset="2"/>
              <a:buChar char="Ø"/>
              <a:defRPr/>
            </a:pPr>
            <a:endParaRPr lang="en-US" dirty="0">
              <a:cs typeface="Times" pitchFamily="18" charset="0"/>
            </a:endParaRPr>
          </a:p>
          <a:p>
            <a:pPr marL="342900" indent="-342900">
              <a:lnSpc>
                <a:spcPct val="80000"/>
              </a:lnSpc>
              <a:spcBef>
                <a:spcPct val="20000"/>
              </a:spcBef>
              <a:buFontTx/>
              <a:buChar char="•"/>
              <a:defRPr/>
            </a:pPr>
            <a:endParaRPr lang="en-US" dirty="0"/>
          </a:p>
        </p:txBody>
      </p:sp>
    </p:spTree>
    <p:extLst>
      <p:ext uri="{BB962C8B-B14F-4D97-AF65-F5344CB8AC3E}">
        <p14:creationId xmlns:p14="http://schemas.microsoft.com/office/powerpoint/2010/main" val="187176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983"/>
        <p:cNvGrpSpPr/>
        <p:nvPr/>
      </p:nvGrpSpPr>
      <p:grpSpPr>
        <a:xfrm>
          <a:off x="0" y="0"/>
          <a:ext cx="0" cy="0"/>
          <a:chOff x="0" y="0"/>
          <a:chExt cx="0" cy="0"/>
        </a:xfrm>
      </p:grpSpPr>
      <p:grpSp>
        <p:nvGrpSpPr>
          <p:cNvPr id="4" name="Group 3">
            <a:extLst>
              <a:ext uri="{FF2B5EF4-FFF2-40B4-BE49-F238E27FC236}">
                <a16:creationId xmlns:a16="http://schemas.microsoft.com/office/drawing/2014/main" id="{36D95626-FDD0-4D58-8E00-D510135818D2}"/>
              </a:ext>
            </a:extLst>
          </p:cNvPr>
          <p:cNvGrpSpPr/>
          <p:nvPr/>
        </p:nvGrpSpPr>
        <p:grpSpPr>
          <a:xfrm>
            <a:off x="230830" y="-187067"/>
            <a:ext cx="10588827" cy="6957997"/>
            <a:chOff x="230830" y="-187067"/>
            <a:chExt cx="10588827" cy="6957997"/>
          </a:xfrm>
        </p:grpSpPr>
        <p:grpSp>
          <p:nvGrpSpPr>
            <p:cNvPr id="3984" name="Google Shape;3984;p26"/>
            <p:cNvGrpSpPr/>
            <p:nvPr/>
          </p:nvGrpSpPr>
          <p:grpSpPr>
            <a:xfrm rot="1674322">
              <a:off x="230830" y="-187067"/>
              <a:ext cx="10588827" cy="6957997"/>
              <a:chOff x="-1096820" y="990601"/>
              <a:chExt cx="10588827" cy="6957997"/>
            </a:xfrm>
          </p:grpSpPr>
          <p:grpSp>
            <p:nvGrpSpPr>
              <p:cNvPr id="3985" name="Google Shape;3985;p26"/>
              <p:cNvGrpSpPr/>
              <p:nvPr/>
            </p:nvGrpSpPr>
            <p:grpSpPr>
              <a:xfrm>
                <a:off x="-1096820" y="3855600"/>
                <a:ext cx="4913626" cy="4092997"/>
                <a:chOff x="-1096820" y="3855600"/>
                <a:chExt cx="4913626" cy="4092997"/>
              </a:xfrm>
            </p:grpSpPr>
            <p:sp>
              <p:nvSpPr>
                <p:cNvPr id="3986" name="Google Shape;3986;p26"/>
                <p:cNvSpPr/>
                <p:nvPr/>
              </p:nvSpPr>
              <p:spPr>
                <a:xfrm>
                  <a:off x="-1096820" y="4025979"/>
                  <a:ext cx="4848226" cy="3579813"/>
                </a:xfrm>
                <a:custGeom>
                  <a:avLst/>
                  <a:gdLst/>
                  <a:ahLst/>
                  <a:cxnLst/>
                  <a:rect l="l" t="t" r="r" b="b"/>
                  <a:pathLst>
                    <a:path w="2089" h="1543" extrusionOk="0">
                      <a:moveTo>
                        <a:pt x="1709" y="675"/>
                      </a:moveTo>
                      <a:cubicBezTo>
                        <a:pt x="2089" y="291"/>
                        <a:pt x="1405" y="333"/>
                        <a:pt x="1405" y="333"/>
                      </a:cubicBezTo>
                      <a:cubicBezTo>
                        <a:pt x="1035" y="408"/>
                        <a:pt x="574" y="64"/>
                        <a:pt x="0" y="0"/>
                      </a:cubicBezTo>
                      <a:cubicBezTo>
                        <a:pt x="0" y="1543"/>
                        <a:pt x="0" y="1543"/>
                        <a:pt x="0" y="1543"/>
                      </a:cubicBezTo>
                      <a:cubicBezTo>
                        <a:pt x="1755" y="1543"/>
                        <a:pt x="1755" y="1543"/>
                        <a:pt x="1755" y="1543"/>
                      </a:cubicBezTo>
                      <a:cubicBezTo>
                        <a:pt x="1613" y="1226"/>
                        <a:pt x="1521" y="865"/>
                        <a:pt x="1709" y="675"/>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7" name="Google Shape;3987;p26"/>
                <p:cNvSpPr/>
                <p:nvPr/>
              </p:nvSpPr>
              <p:spPr>
                <a:xfrm>
                  <a:off x="-928949" y="4264392"/>
                  <a:ext cx="4386263" cy="3340100"/>
                </a:xfrm>
                <a:custGeom>
                  <a:avLst/>
                  <a:gdLst/>
                  <a:ahLst/>
                  <a:cxnLst/>
                  <a:rect l="l" t="t" r="r" b="b"/>
                  <a:pathLst>
                    <a:path w="1890" h="1439" extrusionOk="0">
                      <a:moveTo>
                        <a:pt x="1675" y="1439"/>
                      </a:moveTo>
                      <a:cubicBezTo>
                        <a:pt x="1526" y="1149"/>
                        <a:pt x="1386" y="763"/>
                        <a:pt x="1571" y="575"/>
                      </a:cubicBezTo>
                      <a:cubicBezTo>
                        <a:pt x="1890" y="253"/>
                        <a:pt x="1317" y="288"/>
                        <a:pt x="1317" y="288"/>
                      </a:cubicBezTo>
                      <a:cubicBezTo>
                        <a:pt x="976" y="357"/>
                        <a:pt x="546" y="5"/>
                        <a:pt x="0" y="0"/>
                      </a:cubicBezTo>
                      <a:cubicBezTo>
                        <a:pt x="0" y="1439"/>
                        <a:pt x="0" y="1439"/>
                        <a:pt x="0" y="1439"/>
                      </a:cubicBezTo>
                      <a:lnTo>
                        <a:pt x="1675" y="1439"/>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8" name="Google Shape;3988;p26"/>
                <p:cNvSpPr/>
                <p:nvPr/>
              </p:nvSpPr>
              <p:spPr>
                <a:xfrm>
                  <a:off x="-885035" y="4380800"/>
                  <a:ext cx="3990975" cy="2947988"/>
                </a:xfrm>
                <a:custGeom>
                  <a:avLst/>
                  <a:gdLst/>
                  <a:ahLst/>
                  <a:cxnLst/>
                  <a:rect l="l" t="t" r="r" b="b"/>
                  <a:pathLst>
                    <a:path w="1720" h="1270" extrusionOk="0">
                      <a:moveTo>
                        <a:pt x="1539" y="1270"/>
                      </a:moveTo>
                      <a:cubicBezTo>
                        <a:pt x="1428" y="1026"/>
                        <a:pt x="1329" y="555"/>
                        <a:pt x="1468" y="415"/>
                      </a:cubicBezTo>
                      <a:cubicBezTo>
                        <a:pt x="1720" y="160"/>
                        <a:pt x="1267" y="188"/>
                        <a:pt x="1267" y="188"/>
                      </a:cubicBezTo>
                      <a:cubicBezTo>
                        <a:pt x="1018" y="238"/>
                        <a:pt x="429" y="34"/>
                        <a:pt x="0" y="0"/>
                      </a:cubicBezTo>
                      <a:cubicBezTo>
                        <a:pt x="0" y="1270"/>
                        <a:pt x="0" y="1270"/>
                        <a:pt x="0" y="1270"/>
                      </a:cubicBezTo>
                      <a:lnTo>
                        <a:pt x="1539" y="127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9" name="Google Shape;3989;p26"/>
                <p:cNvSpPr/>
                <p:nvPr/>
              </p:nvSpPr>
              <p:spPr>
                <a:xfrm>
                  <a:off x="-529770" y="4589381"/>
                  <a:ext cx="4346576" cy="2778125"/>
                </a:xfrm>
                <a:custGeom>
                  <a:avLst/>
                  <a:gdLst/>
                  <a:ahLst/>
                  <a:cxnLst/>
                  <a:rect l="l" t="t" r="r" b="b"/>
                  <a:pathLst>
                    <a:path w="1873" h="1197" extrusionOk="0">
                      <a:moveTo>
                        <a:pt x="1038" y="1197"/>
                      </a:moveTo>
                      <a:cubicBezTo>
                        <a:pt x="996" y="941"/>
                        <a:pt x="1183" y="512"/>
                        <a:pt x="1332" y="402"/>
                      </a:cubicBezTo>
                      <a:cubicBezTo>
                        <a:pt x="1873" y="0"/>
                        <a:pt x="1129" y="195"/>
                        <a:pt x="1129" y="195"/>
                      </a:cubicBezTo>
                      <a:cubicBezTo>
                        <a:pt x="924" y="230"/>
                        <a:pt x="414" y="239"/>
                        <a:pt x="0" y="238"/>
                      </a:cubicBezTo>
                      <a:cubicBezTo>
                        <a:pt x="0" y="1197"/>
                        <a:pt x="0" y="1197"/>
                        <a:pt x="0" y="1197"/>
                      </a:cubicBezTo>
                      <a:lnTo>
                        <a:pt x="1038" y="1197"/>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0" name="Google Shape;3990;p26"/>
                <p:cNvSpPr/>
                <p:nvPr/>
              </p:nvSpPr>
              <p:spPr>
                <a:xfrm rot="3198694">
                  <a:off x="296147" y="3851671"/>
                  <a:ext cx="2048752" cy="4100856"/>
                </a:xfrm>
                <a:custGeom>
                  <a:avLst/>
                  <a:gdLst/>
                  <a:ahLst/>
                  <a:cxnLst/>
                  <a:rect l="l" t="t" r="r" b="b"/>
                  <a:pathLst>
                    <a:path w="2048752" h="4100856" extrusionOk="0">
                      <a:moveTo>
                        <a:pt x="1330309" y="34855"/>
                      </a:moveTo>
                      <a:cubicBezTo>
                        <a:pt x="1350502" y="10188"/>
                        <a:pt x="1368457" y="-2177"/>
                        <a:pt x="1383758" y="315"/>
                      </a:cubicBezTo>
                      <a:cubicBezTo>
                        <a:pt x="1506165" y="20247"/>
                        <a:pt x="1239974" y="1310935"/>
                        <a:pt x="1399776" y="1849396"/>
                      </a:cubicBezTo>
                      <a:cubicBezTo>
                        <a:pt x="1530861" y="2291095"/>
                        <a:pt x="1661562" y="2584222"/>
                        <a:pt x="2048752" y="2965248"/>
                      </a:cubicBezTo>
                      <a:lnTo>
                        <a:pt x="1202652" y="4100856"/>
                      </a:lnTo>
                      <a:lnTo>
                        <a:pt x="0" y="3204804"/>
                      </a:lnTo>
                      <a:cubicBezTo>
                        <a:pt x="266839" y="2608946"/>
                        <a:pt x="501611" y="1991550"/>
                        <a:pt x="720441" y="1485786"/>
                      </a:cubicBezTo>
                      <a:cubicBezTo>
                        <a:pt x="937967" y="983035"/>
                        <a:pt x="1188957" y="207524"/>
                        <a:pt x="1330309" y="34855"/>
                      </a:cubicBezTo>
                      <a:close/>
                    </a:path>
                  </a:pathLst>
                </a:custGeom>
                <a:solidFill>
                  <a:srgbClr val="FADF0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Tahoma"/>
                    <a:ea typeface="Tahoma"/>
                    <a:cs typeface="Tahoma"/>
                    <a:sym typeface="Tahoma"/>
                  </a:endParaRPr>
                </a:p>
              </p:txBody>
            </p:sp>
          </p:grpSp>
          <p:grpSp>
            <p:nvGrpSpPr>
              <p:cNvPr id="3991" name="Google Shape;3991;p26"/>
              <p:cNvGrpSpPr/>
              <p:nvPr/>
            </p:nvGrpSpPr>
            <p:grpSpPr>
              <a:xfrm rot="9140475">
                <a:off x="2621281" y="2525213"/>
                <a:ext cx="6949437" cy="1371601"/>
                <a:chOff x="836868" y="3937649"/>
                <a:chExt cx="5037137" cy="628940"/>
              </a:xfrm>
            </p:grpSpPr>
            <p:sp>
              <p:nvSpPr>
                <p:cNvPr id="3992" name="Google Shape;3992;p26"/>
                <p:cNvSpPr/>
                <p:nvPr/>
              </p:nvSpPr>
              <p:spPr>
                <a:xfrm>
                  <a:off x="836868" y="3937649"/>
                  <a:ext cx="5034329" cy="62613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3" name="Google Shape;3993;p26"/>
                <p:cNvSpPr/>
                <p:nvPr/>
              </p:nvSpPr>
              <p:spPr>
                <a:xfrm>
                  <a:off x="2355871" y="4149635"/>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4" name="Google Shape;3994;p26"/>
                <p:cNvSpPr/>
                <p:nvPr/>
              </p:nvSpPr>
              <p:spPr>
                <a:xfrm>
                  <a:off x="2355871" y="4472529"/>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5" name="Google Shape;3995;p26"/>
                <p:cNvSpPr/>
                <p:nvPr/>
              </p:nvSpPr>
              <p:spPr>
                <a:xfrm>
                  <a:off x="839676" y="4089268"/>
                  <a:ext cx="422569" cy="320086"/>
                </a:xfrm>
                <a:custGeom>
                  <a:avLst/>
                  <a:gdLst/>
                  <a:ahLst/>
                  <a:cxnLst/>
                  <a:rect l="l" t="t" r="r" b="b"/>
                  <a:pathLst>
                    <a:path w="127" h="95" extrusionOk="0">
                      <a:moveTo>
                        <a:pt x="114" y="0"/>
                      </a:moveTo>
                      <a:cubicBezTo>
                        <a:pt x="96" y="8"/>
                        <a:pt x="0" y="29"/>
                        <a:pt x="0" y="48"/>
                      </a:cubicBezTo>
                      <a:cubicBezTo>
                        <a:pt x="0" y="66"/>
                        <a:pt x="101" y="90"/>
                        <a:pt x="119" y="95"/>
                      </a:cubicBezTo>
                      <a:cubicBezTo>
                        <a:pt x="122" y="75"/>
                        <a:pt x="127" y="25"/>
                        <a:pt x="114" y="0"/>
                      </a:cubicBezTo>
                      <a:close/>
                    </a:path>
                  </a:pathLst>
                </a:custGeom>
                <a:solidFill>
                  <a:srgbClr val="1C1C1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6" name="Google Shape;3996;p26"/>
                <p:cNvSpPr/>
                <p:nvPr/>
              </p:nvSpPr>
              <p:spPr>
                <a:xfrm>
                  <a:off x="5249276" y="3944668"/>
                  <a:ext cx="624729" cy="621921"/>
                </a:xfrm>
                <a:custGeom>
                  <a:avLst/>
                  <a:gdLst/>
                  <a:ahLst/>
                  <a:cxnLst/>
                  <a:rect l="l" t="t" r="r" b="b"/>
                  <a:pathLst>
                    <a:path w="188" h="185" extrusionOk="0">
                      <a:moveTo>
                        <a:pt x="146" y="185"/>
                      </a:moveTo>
                      <a:cubicBezTo>
                        <a:pt x="164" y="185"/>
                        <a:pt x="187" y="178"/>
                        <a:pt x="188" y="88"/>
                      </a:cubicBezTo>
                      <a:cubicBezTo>
                        <a:pt x="188" y="22"/>
                        <a:pt x="165" y="0"/>
                        <a:pt x="147" y="0"/>
                      </a:cubicBezTo>
                      <a:cubicBezTo>
                        <a:pt x="139" y="0"/>
                        <a:pt x="75" y="0"/>
                        <a:pt x="68" y="0"/>
                      </a:cubicBezTo>
                      <a:cubicBezTo>
                        <a:pt x="50" y="0"/>
                        <a:pt x="1" y="41"/>
                        <a:pt x="0" y="92"/>
                      </a:cubicBezTo>
                      <a:cubicBezTo>
                        <a:pt x="0" y="143"/>
                        <a:pt x="49" y="185"/>
                        <a:pt x="67" y="185"/>
                      </a:cubicBezTo>
                      <a:cubicBezTo>
                        <a:pt x="75" y="185"/>
                        <a:pt x="138" y="185"/>
                        <a:pt x="146" y="185"/>
                      </a:cubicBezTo>
                      <a:close/>
                    </a:path>
                  </a:pathLst>
                </a:custGeom>
                <a:gradFill>
                  <a:gsLst>
                    <a:gs pos="0">
                      <a:srgbClr val="FF3D3E"/>
                    </a:gs>
                    <a:gs pos="20000">
                      <a:srgbClr val="FF3D3E"/>
                    </a:gs>
                    <a:gs pos="60000">
                      <a:schemeClr val="accent3"/>
                    </a:gs>
                    <a:gs pos="100000">
                      <a:schemeClr val="accent3"/>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7" name="Google Shape;3997;p26"/>
                <p:cNvSpPr/>
                <p:nvPr/>
              </p:nvSpPr>
              <p:spPr>
                <a:xfrm>
                  <a:off x="5599062" y="4080097"/>
                  <a:ext cx="168466" cy="289200"/>
                </a:xfrm>
                <a:custGeom>
                  <a:avLst/>
                  <a:gdLst/>
                  <a:ahLst/>
                  <a:cxnLst/>
                  <a:rect l="l" t="t" r="r" b="b"/>
                  <a:pathLst>
                    <a:path w="51" h="86" extrusionOk="0">
                      <a:moveTo>
                        <a:pt x="28" y="86"/>
                      </a:moveTo>
                      <a:cubicBezTo>
                        <a:pt x="15" y="86"/>
                        <a:pt x="0" y="64"/>
                        <a:pt x="0" y="45"/>
                      </a:cubicBezTo>
                      <a:cubicBezTo>
                        <a:pt x="1" y="25"/>
                        <a:pt x="8" y="0"/>
                        <a:pt x="22" y="0"/>
                      </a:cubicBezTo>
                      <a:cubicBezTo>
                        <a:pt x="35" y="0"/>
                        <a:pt x="51" y="21"/>
                        <a:pt x="51" y="40"/>
                      </a:cubicBezTo>
                      <a:cubicBezTo>
                        <a:pt x="51" y="60"/>
                        <a:pt x="41" y="86"/>
                        <a:pt x="28" y="86"/>
                      </a:cubicBezTo>
                      <a:close/>
                    </a:path>
                  </a:pathLst>
                </a:custGeom>
                <a:gradFill>
                  <a:gsLst>
                    <a:gs pos="0">
                      <a:srgbClr val="FF6A6A"/>
                    </a:gs>
                    <a:gs pos="20000">
                      <a:srgbClr val="FF6A6A"/>
                    </a:gs>
                    <a:gs pos="60000">
                      <a:srgbClr val="FE6464"/>
                    </a:gs>
                    <a:gs pos="100000">
                      <a:srgbClr val="FE64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8" name="Google Shape;3998;p26"/>
                <p:cNvSpPr/>
                <p:nvPr/>
              </p:nvSpPr>
              <p:spPr>
                <a:xfrm>
                  <a:off x="5620614" y="4104060"/>
                  <a:ext cx="153023" cy="130561"/>
                </a:xfrm>
                <a:custGeom>
                  <a:avLst/>
                  <a:gdLst/>
                  <a:ahLst/>
                  <a:cxnLst/>
                  <a:rect l="l" t="t" r="r" b="b"/>
                  <a:pathLst>
                    <a:path w="46" h="39" extrusionOk="0">
                      <a:moveTo>
                        <a:pt x="6" y="9"/>
                      </a:moveTo>
                      <a:cubicBezTo>
                        <a:pt x="5" y="13"/>
                        <a:pt x="0" y="23"/>
                        <a:pt x="9" y="31"/>
                      </a:cubicBezTo>
                      <a:cubicBezTo>
                        <a:pt x="16" y="37"/>
                        <a:pt x="28" y="39"/>
                        <a:pt x="35" y="33"/>
                      </a:cubicBezTo>
                      <a:cubicBezTo>
                        <a:pt x="46" y="22"/>
                        <a:pt x="32" y="0"/>
                        <a:pt x="19" y="1"/>
                      </a:cubicBezTo>
                      <a:cubicBezTo>
                        <a:pt x="12" y="1"/>
                        <a:pt x="7" y="7"/>
                        <a:pt x="6" y="9"/>
                      </a:cubicBezTo>
                      <a:close/>
                    </a:path>
                  </a:pathLst>
                </a:custGeom>
                <a:gradFill>
                  <a:gsLst>
                    <a:gs pos="0">
                      <a:srgbClr val="FFAEAE"/>
                    </a:gs>
                    <a:gs pos="17000">
                      <a:srgbClr val="FFAEAE"/>
                    </a:gs>
                    <a:gs pos="67000">
                      <a:srgbClr val="FF6767"/>
                    </a:gs>
                    <a:gs pos="100000">
                      <a:srgbClr val="FF6767"/>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9" name="Google Shape;3999;p26"/>
                <p:cNvSpPr/>
                <p:nvPr/>
              </p:nvSpPr>
              <p:spPr>
                <a:xfrm>
                  <a:off x="1408250" y="3944675"/>
                  <a:ext cx="3702042" cy="609286"/>
                </a:xfrm>
                <a:custGeom>
                  <a:avLst/>
                  <a:gdLst/>
                  <a:ahLst/>
                  <a:cxnLst/>
                  <a:rect l="l" t="t" r="r" b="b"/>
                  <a:pathLst>
                    <a:path w="1114" h="181" extrusionOk="0">
                      <a:moveTo>
                        <a:pt x="96" y="180"/>
                      </a:moveTo>
                      <a:cubicBezTo>
                        <a:pt x="96" y="180"/>
                        <a:pt x="8" y="138"/>
                        <a:pt x="4" y="95"/>
                      </a:cubicBezTo>
                      <a:cubicBezTo>
                        <a:pt x="0" y="52"/>
                        <a:pt x="97" y="0"/>
                        <a:pt x="97" y="0"/>
                      </a:cubicBezTo>
                      <a:cubicBezTo>
                        <a:pt x="1114" y="1"/>
                        <a:pt x="1114" y="1"/>
                        <a:pt x="1114" y="1"/>
                      </a:cubicBezTo>
                      <a:cubicBezTo>
                        <a:pt x="1113" y="181"/>
                        <a:pt x="1113" y="181"/>
                        <a:pt x="1113" y="181"/>
                      </a:cubicBezTo>
                      <a:lnTo>
                        <a:pt x="96" y="180"/>
                      </a:lnTo>
                      <a:close/>
                    </a:path>
                  </a:pathLst>
                </a:custGeom>
                <a:solidFill>
                  <a:srgbClr val="E9BE09"/>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0" name="Google Shape;4000;p26"/>
                <p:cNvSpPr/>
                <p:nvPr/>
              </p:nvSpPr>
              <p:spPr>
                <a:xfrm>
                  <a:off x="1458789" y="4152443"/>
                  <a:ext cx="3661330" cy="240064"/>
                </a:xfrm>
                <a:custGeom>
                  <a:avLst/>
                  <a:gdLst/>
                  <a:ahLst/>
                  <a:cxnLst/>
                  <a:rect l="l" t="t" r="r" b="b"/>
                  <a:pathLst>
                    <a:path w="1102" h="71" extrusionOk="0">
                      <a:moveTo>
                        <a:pt x="1086" y="0"/>
                      </a:moveTo>
                      <a:cubicBezTo>
                        <a:pt x="1091" y="51"/>
                        <a:pt x="1088" y="64"/>
                        <a:pt x="1041" y="63"/>
                      </a:cubicBezTo>
                      <a:cubicBezTo>
                        <a:pt x="995" y="63"/>
                        <a:pt x="0" y="67"/>
                        <a:pt x="0" y="67"/>
                      </a:cubicBezTo>
                      <a:cubicBezTo>
                        <a:pt x="1089" y="71"/>
                        <a:pt x="1089" y="71"/>
                        <a:pt x="1089" y="71"/>
                      </a:cubicBezTo>
                      <a:cubicBezTo>
                        <a:pt x="1089" y="71"/>
                        <a:pt x="1102" y="1"/>
                        <a:pt x="1086" y="0"/>
                      </a:cubicBezTo>
                      <a:close/>
                    </a:path>
                  </a:pathLst>
                </a:custGeom>
                <a:gradFill>
                  <a:gsLst>
                    <a:gs pos="0">
                      <a:srgbClr val="FEF4A2"/>
                    </a:gs>
                    <a:gs pos="100000">
                      <a:srgbClr val="FBEB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1" name="Google Shape;4001;p26"/>
                <p:cNvSpPr/>
                <p:nvPr/>
              </p:nvSpPr>
              <p:spPr>
                <a:xfrm>
                  <a:off x="1468616" y="3944668"/>
                  <a:ext cx="3967377" cy="192332"/>
                </a:xfrm>
                <a:custGeom>
                  <a:avLst/>
                  <a:gdLst/>
                  <a:ahLst/>
                  <a:cxnLst/>
                  <a:rect l="l" t="t" r="r" b="b"/>
                  <a:pathLst>
                    <a:path w="2826" h="137" extrusionOk="0">
                      <a:moveTo>
                        <a:pt x="0" y="134"/>
                      </a:moveTo>
                      <a:lnTo>
                        <a:pt x="177" y="0"/>
                      </a:lnTo>
                      <a:lnTo>
                        <a:pt x="2826" y="2"/>
                      </a:lnTo>
                      <a:lnTo>
                        <a:pt x="2819" y="137"/>
                      </a:lnTo>
                      <a:lnTo>
                        <a:pt x="0" y="134"/>
                      </a:lnTo>
                      <a:close/>
                    </a:path>
                  </a:pathLst>
                </a:custGeom>
                <a:gradFill>
                  <a:gsLst>
                    <a:gs pos="0">
                      <a:srgbClr val="FADF0D"/>
                    </a:gs>
                    <a:gs pos="100000">
                      <a:srgbClr val="FBE74F"/>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2" name="Google Shape;4002;p26"/>
                <p:cNvSpPr/>
                <p:nvPr/>
              </p:nvSpPr>
              <p:spPr>
                <a:xfrm>
                  <a:off x="1481251" y="3947476"/>
                  <a:ext cx="3675369" cy="209179"/>
                </a:xfrm>
                <a:custGeom>
                  <a:avLst/>
                  <a:gdLst/>
                  <a:ahLst/>
                  <a:cxnLst/>
                  <a:rect l="l" t="t" r="r" b="b"/>
                  <a:pathLst>
                    <a:path w="1106" h="62" extrusionOk="0">
                      <a:moveTo>
                        <a:pt x="1060" y="0"/>
                      </a:moveTo>
                      <a:cubicBezTo>
                        <a:pt x="1060" y="0"/>
                        <a:pt x="1092" y="52"/>
                        <a:pt x="1048" y="53"/>
                      </a:cubicBezTo>
                      <a:cubicBezTo>
                        <a:pt x="1012" y="54"/>
                        <a:pt x="0" y="54"/>
                        <a:pt x="0" y="54"/>
                      </a:cubicBezTo>
                      <a:cubicBezTo>
                        <a:pt x="0" y="54"/>
                        <a:pt x="1049" y="62"/>
                        <a:pt x="1077" y="59"/>
                      </a:cubicBezTo>
                      <a:cubicBezTo>
                        <a:pt x="1106" y="56"/>
                        <a:pt x="1060" y="0"/>
                        <a:pt x="1060" y="0"/>
                      </a:cubicBezTo>
                      <a:close/>
                    </a:path>
                  </a:pathLst>
                </a:custGeom>
                <a:gradFill>
                  <a:gsLst>
                    <a:gs pos="0">
                      <a:srgbClr val="FCF39D"/>
                    </a:gs>
                    <a:gs pos="100000">
                      <a:srgbClr val="FCEB6A"/>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3" name="Google Shape;4003;p26"/>
                <p:cNvSpPr/>
                <p:nvPr/>
              </p:nvSpPr>
              <p:spPr>
                <a:xfrm>
                  <a:off x="1468616" y="4381276"/>
                  <a:ext cx="3967377" cy="185313"/>
                </a:xfrm>
                <a:custGeom>
                  <a:avLst/>
                  <a:gdLst/>
                  <a:ahLst/>
                  <a:cxnLst/>
                  <a:rect l="l" t="t" r="r" b="b"/>
                  <a:pathLst>
                    <a:path w="2826" h="132" extrusionOk="0">
                      <a:moveTo>
                        <a:pt x="0" y="0"/>
                      </a:moveTo>
                      <a:lnTo>
                        <a:pt x="2816" y="3"/>
                      </a:lnTo>
                      <a:lnTo>
                        <a:pt x="2826" y="132"/>
                      </a:lnTo>
                      <a:lnTo>
                        <a:pt x="194" y="130"/>
                      </a:lnTo>
                      <a:lnTo>
                        <a:pt x="0" y="0"/>
                      </a:lnTo>
                      <a:close/>
                    </a:path>
                  </a:pathLst>
                </a:custGeom>
                <a:solidFill>
                  <a:srgbClr val="DEA33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4" name="Google Shape;4004;p26"/>
                <p:cNvSpPr/>
                <p:nvPr/>
              </p:nvSpPr>
              <p:spPr>
                <a:xfrm>
                  <a:off x="4993770" y="3944668"/>
                  <a:ext cx="113715" cy="621921"/>
                </a:xfrm>
                <a:custGeom>
                  <a:avLst/>
                  <a:gdLst/>
                  <a:ahLst/>
                  <a:cxnLst/>
                  <a:rect l="l" t="t" r="r" b="b"/>
                  <a:pathLst>
                    <a:path w="34" h="185" extrusionOk="0">
                      <a:moveTo>
                        <a:pt x="0" y="0"/>
                      </a:moveTo>
                      <a:cubicBezTo>
                        <a:pt x="0" y="0"/>
                        <a:pt x="24" y="24"/>
                        <a:pt x="23" y="92"/>
                      </a:cubicBezTo>
                      <a:cubicBezTo>
                        <a:pt x="22" y="161"/>
                        <a:pt x="0" y="185"/>
                        <a:pt x="0" y="185"/>
                      </a:cubicBezTo>
                      <a:cubicBezTo>
                        <a:pt x="0" y="185"/>
                        <a:pt x="34" y="171"/>
                        <a:pt x="34" y="94"/>
                      </a:cubicBezTo>
                      <a:cubicBezTo>
                        <a:pt x="34" y="17"/>
                        <a:pt x="0" y="0"/>
                        <a:pt x="0" y="0"/>
                      </a:cubicBezTo>
                      <a:close/>
                    </a:path>
                  </a:pathLst>
                </a:custGeom>
                <a:solidFill>
                  <a:srgbClr val="B1592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5" name="Google Shape;4005;p26"/>
                <p:cNvSpPr/>
                <p:nvPr/>
              </p:nvSpPr>
              <p:spPr>
                <a:xfrm>
                  <a:off x="4983942" y="3944668"/>
                  <a:ext cx="578400" cy="621921"/>
                </a:xfrm>
                <a:custGeom>
                  <a:avLst/>
                  <a:gdLst/>
                  <a:ahLst/>
                  <a:cxnLst/>
                  <a:rect l="l" t="t" r="r" b="b"/>
                  <a:pathLst>
                    <a:path w="174" h="185" extrusionOk="0">
                      <a:moveTo>
                        <a:pt x="30" y="92"/>
                      </a:moveTo>
                      <a:cubicBezTo>
                        <a:pt x="30" y="141"/>
                        <a:pt x="19" y="181"/>
                        <a:pt x="0" y="185"/>
                      </a:cubicBezTo>
                      <a:cubicBezTo>
                        <a:pt x="1" y="185"/>
                        <a:pt x="3" y="185"/>
                        <a:pt x="4" y="185"/>
                      </a:cubicBezTo>
                      <a:cubicBezTo>
                        <a:pt x="13" y="185"/>
                        <a:pt x="132" y="185"/>
                        <a:pt x="140" y="185"/>
                      </a:cubicBezTo>
                      <a:cubicBezTo>
                        <a:pt x="160" y="185"/>
                        <a:pt x="174" y="144"/>
                        <a:pt x="174" y="93"/>
                      </a:cubicBezTo>
                      <a:cubicBezTo>
                        <a:pt x="174" y="42"/>
                        <a:pt x="161" y="0"/>
                        <a:pt x="141" y="0"/>
                      </a:cubicBezTo>
                      <a:cubicBezTo>
                        <a:pt x="132" y="0"/>
                        <a:pt x="14" y="0"/>
                        <a:pt x="5" y="0"/>
                      </a:cubicBezTo>
                      <a:cubicBezTo>
                        <a:pt x="3" y="0"/>
                        <a:pt x="2" y="0"/>
                        <a:pt x="0" y="0"/>
                      </a:cubicBezTo>
                      <a:cubicBezTo>
                        <a:pt x="19" y="3"/>
                        <a:pt x="30" y="43"/>
                        <a:pt x="30" y="92"/>
                      </a:cubicBezTo>
                      <a:close/>
                    </a:path>
                  </a:pathLst>
                </a:custGeom>
                <a:solidFill>
                  <a:srgbClr val="E6E7E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6" name="Google Shape;4006;p26"/>
                <p:cNvSpPr/>
                <p:nvPr/>
              </p:nvSpPr>
              <p:spPr>
                <a:xfrm>
                  <a:off x="4993770" y="3940457"/>
                  <a:ext cx="578400" cy="626132"/>
                </a:xfrm>
                <a:custGeom>
                  <a:avLst/>
                  <a:gdLst/>
                  <a:ahLst/>
                  <a:cxnLst/>
                  <a:rect l="l" t="t" r="r" b="b"/>
                  <a:pathLst>
                    <a:path w="174" h="186" extrusionOk="0">
                      <a:moveTo>
                        <a:pt x="30" y="93"/>
                      </a:moveTo>
                      <a:cubicBezTo>
                        <a:pt x="30" y="141"/>
                        <a:pt x="18" y="181"/>
                        <a:pt x="0" y="185"/>
                      </a:cubicBezTo>
                      <a:cubicBezTo>
                        <a:pt x="1" y="185"/>
                        <a:pt x="3" y="185"/>
                        <a:pt x="4" y="185"/>
                      </a:cubicBezTo>
                      <a:cubicBezTo>
                        <a:pt x="13" y="185"/>
                        <a:pt x="131" y="186"/>
                        <a:pt x="140" y="186"/>
                      </a:cubicBezTo>
                      <a:cubicBezTo>
                        <a:pt x="160" y="186"/>
                        <a:pt x="173" y="144"/>
                        <a:pt x="174" y="93"/>
                      </a:cubicBezTo>
                      <a:cubicBezTo>
                        <a:pt x="174" y="42"/>
                        <a:pt x="161" y="0"/>
                        <a:pt x="141" y="0"/>
                      </a:cubicBezTo>
                      <a:cubicBezTo>
                        <a:pt x="132" y="0"/>
                        <a:pt x="14" y="0"/>
                        <a:pt x="5" y="0"/>
                      </a:cubicBezTo>
                      <a:cubicBezTo>
                        <a:pt x="3" y="0"/>
                        <a:pt x="1" y="0"/>
                        <a:pt x="0" y="0"/>
                      </a:cubicBezTo>
                      <a:cubicBezTo>
                        <a:pt x="19" y="3"/>
                        <a:pt x="30" y="44"/>
                        <a:pt x="30" y="93"/>
                      </a:cubicBezTo>
                      <a:close/>
                    </a:path>
                  </a:pathLst>
                </a:custGeom>
                <a:gradFill>
                  <a:gsLst>
                    <a:gs pos="0">
                      <a:srgbClr val="F2F2F2"/>
                    </a:gs>
                    <a:gs pos="34000">
                      <a:srgbClr val="BFBFBF"/>
                    </a:gs>
                    <a:gs pos="44000">
                      <a:schemeClr val="lt1"/>
                    </a:gs>
                    <a:gs pos="61000">
                      <a:srgbClr val="F2F2F2"/>
                    </a:gs>
                    <a:gs pos="69000">
                      <a:srgbClr val="BFBFBF"/>
                    </a:gs>
                    <a:gs pos="80000">
                      <a:srgbClr val="A5A5A5"/>
                    </a:gs>
                    <a:gs pos="84000">
                      <a:srgbClr val="D8D8D8"/>
                    </a:gs>
                    <a:gs pos="88000">
                      <a:srgbClr val="7F7F7F"/>
                    </a:gs>
                    <a:gs pos="100000">
                      <a:srgbClr val="3F3F3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7" name="Google Shape;4007;p26"/>
                <p:cNvSpPr/>
                <p:nvPr/>
              </p:nvSpPr>
              <p:spPr>
                <a:xfrm>
                  <a:off x="5409319" y="3944668"/>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8" name="Google Shape;4008;p26"/>
                <p:cNvSpPr/>
                <p:nvPr/>
              </p:nvSpPr>
              <p:spPr>
                <a:xfrm>
                  <a:off x="5023282" y="3940457"/>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9" name="Google Shape;4009;p26"/>
                <p:cNvSpPr/>
                <p:nvPr/>
              </p:nvSpPr>
              <p:spPr>
                <a:xfrm>
                  <a:off x="5419146" y="3944668"/>
                  <a:ext cx="133369" cy="621921"/>
                </a:xfrm>
                <a:custGeom>
                  <a:avLst/>
                  <a:gdLst/>
                  <a:ahLst/>
                  <a:cxnLst/>
                  <a:rect l="l" t="t" r="r" b="b"/>
                  <a:pathLst>
                    <a:path w="40" h="185" extrusionOk="0">
                      <a:moveTo>
                        <a:pt x="39" y="93"/>
                      </a:moveTo>
                      <a:cubicBezTo>
                        <a:pt x="40" y="45"/>
                        <a:pt x="29" y="6"/>
                        <a:pt x="11" y="0"/>
                      </a:cubicBezTo>
                      <a:cubicBezTo>
                        <a:pt x="8" y="0"/>
                        <a:pt x="6" y="0"/>
                        <a:pt x="5" y="0"/>
                      </a:cubicBezTo>
                      <a:cubicBezTo>
                        <a:pt x="4" y="0"/>
                        <a:pt x="2" y="0"/>
                        <a:pt x="0" y="0"/>
                      </a:cubicBezTo>
                      <a:cubicBezTo>
                        <a:pt x="19" y="3"/>
                        <a:pt x="30" y="43"/>
                        <a:pt x="30" y="93"/>
                      </a:cubicBezTo>
                      <a:cubicBezTo>
                        <a:pt x="30" y="141"/>
                        <a:pt x="19" y="181"/>
                        <a:pt x="0" y="185"/>
                      </a:cubicBezTo>
                      <a:cubicBezTo>
                        <a:pt x="1" y="185"/>
                        <a:pt x="3" y="185"/>
                        <a:pt x="4" y="185"/>
                      </a:cubicBezTo>
                      <a:cubicBezTo>
                        <a:pt x="6" y="185"/>
                        <a:pt x="8" y="185"/>
                        <a:pt x="10" y="185"/>
                      </a:cubicBezTo>
                      <a:cubicBezTo>
                        <a:pt x="28" y="180"/>
                        <a:pt x="39" y="141"/>
                        <a:pt x="39" y="93"/>
                      </a:cubicBezTo>
                      <a:close/>
                    </a:path>
                  </a:pathLst>
                </a:custGeom>
                <a:gradFill>
                  <a:gsLst>
                    <a:gs pos="0">
                      <a:srgbClr val="F2F2F2"/>
                    </a:gs>
                    <a:gs pos="44000">
                      <a:schemeClr val="lt1"/>
                    </a:gs>
                    <a:gs pos="81000">
                      <a:srgbClr val="7F7F7F"/>
                    </a:gs>
                    <a:gs pos="100000">
                      <a:srgbClr val="BFBFB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0" name="Google Shape;4010;p26"/>
                <p:cNvSpPr/>
                <p:nvPr/>
              </p:nvSpPr>
              <p:spPr>
                <a:xfrm>
                  <a:off x="5027463" y="3940457"/>
                  <a:ext cx="146004" cy="623324"/>
                </a:xfrm>
                <a:custGeom>
                  <a:avLst/>
                  <a:gdLst/>
                  <a:ahLst/>
                  <a:cxnLst/>
                  <a:rect l="l" t="t" r="r" b="b"/>
                  <a:pathLst>
                    <a:path w="44" h="185" extrusionOk="0">
                      <a:moveTo>
                        <a:pt x="43" y="93"/>
                      </a:moveTo>
                      <a:cubicBezTo>
                        <a:pt x="44" y="45"/>
                        <a:pt x="33" y="6"/>
                        <a:pt x="15" y="0"/>
                      </a:cubicBezTo>
                      <a:cubicBezTo>
                        <a:pt x="13" y="0"/>
                        <a:pt x="2" y="0"/>
                        <a:pt x="0" y="0"/>
                      </a:cubicBezTo>
                      <a:cubicBezTo>
                        <a:pt x="19" y="4"/>
                        <a:pt x="32" y="44"/>
                        <a:pt x="31" y="93"/>
                      </a:cubicBezTo>
                      <a:cubicBezTo>
                        <a:pt x="31" y="141"/>
                        <a:pt x="20" y="181"/>
                        <a:pt x="1" y="185"/>
                      </a:cubicBezTo>
                      <a:cubicBezTo>
                        <a:pt x="3" y="185"/>
                        <a:pt x="12" y="185"/>
                        <a:pt x="14" y="185"/>
                      </a:cubicBezTo>
                      <a:cubicBezTo>
                        <a:pt x="33" y="180"/>
                        <a:pt x="43" y="141"/>
                        <a:pt x="43" y="93"/>
                      </a:cubicBezTo>
                      <a:close/>
                    </a:path>
                  </a:pathLst>
                </a:custGeom>
                <a:gradFill>
                  <a:gsLst>
                    <a:gs pos="0">
                      <a:srgbClr val="F2F2F2"/>
                    </a:gs>
                    <a:gs pos="33000">
                      <a:srgbClr val="F2F2F2"/>
                    </a:gs>
                    <a:gs pos="61000">
                      <a:srgbClr val="BFBFBF"/>
                    </a:gs>
                    <a:gs pos="79000">
                      <a:srgbClr val="7F7F7F"/>
                    </a:gs>
                    <a:gs pos="100000">
                      <a:srgbClr val="D8D8D8"/>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1" name="Google Shape;4011;p26"/>
                <p:cNvSpPr/>
                <p:nvPr/>
              </p:nvSpPr>
              <p:spPr>
                <a:xfrm>
                  <a:off x="1225744" y="3944668"/>
                  <a:ext cx="627536" cy="619113"/>
                </a:xfrm>
                <a:custGeom>
                  <a:avLst/>
                  <a:gdLst/>
                  <a:ahLst/>
                  <a:cxnLst/>
                  <a:rect l="l" t="t" r="r" b="b"/>
                  <a:pathLst>
                    <a:path w="189" h="184" extrusionOk="0">
                      <a:moveTo>
                        <a:pt x="0" y="49"/>
                      </a:moveTo>
                      <a:cubicBezTo>
                        <a:pt x="149" y="0"/>
                        <a:pt x="149" y="0"/>
                        <a:pt x="149" y="0"/>
                      </a:cubicBezTo>
                      <a:cubicBezTo>
                        <a:pt x="149" y="0"/>
                        <a:pt x="189" y="27"/>
                        <a:pt x="150" y="58"/>
                      </a:cubicBezTo>
                      <a:cubicBezTo>
                        <a:pt x="150" y="58"/>
                        <a:pt x="176" y="65"/>
                        <a:pt x="176" y="93"/>
                      </a:cubicBezTo>
                      <a:cubicBezTo>
                        <a:pt x="176" y="121"/>
                        <a:pt x="149" y="129"/>
                        <a:pt x="149" y="129"/>
                      </a:cubicBezTo>
                      <a:cubicBezTo>
                        <a:pt x="149" y="129"/>
                        <a:pt x="186" y="157"/>
                        <a:pt x="156" y="184"/>
                      </a:cubicBezTo>
                      <a:cubicBezTo>
                        <a:pt x="0" y="137"/>
                        <a:pt x="0" y="137"/>
                        <a:pt x="0" y="137"/>
                      </a:cubicBezTo>
                      <a:cubicBezTo>
                        <a:pt x="0" y="137"/>
                        <a:pt x="15" y="84"/>
                        <a:pt x="0" y="49"/>
                      </a:cubicBezTo>
                      <a:close/>
                    </a:path>
                  </a:pathLst>
                </a:custGeom>
                <a:solidFill>
                  <a:srgbClr val="D4712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2" name="Google Shape;4012;p26"/>
                <p:cNvSpPr/>
                <p:nvPr/>
              </p:nvSpPr>
              <p:spPr>
                <a:xfrm>
                  <a:off x="1218725" y="3944668"/>
                  <a:ext cx="631748" cy="619113"/>
                </a:xfrm>
                <a:custGeom>
                  <a:avLst/>
                  <a:gdLst/>
                  <a:ahLst/>
                  <a:cxnLst/>
                  <a:rect l="l" t="t" r="r" b="b"/>
                  <a:pathLst>
                    <a:path w="190" h="184" extrusionOk="0">
                      <a:moveTo>
                        <a:pt x="0" y="43"/>
                      </a:moveTo>
                      <a:cubicBezTo>
                        <a:pt x="150" y="0"/>
                        <a:pt x="150" y="0"/>
                        <a:pt x="150" y="0"/>
                      </a:cubicBezTo>
                      <a:cubicBezTo>
                        <a:pt x="150" y="0"/>
                        <a:pt x="190" y="27"/>
                        <a:pt x="151" y="58"/>
                      </a:cubicBezTo>
                      <a:cubicBezTo>
                        <a:pt x="151" y="58"/>
                        <a:pt x="177" y="65"/>
                        <a:pt x="177" y="93"/>
                      </a:cubicBezTo>
                      <a:cubicBezTo>
                        <a:pt x="177" y="121"/>
                        <a:pt x="150" y="129"/>
                        <a:pt x="150" y="129"/>
                      </a:cubicBezTo>
                      <a:cubicBezTo>
                        <a:pt x="150" y="129"/>
                        <a:pt x="187" y="157"/>
                        <a:pt x="157" y="184"/>
                      </a:cubicBezTo>
                      <a:cubicBezTo>
                        <a:pt x="2" y="137"/>
                        <a:pt x="2" y="137"/>
                        <a:pt x="2" y="137"/>
                      </a:cubicBezTo>
                      <a:cubicBezTo>
                        <a:pt x="2" y="137"/>
                        <a:pt x="15" y="78"/>
                        <a:pt x="0" y="43"/>
                      </a:cubicBezTo>
                      <a:close/>
                    </a:path>
                  </a:pathLst>
                </a:custGeom>
                <a:gradFill>
                  <a:gsLst>
                    <a:gs pos="0">
                      <a:srgbClr val="F5E9DF"/>
                    </a:gs>
                    <a:gs pos="1000">
                      <a:srgbClr val="F5E9DF"/>
                    </a:gs>
                    <a:gs pos="69000">
                      <a:srgbClr val="D48C5E"/>
                    </a:gs>
                    <a:gs pos="89000">
                      <a:srgbClr val="E3B495"/>
                    </a:gs>
                    <a:gs pos="100000">
                      <a:srgbClr val="E3B495"/>
                    </a:gs>
                  </a:gsLst>
                  <a:lin ang="60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3" name="Google Shape;4013;p26"/>
                <p:cNvSpPr/>
                <p:nvPr/>
              </p:nvSpPr>
              <p:spPr>
                <a:xfrm>
                  <a:off x="1218725" y="3944668"/>
                  <a:ext cx="631748" cy="279373"/>
                </a:xfrm>
                <a:custGeom>
                  <a:avLst/>
                  <a:gdLst/>
                  <a:ahLst/>
                  <a:cxnLst/>
                  <a:rect l="l" t="t" r="r" b="b"/>
                  <a:pathLst>
                    <a:path w="190" h="83" extrusionOk="0">
                      <a:moveTo>
                        <a:pt x="174" y="77"/>
                      </a:moveTo>
                      <a:cubicBezTo>
                        <a:pt x="167" y="62"/>
                        <a:pt x="151" y="58"/>
                        <a:pt x="151" y="58"/>
                      </a:cubicBezTo>
                      <a:cubicBezTo>
                        <a:pt x="190" y="27"/>
                        <a:pt x="150" y="0"/>
                        <a:pt x="150" y="0"/>
                      </a:cubicBezTo>
                      <a:cubicBezTo>
                        <a:pt x="0" y="43"/>
                        <a:pt x="0" y="43"/>
                        <a:pt x="0" y="43"/>
                      </a:cubicBezTo>
                      <a:cubicBezTo>
                        <a:pt x="4" y="52"/>
                        <a:pt x="8" y="74"/>
                        <a:pt x="9" y="83"/>
                      </a:cubicBezTo>
                      <a:lnTo>
                        <a:pt x="174" y="77"/>
                      </a:lnTo>
                      <a:close/>
                    </a:path>
                  </a:pathLst>
                </a:custGeom>
                <a:gradFill>
                  <a:gsLst>
                    <a:gs pos="0">
                      <a:srgbClr val="F7E7DF"/>
                    </a:gs>
                    <a:gs pos="47000">
                      <a:srgbClr val="D38C5F"/>
                    </a:gs>
                    <a:gs pos="58999">
                      <a:srgbClr val="E4BDA0"/>
                    </a:gs>
                    <a:gs pos="100000">
                      <a:srgbClr val="E4BDA0"/>
                    </a:gs>
                  </a:gsLst>
                  <a:lin ang="4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4" name="Google Shape;4014;p26"/>
                <p:cNvSpPr/>
                <p:nvPr/>
              </p:nvSpPr>
              <p:spPr>
                <a:xfrm>
                  <a:off x="1242591" y="4058383"/>
                  <a:ext cx="564362" cy="228833"/>
                </a:xfrm>
                <a:custGeom>
                  <a:avLst/>
                  <a:gdLst/>
                  <a:ahLst/>
                  <a:cxnLst/>
                  <a:rect l="l" t="t" r="r" b="b"/>
                  <a:pathLst>
                    <a:path w="170" h="68" extrusionOk="0">
                      <a:moveTo>
                        <a:pt x="0" y="34"/>
                      </a:moveTo>
                      <a:cubicBezTo>
                        <a:pt x="1" y="40"/>
                        <a:pt x="2" y="52"/>
                        <a:pt x="2" y="58"/>
                      </a:cubicBezTo>
                      <a:cubicBezTo>
                        <a:pt x="169" y="68"/>
                        <a:pt x="169" y="68"/>
                        <a:pt x="169" y="68"/>
                      </a:cubicBezTo>
                      <a:cubicBezTo>
                        <a:pt x="169" y="65"/>
                        <a:pt x="170" y="62"/>
                        <a:pt x="170" y="59"/>
                      </a:cubicBezTo>
                      <a:cubicBezTo>
                        <a:pt x="170" y="31"/>
                        <a:pt x="144" y="24"/>
                        <a:pt x="144" y="24"/>
                      </a:cubicBezTo>
                      <a:cubicBezTo>
                        <a:pt x="151" y="18"/>
                        <a:pt x="159" y="7"/>
                        <a:pt x="161" y="0"/>
                      </a:cubicBezTo>
                      <a:lnTo>
                        <a:pt x="0" y="34"/>
                      </a:lnTo>
                      <a:close/>
                    </a:path>
                  </a:pathLst>
                </a:custGeom>
                <a:gradFill>
                  <a:gsLst>
                    <a:gs pos="0">
                      <a:srgbClr val="F6E7E0"/>
                    </a:gs>
                    <a:gs pos="1000">
                      <a:srgbClr val="F6E7E0"/>
                    </a:gs>
                    <a:gs pos="57000">
                      <a:srgbClr val="E6BBA0"/>
                    </a:gs>
                    <a:gs pos="100000">
                      <a:srgbClr val="E6BBA0"/>
                    </a:gs>
                  </a:gsLst>
                  <a:lin ang="48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5" name="Google Shape;4015;p26"/>
                <p:cNvSpPr/>
                <p:nvPr/>
              </p:nvSpPr>
              <p:spPr>
                <a:xfrm>
                  <a:off x="856522" y="4176309"/>
                  <a:ext cx="388876" cy="110907"/>
                </a:xfrm>
                <a:custGeom>
                  <a:avLst/>
                  <a:gdLst/>
                  <a:ahLst/>
                  <a:cxnLst/>
                  <a:rect l="l" t="t" r="r" b="b"/>
                  <a:pathLst>
                    <a:path w="117" h="33" extrusionOk="0">
                      <a:moveTo>
                        <a:pt x="89" y="7"/>
                      </a:moveTo>
                      <a:cubicBezTo>
                        <a:pt x="109" y="5"/>
                        <a:pt x="115" y="0"/>
                        <a:pt x="115" y="13"/>
                      </a:cubicBezTo>
                      <a:cubicBezTo>
                        <a:pt x="116" y="24"/>
                        <a:pt x="117" y="22"/>
                        <a:pt x="99" y="24"/>
                      </a:cubicBezTo>
                      <a:cubicBezTo>
                        <a:pt x="87" y="25"/>
                        <a:pt x="0" y="33"/>
                        <a:pt x="0" y="23"/>
                      </a:cubicBezTo>
                      <a:cubicBezTo>
                        <a:pt x="0" y="18"/>
                        <a:pt x="79" y="9"/>
                        <a:pt x="89" y="7"/>
                      </a:cubicBezTo>
                      <a:close/>
                    </a:path>
                  </a:pathLst>
                </a:custGeom>
                <a:gradFill>
                  <a:gsLst>
                    <a:gs pos="0">
                      <a:srgbClr val="3F3F3F"/>
                    </a:gs>
                    <a:gs pos="1000">
                      <a:srgbClr val="3F3F3F"/>
                    </a:gs>
                    <a:gs pos="89000">
                      <a:srgbClr val="A5A5A5"/>
                    </a:gs>
                    <a:gs pos="100000">
                      <a:srgbClr val="A5A5A5"/>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6" name="Google Shape;4016;p26"/>
                <p:cNvSpPr/>
                <p:nvPr/>
              </p:nvSpPr>
              <p:spPr>
                <a:xfrm>
                  <a:off x="5521630" y="4325121"/>
                  <a:ext cx="325701" cy="238660"/>
                </a:xfrm>
                <a:custGeom>
                  <a:avLst/>
                  <a:gdLst/>
                  <a:ahLst/>
                  <a:cxnLst/>
                  <a:rect l="l" t="t" r="r" b="b"/>
                  <a:pathLst>
                    <a:path w="98" h="71" extrusionOk="0">
                      <a:moveTo>
                        <a:pt x="24" y="10"/>
                      </a:moveTo>
                      <a:cubicBezTo>
                        <a:pt x="22" y="5"/>
                        <a:pt x="18" y="0"/>
                        <a:pt x="17" y="4"/>
                      </a:cubicBezTo>
                      <a:cubicBezTo>
                        <a:pt x="15" y="9"/>
                        <a:pt x="15" y="20"/>
                        <a:pt x="14" y="28"/>
                      </a:cubicBezTo>
                      <a:cubicBezTo>
                        <a:pt x="13" y="36"/>
                        <a:pt x="5" y="49"/>
                        <a:pt x="3" y="57"/>
                      </a:cubicBezTo>
                      <a:cubicBezTo>
                        <a:pt x="0" y="67"/>
                        <a:pt x="12" y="69"/>
                        <a:pt x="21" y="69"/>
                      </a:cubicBezTo>
                      <a:cubicBezTo>
                        <a:pt x="35" y="70"/>
                        <a:pt x="75" y="71"/>
                        <a:pt x="82" y="63"/>
                      </a:cubicBezTo>
                      <a:cubicBezTo>
                        <a:pt x="86" y="58"/>
                        <a:pt x="98" y="38"/>
                        <a:pt x="90" y="37"/>
                      </a:cubicBezTo>
                      <a:cubicBezTo>
                        <a:pt x="83" y="37"/>
                        <a:pt x="71" y="59"/>
                        <a:pt x="41" y="59"/>
                      </a:cubicBezTo>
                      <a:cubicBezTo>
                        <a:pt x="26" y="59"/>
                        <a:pt x="26" y="50"/>
                        <a:pt x="23" y="44"/>
                      </a:cubicBezTo>
                      <a:cubicBezTo>
                        <a:pt x="17" y="34"/>
                        <a:pt x="26" y="16"/>
                        <a:pt x="24" y="10"/>
                      </a:cubicBezTo>
                      <a:close/>
                    </a:path>
                  </a:pathLst>
                </a:custGeom>
                <a:gradFill>
                  <a:gsLst>
                    <a:gs pos="0">
                      <a:srgbClr val="FF3D3E"/>
                    </a:gs>
                    <a:gs pos="60000">
                      <a:srgbClr val="AF0000"/>
                    </a:gs>
                    <a:gs pos="100000">
                      <a:srgbClr val="AF0000"/>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7" name="Google Shape;4017;p26"/>
                <p:cNvSpPr/>
                <p:nvPr/>
              </p:nvSpPr>
              <p:spPr>
                <a:xfrm>
                  <a:off x="1770451" y="3968534"/>
                  <a:ext cx="3306148" cy="96868"/>
                </a:xfrm>
                <a:custGeom>
                  <a:avLst/>
                  <a:gdLst/>
                  <a:ahLst/>
                  <a:cxnLst/>
                  <a:rect l="l" t="t" r="r" b="b"/>
                  <a:pathLst>
                    <a:path w="995" h="29" extrusionOk="0">
                      <a:moveTo>
                        <a:pt x="0" y="0"/>
                      </a:moveTo>
                      <a:cubicBezTo>
                        <a:pt x="0" y="0"/>
                        <a:pt x="903" y="0"/>
                        <a:pt x="921" y="0"/>
                      </a:cubicBezTo>
                      <a:cubicBezTo>
                        <a:pt x="931" y="0"/>
                        <a:pt x="955" y="1"/>
                        <a:pt x="964" y="1"/>
                      </a:cubicBezTo>
                      <a:cubicBezTo>
                        <a:pt x="973" y="1"/>
                        <a:pt x="995" y="28"/>
                        <a:pt x="970" y="29"/>
                      </a:cubicBezTo>
                      <a:cubicBezTo>
                        <a:pt x="957" y="29"/>
                        <a:pt x="13" y="27"/>
                        <a:pt x="13" y="27"/>
                      </a:cubicBezTo>
                      <a:cubicBezTo>
                        <a:pt x="13" y="27"/>
                        <a:pt x="13" y="20"/>
                        <a:pt x="12" y="14"/>
                      </a:cubicBezTo>
                      <a:cubicBezTo>
                        <a:pt x="11" y="7"/>
                        <a:pt x="0" y="0"/>
                        <a:pt x="0" y="0"/>
                      </a:cubicBezTo>
                      <a:close/>
                    </a:path>
                  </a:pathLst>
                </a:custGeom>
                <a:gradFill>
                  <a:gsLst>
                    <a:gs pos="0">
                      <a:srgbClr val="F9E10E"/>
                    </a:gs>
                    <a:gs pos="100000">
                      <a:srgbClr val="FAEB64"/>
                    </a:gs>
                  </a:gsLst>
                  <a:lin ang="162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8" name="Google Shape;4018;p26"/>
                <p:cNvSpPr/>
                <p:nvPr/>
              </p:nvSpPr>
              <p:spPr>
                <a:xfrm>
                  <a:off x="1770451" y="4429008"/>
                  <a:ext cx="3306148" cy="127753"/>
                </a:xfrm>
                <a:custGeom>
                  <a:avLst/>
                  <a:gdLst/>
                  <a:ahLst/>
                  <a:cxnLst/>
                  <a:rect l="l" t="t" r="r" b="b"/>
                  <a:pathLst>
                    <a:path w="995" h="38" extrusionOk="0">
                      <a:moveTo>
                        <a:pt x="0" y="37"/>
                      </a:moveTo>
                      <a:cubicBezTo>
                        <a:pt x="0" y="37"/>
                        <a:pt x="900" y="38"/>
                        <a:pt x="918" y="38"/>
                      </a:cubicBezTo>
                      <a:cubicBezTo>
                        <a:pt x="928" y="38"/>
                        <a:pt x="952" y="38"/>
                        <a:pt x="961" y="38"/>
                      </a:cubicBezTo>
                      <a:cubicBezTo>
                        <a:pt x="969" y="38"/>
                        <a:pt x="995" y="0"/>
                        <a:pt x="970" y="0"/>
                      </a:cubicBezTo>
                      <a:cubicBezTo>
                        <a:pt x="958" y="0"/>
                        <a:pt x="4" y="0"/>
                        <a:pt x="4" y="0"/>
                      </a:cubicBezTo>
                      <a:cubicBezTo>
                        <a:pt x="3" y="0"/>
                        <a:pt x="11" y="10"/>
                        <a:pt x="8" y="24"/>
                      </a:cubicBezTo>
                      <a:cubicBezTo>
                        <a:pt x="7" y="31"/>
                        <a:pt x="0" y="37"/>
                        <a:pt x="0" y="37"/>
                      </a:cubicBezTo>
                      <a:close/>
                    </a:path>
                  </a:pathLst>
                </a:custGeom>
                <a:gradFill>
                  <a:gsLst>
                    <a:gs pos="0">
                      <a:srgbClr val="EB9F07"/>
                    </a:gs>
                    <a:gs pos="100000">
                      <a:srgbClr val="F9B42B"/>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9" name="Google Shape;4019;p26"/>
                <p:cNvSpPr/>
                <p:nvPr/>
              </p:nvSpPr>
              <p:spPr>
                <a:xfrm>
                  <a:off x="5528649" y="4065402"/>
                  <a:ext cx="30885" cy="235853"/>
                </a:xfrm>
                <a:custGeom>
                  <a:avLst/>
                  <a:gdLst/>
                  <a:ahLst/>
                  <a:cxnLst/>
                  <a:rect l="l" t="t" r="r" b="b"/>
                  <a:pathLst>
                    <a:path w="9" h="70" extrusionOk="0">
                      <a:moveTo>
                        <a:pt x="0" y="0"/>
                      </a:moveTo>
                      <a:cubicBezTo>
                        <a:pt x="0" y="0"/>
                        <a:pt x="9" y="28"/>
                        <a:pt x="6" y="70"/>
                      </a:cubicBezTo>
                      <a:cubicBezTo>
                        <a:pt x="6" y="70"/>
                        <a:pt x="7" y="36"/>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0" name="Google Shape;4020;p26"/>
                <p:cNvSpPr/>
                <p:nvPr/>
              </p:nvSpPr>
              <p:spPr>
                <a:xfrm>
                  <a:off x="5146793" y="4062595"/>
                  <a:ext cx="33693" cy="235853"/>
                </a:xfrm>
                <a:custGeom>
                  <a:avLst/>
                  <a:gdLst/>
                  <a:ahLst/>
                  <a:cxnLst/>
                  <a:rect l="l" t="t" r="r" b="b"/>
                  <a:pathLst>
                    <a:path w="10" h="70" extrusionOk="0">
                      <a:moveTo>
                        <a:pt x="0" y="0"/>
                      </a:moveTo>
                      <a:cubicBezTo>
                        <a:pt x="0" y="0"/>
                        <a:pt x="10" y="28"/>
                        <a:pt x="7" y="70"/>
                      </a:cubicBezTo>
                      <a:cubicBezTo>
                        <a:pt x="7" y="70"/>
                        <a:pt x="7" y="35"/>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1" name="Google Shape;4021;p26"/>
                <p:cNvSpPr/>
                <p:nvPr/>
              </p:nvSpPr>
              <p:spPr>
                <a:xfrm>
                  <a:off x="5285777" y="4472529"/>
                  <a:ext cx="57559" cy="3790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2" name="Google Shape;4022;p26"/>
                <p:cNvSpPr/>
                <p:nvPr/>
              </p:nvSpPr>
              <p:spPr>
                <a:xfrm>
                  <a:off x="5280162" y="3981169"/>
                  <a:ext cx="56155" cy="3088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3" name="Google Shape;4023;p26"/>
                <p:cNvSpPr/>
                <p:nvPr/>
              </p:nvSpPr>
              <p:spPr>
                <a:xfrm>
                  <a:off x="2436458" y="4027127"/>
                  <a:ext cx="2212522" cy="328508"/>
                </a:xfrm>
                <a:custGeom>
                  <a:avLst/>
                  <a:gdLst/>
                  <a:ahLst/>
                  <a:cxnLst/>
                  <a:rect l="l" t="t" r="r" b="b"/>
                  <a:pathLst>
                    <a:path w="666" h="67" extrusionOk="0">
                      <a:moveTo>
                        <a:pt x="334" y="1"/>
                      </a:moveTo>
                      <a:cubicBezTo>
                        <a:pt x="151" y="0"/>
                        <a:pt x="2" y="14"/>
                        <a:pt x="1" y="32"/>
                      </a:cubicBezTo>
                      <a:cubicBezTo>
                        <a:pt x="0" y="50"/>
                        <a:pt x="148" y="65"/>
                        <a:pt x="332" y="66"/>
                      </a:cubicBezTo>
                      <a:cubicBezTo>
                        <a:pt x="515" y="67"/>
                        <a:pt x="665" y="53"/>
                        <a:pt x="665" y="35"/>
                      </a:cubicBezTo>
                      <a:cubicBezTo>
                        <a:pt x="666" y="17"/>
                        <a:pt x="518" y="2"/>
                        <a:pt x="334" y="1"/>
                      </a:cubicBezTo>
                      <a:close/>
                    </a:path>
                  </a:pathLst>
                </a:custGeom>
                <a:solidFill>
                  <a:srgbClr val="FFFFFF">
                    <a:alpha val="42745"/>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4" name="Google Shape;4024;p26"/>
                <p:cNvSpPr/>
                <p:nvPr/>
              </p:nvSpPr>
              <p:spPr>
                <a:xfrm>
                  <a:off x="5316663" y="4210002"/>
                  <a:ext cx="58963" cy="47732"/>
                </a:xfrm>
                <a:custGeom>
                  <a:avLst/>
                  <a:gdLst/>
                  <a:ahLst/>
                  <a:cxnLst/>
                  <a:rect l="l" t="t" r="r" b="b"/>
                  <a:pathLst>
                    <a:path w="18" h="14" extrusionOk="0">
                      <a:moveTo>
                        <a:pt x="9" y="14"/>
                      </a:moveTo>
                      <a:cubicBezTo>
                        <a:pt x="4" y="13"/>
                        <a:pt x="0" y="11"/>
                        <a:pt x="0" y="7"/>
                      </a:cubicBezTo>
                      <a:cubicBezTo>
                        <a:pt x="0" y="3"/>
                        <a:pt x="4" y="0"/>
                        <a:pt x="9" y="0"/>
                      </a:cubicBezTo>
                      <a:cubicBezTo>
                        <a:pt x="14" y="0"/>
                        <a:pt x="18" y="3"/>
                        <a:pt x="18" y="7"/>
                      </a:cubicBezTo>
                      <a:cubicBezTo>
                        <a:pt x="18" y="11"/>
                        <a:pt x="14" y="14"/>
                        <a:pt x="9" y="14"/>
                      </a:cubicBezTo>
                      <a:close/>
                    </a:path>
                  </a:pathLst>
                </a:cu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5" name="Google Shape;4025;p26"/>
                <p:cNvSpPr/>
                <p:nvPr/>
              </p:nvSpPr>
              <p:spPr>
                <a:xfrm>
                  <a:off x="5365799"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6" name="Google Shape;4026;p26"/>
                <p:cNvSpPr/>
                <p:nvPr/>
              </p:nvSpPr>
              <p:spPr>
                <a:xfrm>
                  <a:off x="5365799" y="3944668"/>
                  <a:ext cx="109503" cy="621921"/>
                </a:xfrm>
                <a:custGeom>
                  <a:avLst/>
                  <a:gdLst/>
                  <a:ahLst/>
                  <a:cxnLst/>
                  <a:rect l="l" t="t" r="r" b="b"/>
                  <a:pathLst>
                    <a:path w="33" h="185" extrusionOk="0">
                      <a:moveTo>
                        <a:pt x="33" y="92"/>
                      </a:moveTo>
                      <a:cubicBezTo>
                        <a:pt x="33" y="45"/>
                        <a:pt x="24" y="5"/>
                        <a:pt x="6" y="0"/>
                      </a:cubicBezTo>
                      <a:cubicBezTo>
                        <a:pt x="4" y="0"/>
                        <a:pt x="2" y="0"/>
                        <a:pt x="0" y="0"/>
                      </a:cubicBezTo>
                      <a:cubicBezTo>
                        <a:pt x="19" y="3"/>
                        <a:pt x="28" y="43"/>
                        <a:pt x="28" y="92"/>
                      </a:cubicBezTo>
                      <a:cubicBezTo>
                        <a:pt x="28" y="141"/>
                        <a:pt x="18"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7" name="Google Shape;4027;p26"/>
                <p:cNvSpPr/>
                <p:nvPr/>
              </p:nvSpPr>
              <p:spPr>
                <a:xfrm>
                  <a:off x="5316663"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8" name="Google Shape;4028;p26"/>
                <p:cNvSpPr/>
                <p:nvPr/>
              </p:nvSpPr>
              <p:spPr>
                <a:xfrm>
                  <a:off x="5312451" y="3944668"/>
                  <a:ext cx="113715" cy="621921"/>
                </a:xfrm>
                <a:custGeom>
                  <a:avLst/>
                  <a:gdLst/>
                  <a:ahLst/>
                  <a:cxnLst/>
                  <a:rect l="l" t="t" r="r" b="b"/>
                  <a:pathLst>
                    <a:path w="34" h="185" extrusionOk="0">
                      <a:moveTo>
                        <a:pt x="33" y="92"/>
                      </a:moveTo>
                      <a:cubicBezTo>
                        <a:pt x="34" y="45"/>
                        <a:pt x="25" y="5"/>
                        <a:pt x="7" y="0"/>
                      </a:cubicBezTo>
                      <a:cubicBezTo>
                        <a:pt x="4" y="0"/>
                        <a:pt x="2" y="0"/>
                        <a:pt x="0" y="0"/>
                      </a:cubicBezTo>
                      <a:cubicBezTo>
                        <a:pt x="19" y="3"/>
                        <a:pt x="29" y="43"/>
                        <a:pt x="29" y="92"/>
                      </a:cubicBezTo>
                      <a:cubicBezTo>
                        <a:pt x="29" y="141"/>
                        <a:pt x="19" y="181"/>
                        <a:pt x="0" y="185"/>
                      </a:cubicBezTo>
                      <a:cubicBezTo>
                        <a:pt x="2"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9" name="Google Shape;4029;p26"/>
                <p:cNvSpPr/>
                <p:nvPr/>
              </p:nvSpPr>
              <p:spPr>
                <a:xfrm>
                  <a:off x="5176274"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9" y="92"/>
                      </a:cubicBezTo>
                      <a:cubicBezTo>
                        <a:pt x="28" y="141"/>
                        <a:pt x="19" y="181"/>
                        <a:pt x="0" y="185"/>
                      </a:cubicBezTo>
                      <a:cubicBezTo>
                        <a:pt x="2"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0" name="Google Shape;4030;p26"/>
                <p:cNvSpPr/>
                <p:nvPr/>
              </p:nvSpPr>
              <p:spPr>
                <a:xfrm>
                  <a:off x="5173467" y="3944668"/>
                  <a:ext cx="112311"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1" name="Google Shape;4031;p26"/>
                <p:cNvSpPr/>
                <p:nvPr/>
              </p:nvSpPr>
              <p:spPr>
                <a:xfrm>
                  <a:off x="5122927"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2" name="Google Shape;4032;p26"/>
                <p:cNvSpPr/>
                <p:nvPr/>
              </p:nvSpPr>
              <p:spPr>
                <a:xfrm>
                  <a:off x="5122927" y="3944668"/>
                  <a:ext cx="110907"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sp>
          <p:nvSpPr>
            <p:cNvPr id="4033" name="Google Shape;4033;p26"/>
            <p:cNvSpPr txBox="1"/>
            <p:nvPr/>
          </p:nvSpPr>
          <p:spPr>
            <a:xfrm rot="26067">
              <a:off x="5573311" y="2859450"/>
              <a:ext cx="4017620" cy="13849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1"/>
                  </a:solidFill>
                  <a:latin typeface="Tahoma"/>
                  <a:ea typeface="Tahoma"/>
                  <a:cs typeface="Tahoma"/>
                  <a:sym typeface="Tahoma"/>
                </a:rPr>
                <a:t>Questions???</a:t>
              </a:r>
              <a:endParaRPr dirty="0"/>
            </a:p>
          </p:txBody>
        </p:sp>
      </p:grpSp>
      <p:pic>
        <p:nvPicPr>
          <p:cNvPr id="55" name="Google Shape;5925;p109" descr="A close up of a logo&#10;&#10;Description generated with very high confidence">
            <a:extLst>
              <a:ext uri="{FF2B5EF4-FFF2-40B4-BE49-F238E27FC236}">
                <a16:creationId xmlns:a16="http://schemas.microsoft.com/office/drawing/2014/main" id="{61FFFBA4-FB27-4243-B51B-0FBE5D03170C}"/>
              </a:ext>
            </a:extLst>
          </p:cNvPr>
          <p:cNvPicPr preferRelativeResize="0"/>
          <p:nvPr/>
        </p:nvPicPr>
        <p:blipFill rotWithShape="1">
          <a:blip r:embed="rId3">
            <a:alphaModFix/>
          </a:blip>
          <a:srcRect/>
          <a:stretch/>
        </p:blipFill>
        <p:spPr>
          <a:xfrm>
            <a:off x="8235834" y="3205190"/>
            <a:ext cx="2829961" cy="3343792"/>
          </a:xfrm>
          <a:prstGeom prst="rect">
            <a:avLst/>
          </a:prstGeom>
          <a:noFill/>
          <a:ln>
            <a:noFill/>
          </a:ln>
        </p:spPr>
      </p:pic>
    </p:spTree>
    <p:extLst>
      <p:ext uri="{BB962C8B-B14F-4D97-AF65-F5344CB8AC3E}">
        <p14:creationId xmlns:p14="http://schemas.microsoft.com/office/powerpoint/2010/main" val="7625866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438399" y="199424"/>
            <a:ext cx="7315200" cy="990600"/>
          </a:xfrm>
          <a:prstGeom prst="rect">
            <a:avLst/>
          </a:prstGeom>
        </p:spPr>
        <p:txBody>
          <a:bodyPr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sz="4500" b="1" dirty="0">
                <a:solidFill>
                  <a:srgbClr val="FF0000"/>
                </a:solidFill>
                <a:latin typeface="Source Sans Pro" panose="020B0503030403020204" pitchFamily="34" charset="0"/>
                <a:ea typeface="Source Sans Pro" panose="020B0503030403020204" pitchFamily="34" charset="0"/>
              </a:rPr>
              <a:t>Know Your Responsibilities </a:t>
            </a:r>
          </a:p>
        </p:txBody>
      </p:sp>
      <p:sp>
        <p:nvSpPr>
          <p:cNvPr id="5" name="Rectangle 3">
            <a:extLst>
              <a:ext uri="{FF2B5EF4-FFF2-40B4-BE49-F238E27FC236}">
                <a16:creationId xmlns:a16="http://schemas.microsoft.com/office/drawing/2014/main" id="{D229557B-1E5C-4B8B-BA16-F0ED00151D9E}"/>
              </a:ext>
            </a:extLst>
          </p:cNvPr>
          <p:cNvSpPr txBox="1">
            <a:spLocks noChangeArrowheads="1"/>
          </p:cNvSpPr>
          <p:nvPr/>
        </p:nvSpPr>
        <p:spPr>
          <a:xfrm>
            <a:off x="2923348" y="3886200"/>
            <a:ext cx="6345302" cy="2057936"/>
          </a:xfrm>
          <a:prstGeom prst="rect">
            <a:avLst/>
          </a:prstGeom>
        </p:spPr>
        <p:txBody>
          <a:bodyPr vert="horz" lIns="91440" tIns="45720" rIns="91440" bIns="45720" rtlCol="0" anchor="ctr">
            <a:normAutofit fontScale="92500" lnSpcReduction="10000"/>
          </a:bodyPr>
          <a:lstStyle>
            <a:lvl1pPr marL="305908" indent="-305908"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799" kern="1200">
                <a:solidFill>
                  <a:schemeClr val="tx2"/>
                </a:solidFill>
                <a:latin typeface="+mn-lt"/>
                <a:ea typeface="+mn-ea"/>
                <a:cs typeface="+mn-cs"/>
              </a:defRPr>
            </a:lvl1pPr>
            <a:lvl2pPr marL="629811" indent="-305908"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899730" indent="-269919"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627" indent="-233930"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1519" indent="-233930"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89943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34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25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16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gn="ctr">
              <a:buFontTx/>
              <a:buNone/>
            </a:pPr>
            <a:r>
              <a:rPr lang="en-US" altLang="en-US" sz="3001" dirty="0">
                <a:solidFill>
                  <a:schemeClr val="tx1"/>
                </a:solidFill>
              </a:rPr>
              <a:t>Thank you for your time and attention! </a:t>
            </a:r>
          </a:p>
          <a:p>
            <a:pPr algn="ctr">
              <a:buFontTx/>
              <a:buNone/>
            </a:pPr>
            <a:r>
              <a:rPr lang="en-US" altLang="en-US" sz="3001" dirty="0">
                <a:solidFill>
                  <a:schemeClr val="tx1"/>
                </a:solidFill>
              </a:rPr>
              <a:t>A copy of this PowerPoint will be emailed to you for review.</a:t>
            </a:r>
          </a:p>
          <a:p>
            <a:pPr algn="ctr">
              <a:buFontTx/>
              <a:buNone/>
            </a:pPr>
            <a:r>
              <a:rPr lang="en-US" altLang="en-US" sz="3001" dirty="0">
                <a:solidFill>
                  <a:schemeClr val="tx1"/>
                </a:solidFill>
              </a:rPr>
              <a:t>Please turn your oath in at this time.</a:t>
            </a:r>
          </a:p>
        </p:txBody>
      </p:sp>
      <p:sp>
        <p:nvSpPr>
          <p:cNvPr id="7" name="Rectangle 6">
            <a:extLst>
              <a:ext uri="{FF2B5EF4-FFF2-40B4-BE49-F238E27FC236}">
                <a16:creationId xmlns:a16="http://schemas.microsoft.com/office/drawing/2014/main" id="{389BEB4C-F90E-417E-A01C-E231E2AE40DF}"/>
              </a:ext>
            </a:extLst>
          </p:cNvPr>
          <p:cNvSpPr/>
          <p:nvPr/>
        </p:nvSpPr>
        <p:spPr>
          <a:xfrm>
            <a:off x="3412381" y="1977803"/>
            <a:ext cx="5367239" cy="1323439"/>
          </a:xfrm>
          <a:prstGeom prst="rect">
            <a:avLst/>
          </a:prstGeom>
        </p:spPr>
        <p:txBody>
          <a:bodyPr wrap="square">
            <a:spAutoFit/>
          </a:bodyPr>
          <a:lstStyle/>
          <a:p>
            <a:pPr algn="ctr"/>
            <a:r>
              <a:rPr lang="en-US" altLang="en-US" sz="2000" b="1" dirty="0">
                <a:solidFill>
                  <a:srgbClr val="FF0000"/>
                </a:solidFill>
              </a:rPr>
              <a:t>Remember…</a:t>
            </a:r>
          </a:p>
          <a:p>
            <a:pPr algn="ctr"/>
            <a:r>
              <a:rPr lang="en-US" altLang="en-US" sz="2000" b="1" dirty="0">
                <a:solidFill>
                  <a:srgbClr val="FF0000"/>
                </a:solidFill>
              </a:rPr>
              <a:t>This training does not take the place of reading the manuals.  There is no substitute for reading the manual.</a:t>
            </a:r>
          </a:p>
        </p:txBody>
      </p:sp>
      <p:grpSp>
        <p:nvGrpSpPr>
          <p:cNvPr id="8" name="Group 7">
            <a:extLst>
              <a:ext uri="{FF2B5EF4-FFF2-40B4-BE49-F238E27FC236}">
                <a16:creationId xmlns:a16="http://schemas.microsoft.com/office/drawing/2014/main" id="{FD2D00D1-6F28-4DF4-94FB-C744EB7CE6C1}"/>
              </a:ext>
            </a:extLst>
          </p:cNvPr>
          <p:cNvGrpSpPr/>
          <p:nvPr/>
        </p:nvGrpSpPr>
        <p:grpSpPr>
          <a:xfrm>
            <a:off x="10359592" y="2320813"/>
            <a:ext cx="778412" cy="3124914"/>
            <a:chOff x="348678" y="246559"/>
            <a:chExt cx="1432195" cy="5970486"/>
          </a:xfrm>
        </p:grpSpPr>
        <p:sp>
          <p:nvSpPr>
            <p:cNvPr id="9" name="Google Shape;3942;p22">
              <a:extLst>
                <a:ext uri="{FF2B5EF4-FFF2-40B4-BE49-F238E27FC236}">
                  <a16:creationId xmlns:a16="http://schemas.microsoft.com/office/drawing/2014/main" id="{5AC046F0-DE20-4B18-86F4-2183792022ED}"/>
                </a:ext>
              </a:extLst>
            </p:cNvPr>
            <p:cNvSpPr/>
            <p:nvPr/>
          </p:nvSpPr>
          <p:spPr>
            <a:xfrm>
              <a:off x="914382" y="6021297"/>
              <a:ext cx="316187" cy="195748"/>
            </a:xfrm>
            <a:custGeom>
              <a:avLst/>
              <a:gdLst/>
              <a:ahLst/>
              <a:cxnLst/>
              <a:rect l="l" t="t" r="r" b="b"/>
              <a:pathLst>
                <a:path w="77" h="39" extrusionOk="0">
                  <a:moveTo>
                    <a:pt x="0" y="12"/>
                  </a:moveTo>
                  <a:cubicBezTo>
                    <a:pt x="16" y="28"/>
                    <a:pt x="30" y="39"/>
                    <a:pt x="38" y="39"/>
                  </a:cubicBezTo>
                  <a:cubicBezTo>
                    <a:pt x="47" y="39"/>
                    <a:pt x="61" y="28"/>
                    <a:pt x="77" y="12"/>
                  </a:cubicBezTo>
                  <a:cubicBezTo>
                    <a:pt x="59" y="0"/>
                    <a:pt x="18" y="0"/>
                    <a:pt x="0" y="12"/>
                  </a:cubicBezTo>
                </a:path>
              </a:pathLst>
            </a:custGeom>
            <a:solidFill>
              <a:srgbClr val="262626"/>
            </a:solidFill>
            <a:ln>
              <a:noFill/>
            </a:ln>
            <a:effectLst>
              <a:outerShdw blurRad="279400" dist="139700" dir="4860000" algn="t" rotWithShape="0">
                <a:srgbClr val="000000">
                  <a:alpha val="7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nvGrpSpPr>
            <p:cNvPr id="10" name="Group 9">
              <a:extLst>
                <a:ext uri="{FF2B5EF4-FFF2-40B4-BE49-F238E27FC236}">
                  <a16:creationId xmlns:a16="http://schemas.microsoft.com/office/drawing/2014/main" id="{60708605-9D3B-436E-9815-4DB1CB0FBC12}"/>
                </a:ext>
              </a:extLst>
            </p:cNvPr>
            <p:cNvGrpSpPr/>
            <p:nvPr/>
          </p:nvGrpSpPr>
          <p:grpSpPr>
            <a:xfrm>
              <a:off x="348678" y="246559"/>
              <a:ext cx="1432195" cy="5850624"/>
              <a:chOff x="348678" y="246559"/>
              <a:chExt cx="1432195" cy="5850624"/>
            </a:xfrm>
          </p:grpSpPr>
          <p:sp>
            <p:nvSpPr>
              <p:cNvPr id="11" name="Google Shape;3940;p22">
                <a:extLst>
                  <a:ext uri="{FF2B5EF4-FFF2-40B4-BE49-F238E27FC236}">
                    <a16:creationId xmlns:a16="http://schemas.microsoft.com/office/drawing/2014/main" id="{95D715CF-D26D-499A-A327-61A7E11B57C3}"/>
                  </a:ext>
                </a:extLst>
              </p:cNvPr>
              <p:cNvSpPr/>
              <p:nvPr/>
            </p:nvSpPr>
            <p:spPr>
              <a:xfrm>
                <a:off x="405547" y="246559"/>
                <a:ext cx="1375326" cy="795759"/>
              </a:xfrm>
              <a:custGeom>
                <a:avLst/>
                <a:gdLst/>
                <a:ahLst/>
                <a:cxnLst/>
                <a:rect l="l" t="t" r="r" b="b"/>
                <a:pathLst>
                  <a:path w="335" h="158" extrusionOk="0">
                    <a:moveTo>
                      <a:pt x="335" y="18"/>
                    </a:moveTo>
                    <a:cubicBezTo>
                      <a:pt x="335" y="18"/>
                      <a:pt x="304" y="0"/>
                      <a:pt x="171" y="0"/>
                    </a:cubicBezTo>
                    <a:cubicBezTo>
                      <a:pt x="37" y="0"/>
                      <a:pt x="1" y="17"/>
                      <a:pt x="1" y="17"/>
                    </a:cubicBezTo>
                    <a:cubicBezTo>
                      <a:pt x="0" y="157"/>
                      <a:pt x="0" y="157"/>
                      <a:pt x="0" y="157"/>
                    </a:cubicBezTo>
                    <a:cubicBezTo>
                      <a:pt x="334" y="158"/>
                      <a:pt x="334" y="158"/>
                      <a:pt x="334" y="158"/>
                    </a:cubicBezTo>
                    <a:lnTo>
                      <a:pt x="335" y="18"/>
                    </a:lnTo>
                    <a:close/>
                  </a:path>
                </a:pathLst>
              </a:custGeom>
              <a:solidFill>
                <a:srgbClr val="E280B4"/>
              </a:solidFill>
              <a:ln w="9525" cap="flat" cmpd="sng">
                <a:solidFill>
                  <a:srgbClr val="96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2" name="Google Shape;3941;p22">
                <a:extLst>
                  <a:ext uri="{FF2B5EF4-FFF2-40B4-BE49-F238E27FC236}">
                    <a16:creationId xmlns:a16="http://schemas.microsoft.com/office/drawing/2014/main" id="{1F745C88-D548-4F9E-842A-AA846978D9BF}"/>
                  </a:ext>
                </a:extLst>
              </p:cNvPr>
              <p:cNvSpPr/>
              <p:nvPr/>
            </p:nvSpPr>
            <p:spPr>
              <a:xfrm>
                <a:off x="389997" y="1040898"/>
                <a:ext cx="1370142" cy="117024"/>
              </a:xfrm>
              <a:custGeom>
                <a:avLst/>
                <a:gdLst/>
                <a:ahLst/>
                <a:cxnLst/>
                <a:rect l="l" t="t" r="r" b="b"/>
                <a:pathLst>
                  <a:path w="793" h="55" extrusionOk="0">
                    <a:moveTo>
                      <a:pt x="0" y="0"/>
                    </a:moveTo>
                    <a:lnTo>
                      <a:pt x="0" y="52"/>
                    </a:lnTo>
                    <a:lnTo>
                      <a:pt x="793" y="55"/>
                    </a:lnTo>
                    <a:lnTo>
                      <a:pt x="793" y="3"/>
                    </a:lnTo>
                    <a:lnTo>
                      <a:pt x="0" y="0"/>
                    </a:lnTo>
                    <a:close/>
                  </a:path>
                </a:pathLst>
              </a:custGeom>
              <a:solidFill>
                <a:srgbClr val="BAB4B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3" name="Google Shape;3943;p22">
                <a:extLst>
                  <a:ext uri="{FF2B5EF4-FFF2-40B4-BE49-F238E27FC236}">
                    <a16:creationId xmlns:a16="http://schemas.microsoft.com/office/drawing/2014/main" id="{5FACC7BA-9C3F-41D6-84E8-BE266F071B3C}"/>
                  </a:ext>
                </a:extLst>
              </p:cNvPr>
              <p:cNvSpPr/>
              <p:nvPr/>
            </p:nvSpPr>
            <p:spPr>
              <a:xfrm>
                <a:off x="348678" y="5265253"/>
                <a:ext cx="1370142" cy="831930"/>
              </a:xfrm>
              <a:custGeom>
                <a:avLst/>
                <a:gdLst/>
                <a:ahLst/>
                <a:cxnLst/>
                <a:rect l="l" t="t" r="r" b="b"/>
                <a:pathLst>
                  <a:path w="334" h="165" extrusionOk="0">
                    <a:moveTo>
                      <a:pt x="334" y="1"/>
                    </a:moveTo>
                    <a:cubicBezTo>
                      <a:pt x="330" y="1"/>
                      <a:pt x="326" y="0"/>
                      <a:pt x="321" y="0"/>
                    </a:cubicBezTo>
                    <a:cubicBezTo>
                      <a:pt x="249" y="0"/>
                      <a:pt x="171" y="46"/>
                      <a:pt x="171" y="46"/>
                    </a:cubicBezTo>
                    <a:cubicBezTo>
                      <a:pt x="171" y="46"/>
                      <a:pt x="94" y="0"/>
                      <a:pt x="22" y="0"/>
                    </a:cubicBezTo>
                    <a:cubicBezTo>
                      <a:pt x="14" y="0"/>
                      <a:pt x="7" y="0"/>
                      <a:pt x="0" y="1"/>
                    </a:cubicBezTo>
                    <a:cubicBezTo>
                      <a:pt x="0" y="1"/>
                      <a:pt x="0" y="1"/>
                      <a:pt x="0" y="1"/>
                    </a:cubicBezTo>
                    <a:cubicBezTo>
                      <a:pt x="0" y="1"/>
                      <a:pt x="73" y="113"/>
                      <a:pt x="126" y="165"/>
                    </a:cubicBezTo>
                    <a:cubicBezTo>
                      <a:pt x="145" y="153"/>
                      <a:pt x="198" y="152"/>
                      <a:pt x="216" y="163"/>
                    </a:cubicBezTo>
                    <a:cubicBezTo>
                      <a:pt x="267" y="112"/>
                      <a:pt x="334" y="2"/>
                      <a:pt x="334" y="2"/>
                    </a:cubicBezTo>
                    <a:lnTo>
                      <a:pt x="334" y="1"/>
                    </a:lnTo>
                    <a:close/>
                  </a:path>
                </a:pathLst>
              </a:custGeom>
              <a:solidFill>
                <a:srgbClr val="C2A574"/>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4" name="Google Shape;3944;p22">
                <a:extLst>
                  <a:ext uri="{FF2B5EF4-FFF2-40B4-BE49-F238E27FC236}">
                    <a16:creationId xmlns:a16="http://schemas.microsoft.com/office/drawing/2014/main" id="{596215FD-FADC-44E2-8123-31D0CB42571E}"/>
                  </a:ext>
                </a:extLst>
              </p:cNvPr>
              <p:cNvSpPr/>
              <p:nvPr/>
            </p:nvSpPr>
            <p:spPr>
              <a:xfrm>
                <a:off x="384813" y="2009553"/>
                <a:ext cx="1337313" cy="2287276"/>
              </a:xfrm>
              <a:custGeom>
                <a:avLst/>
                <a:gdLst/>
                <a:ahLst/>
                <a:cxnLst/>
                <a:rect l="l" t="t" r="r" b="b"/>
                <a:pathLst>
                  <a:path w="774" h="1075" extrusionOk="0">
                    <a:moveTo>
                      <a:pt x="33" y="1065"/>
                    </a:moveTo>
                    <a:lnTo>
                      <a:pt x="47" y="1065"/>
                    </a:lnTo>
                    <a:lnTo>
                      <a:pt x="78" y="1070"/>
                    </a:lnTo>
                    <a:lnTo>
                      <a:pt x="111" y="1072"/>
                    </a:lnTo>
                    <a:lnTo>
                      <a:pt x="135" y="1072"/>
                    </a:lnTo>
                    <a:lnTo>
                      <a:pt x="145" y="1072"/>
                    </a:lnTo>
                    <a:lnTo>
                      <a:pt x="159" y="1075"/>
                    </a:lnTo>
                    <a:lnTo>
                      <a:pt x="190" y="1075"/>
                    </a:lnTo>
                    <a:lnTo>
                      <a:pt x="221" y="1072"/>
                    </a:lnTo>
                    <a:lnTo>
                      <a:pt x="235" y="1072"/>
                    </a:lnTo>
                    <a:lnTo>
                      <a:pt x="244" y="1072"/>
                    </a:lnTo>
                    <a:lnTo>
                      <a:pt x="254" y="1070"/>
                    </a:lnTo>
                    <a:lnTo>
                      <a:pt x="261" y="1070"/>
                    </a:lnTo>
                    <a:lnTo>
                      <a:pt x="266" y="1067"/>
                    </a:lnTo>
                    <a:lnTo>
                      <a:pt x="271" y="1067"/>
                    </a:lnTo>
                    <a:lnTo>
                      <a:pt x="278" y="1065"/>
                    </a:lnTo>
                    <a:lnTo>
                      <a:pt x="282" y="1063"/>
                    </a:lnTo>
                    <a:lnTo>
                      <a:pt x="287" y="1060"/>
                    </a:lnTo>
                    <a:lnTo>
                      <a:pt x="292" y="1058"/>
                    </a:lnTo>
                    <a:lnTo>
                      <a:pt x="297" y="1056"/>
                    </a:lnTo>
                    <a:lnTo>
                      <a:pt x="301" y="1051"/>
                    </a:lnTo>
                    <a:lnTo>
                      <a:pt x="306" y="1046"/>
                    </a:lnTo>
                    <a:lnTo>
                      <a:pt x="306" y="1044"/>
                    </a:lnTo>
                    <a:lnTo>
                      <a:pt x="308" y="1041"/>
                    </a:lnTo>
                    <a:lnTo>
                      <a:pt x="308" y="1039"/>
                    </a:lnTo>
                    <a:lnTo>
                      <a:pt x="311" y="1037"/>
                    </a:lnTo>
                    <a:lnTo>
                      <a:pt x="311" y="1034"/>
                    </a:lnTo>
                    <a:lnTo>
                      <a:pt x="313" y="1030"/>
                    </a:lnTo>
                    <a:lnTo>
                      <a:pt x="313" y="1027"/>
                    </a:lnTo>
                    <a:lnTo>
                      <a:pt x="313" y="1025"/>
                    </a:lnTo>
                    <a:lnTo>
                      <a:pt x="313" y="1020"/>
                    </a:lnTo>
                    <a:lnTo>
                      <a:pt x="313" y="1015"/>
                    </a:lnTo>
                    <a:lnTo>
                      <a:pt x="311" y="1011"/>
                    </a:lnTo>
                    <a:lnTo>
                      <a:pt x="311" y="1006"/>
                    </a:lnTo>
                    <a:lnTo>
                      <a:pt x="308" y="1001"/>
                    </a:lnTo>
                    <a:lnTo>
                      <a:pt x="306" y="999"/>
                    </a:lnTo>
                    <a:lnTo>
                      <a:pt x="304" y="994"/>
                    </a:lnTo>
                    <a:lnTo>
                      <a:pt x="301" y="989"/>
                    </a:lnTo>
                    <a:lnTo>
                      <a:pt x="297" y="980"/>
                    </a:lnTo>
                    <a:lnTo>
                      <a:pt x="292" y="973"/>
                    </a:lnTo>
                    <a:lnTo>
                      <a:pt x="285" y="963"/>
                    </a:lnTo>
                    <a:lnTo>
                      <a:pt x="280" y="956"/>
                    </a:lnTo>
                    <a:lnTo>
                      <a:pt x="266" y="940"/>
                    </a:lnTo>
                    <a:lnTo>
                      <a:pt x="259" y="930"/>
                    </a:lnTo>
                    <a:lnTo>
                      <a:pt x="252" y="921"/>
                    </a:lnTo>
                    <a:lnTo>
                      <a:pt x="247" y="911"/>
                    </a:lnTo>
                    <a:lnTo>
                      <a:pt x="244" y="906"/>
                    </a:lnTo>
                    <a:lnTo>
                      <a:pt x="242" y="902"/>
                    </a:lnTo>
                    <a:lnTo>
                      <a:pt x="240" y="897"/>
                    </a:lnTo>
                    <a:lnTo>
                      <a:pt x="237" y="892"/>
                    </a:lnTo>
                    <a:lnTo>
                      <a:pt x="235" y="888"/>
                    </a:lnTo>
                    <a:lnTo>
                      <a:pt x="235" y="883"/>
                    </a:lnTo>
                    <a:lnTo>
                      <a:pt x="235" y="876"/>
                    </a:lnTo>
                    <a:lnTo>
                      <a:pt x="233" y="871"/>
                    </a:lnTo>
                    <a:lnTo>
                      <a:pt x="233" y="864"/>
                    </a:lnTo>
                    <a:lnTo>
                      <a:pt x="233" y="859"/>
                    </a:lnTo>
                    <a:lnTo>
                      <a:pt x="233" y="854"/>
                    </a:lnTo>
                    <a:lnTo>
                      <a:pt x="233" y="847"/>
                    </a:lnTo>
                    <a:lnTo>
                      <a:pt x="233" y="843"/>
                    </a:lnTo>
                    <a:lnTo>
                      <a:pt x="235" y="838"/>
                    </a:lnTo>
                    <a:lnTo>
                      <a:pt x="235" y="833"/>
                    </a:lnTo>
                    <a:lnTo>
                      <a:pt x="237" y="828"/>
                    </a:lnTo>
                    <a:lnTo>
                      <a:pt x="237" y="826"/>
                    </a:lnTo>
                    <a:lnTo>
                      <a:pt x="240" y="821"/>
                    </a:lnTo>
                    <a:lnTo>
                      <a:pt x="244" y="812"/>
                    </a:lnTo>
                    <a:lnTo>
                      <a:pt x="249" y="802"/>
                    </a:lnTo>
                    <a:lnTo>
                      <a:pt x="254" y="793"/>
                    </a:lnTo>
                    <a:lnTo>
                      <a:pt x="261" y="786"/>
                    </a:lnTo>
                    <a:lnTo>
                      <a:pt x="263" y="781"/>
                    </a:lnTo>
                    <a:lnTo>
                      <a:pt x="266" y="779"/>
                    </a:lnTo>
                    <a:lnTo>
                      <a:pt x="271" y="774"/>
                    </a:lnTo>
                    <a:lnTo>
                      <a:pt x="273" y="772"/>
                    </a:lnTo>
                    <a:lnTo>
                      <a:pt x="278" y="767"/>
                    </a:lnTo>
                    <a:lnTo>
                      <a:pt x="282" y="764"/>
                    </a:lnTo>
                    <a:lnTo>
                      <a:pt x="287" y="762"/>
                    </a:lnTo>
                    <a:lnTo>
                      <a:pt x="292" y="757"/>
                    </a:lnTo>
                    <a:lnTo>
                      <a:pt x="297" y="755"/>
                    </a:lnTo>
                    <a:lnTo>
                      <a:pt x="301" y="753"/>
                    </a:lnTo>
                    <a:lnTo>
                      <a:pt x="308" y="750"/>
                    </a:lnTo>
                    <a:lnTo>
                      <a:pt x="313" y="748"/>
                    </a:lnTo>
                    <a:lnTo>
                      <a:pt x="327" y="743"/>
                    </a:lnTo>
                    <a:lnTo>
                      <a:pt x="337" y="738"/>
                    </a:lnTo>
                    <a:lnTo>
                      <a:pt x="349" y="736"/>
                    </a:lnTo>
                    <a:lnTo>
                      <a:pt x="358" y="734"/>
                    </a:lnTo>
                    <a:lnTo>
                      <a:pt x="368" y="734"/>
                    </a:lnTo>
                    <a:lnTo>
                      <a:pt x="377" y="731"/>
                    </a:lnTo>
                    <a:lnTo>
                      <a:pt x="387" y="731"/>
                    </a:lnTo>
                    <a:lnTo>
                      <a:pt x="396" y="731"/>
                    </a:lnTo>
                    <a:lnTo>
                      <a:pt x="406" y="731"/>
                    </a:lnTo>
                    <a:lnTo>
                      <a:pt x="415" y="731"/>
                    </a:lnTo>
                    <a:lnTo>
                      <a:pt x="425" y="734"/>
                    </a:lnTo>
                    <a:lnTo>
                      <a:pt x="434" y="734"/>
                    </a:lnTo>
                    <a:lnTo>
                      <a:pt x="444" y="736"/>
                    </a:lnTo>
                    <a:lnTo>
                      <a:pt x="453" y="738"/>
                    </a:lnTo>
                    <a:lnTo>
                      <a:pt x="465" y="743"/>
                    </a:lnTo>
                    <a:lnTo>
                      <a:pt x="479" y="748"/>
                    </a:lnTo>
                    <a:lnTo>
                      <a:pt x="484" y="750"/>
                    </a:lnTo>
                    <a:lnTo>
                      <a:pt x="491" y="753"/>
                    </a:lnTo>
                    <a:lnTo>
                      <a:pt x="496" y="755"/>
                    </a:lnTo>
                    <a:lnTo>
                      <a:pt x="501" y="757"/>
                    </a:lnTo>
                    <a:lnTo>
                      <a:pt x="506" y="762"/>
                    </a:lnTo>
                    <a:lnTo>
                      <a:pt x="510" y="764"/>
                    </a:lnTo>
                    <a:lnTo>
                      <a:pt x="515" y="767"/>
                    </a:lnTo>
                    <a:lnTo>
                      <a:pt x="517" y="772"/>
                    </a:lnTo>
                    <a:lnTo>
                      <a:pt x="522" y="774"/>
                    </a:lnTo>
                    <a:lnTo>
                      <a:pt x="525" y="779"/>
                    </a:lnTo>
                    <a:lnTo>
                      <a:pt x="532" y="786"/>
                    </a:lnTo>
                    <a:lnTo>
                      <a:pt x="536" y="795"/>
                    </a:lnTo>
                    <a:lnTo>
                      <a:pt x="541" y="802"/>
                    </a:lnTo>
                    <a:lnTo>
                      <a:pt x="544" y="807"/>
                    </a:lnTo>
                    <a:lnTo>
                      <a:pt x="546" y="812"/>
                    </a:lnTo>
                    <a:lnTo>
                      <a:pt x="548" y="816"/>
                    </a:lnTo>
                    <a:lnTo>
                      <a:pt x="551" y="821"/>
                    </a:lnTo>
                    <a:lnTo>
                      <a:pt x="553" y="828"/>
                    </a:lnTo>
                    <a:lnTo>
                      <a:pt x="555" y="833"/>
                    </a:lnTo>
                    <a:lnTo>
                      <a:pt x="558" y="840"/>
                    </a:lnTo>
                    <a:lnTo>
                      <a:pt x="558" y="845"/>
                    </a:lnTo>
                    <a:lnTo>
                      <a:pt x="558" y="852"/>
                    </a:lnTo>
                    <a:lnTo>
                      <a:pt x="560" y="859"/>
                    </a:lnTo>
                    <a:lnTo>
                      <a:pt x="560" y="864"/>
                    </a:lnTo>
                    <a:lnTo>
                      <a:pt x="560" y="871"/>
                    </a:lnTo>
                    <a:lnTo>
                      <a:pt x="558" y="876"/>
                    </a:lnTo>
                    <a:lnTo>
                      <a:pt x="558" y="880"/>
                    </a:lnTo>
                    <a:lnTo>
                      <a:pt x="555" y="888"/>
                    </a:lnTo>
                    <a:lnTo>
                      <a:pt x="555" y="892"/>
                    </a:lnTo>
                    <a:lnTo>
                      <a:pt x="553" y="897"/>
                    </a:lnTo>
                    <a:lnTo>
                      <a:pt x="548" y="902"/>
                    </a:lnTo>
                    <a:lnTo>
                      <a:pt x="544" y="914"/>
                    </a:lnTo>
                    <a:lnTo>
                      <a:pt x="534" y="925"/>
                    </a:lnTo>
                    <a:lnTo>
                      <a:pt x="527" y="935"/>
                    </a:lnTo>
                    <a:lnTo>
                      <a:pt x="520" y="947"/>
                    </a:lnTo>
                    <a:lnTo>
                      <a:pt x="513" y="956"/>
                    </a:lnTo>
                    <a:lnTo>
                      <a:pt x="503" y="966"/>
                    </a:lnTo>
                    <a:lnTo>
                      <a:pt x="501" y="970"/>
                    </a:lnTo>
                    <a:lnTo>
                      <a:pt x="496" y="975"/>
                    </a:lnTo>
                    <a:lnTo>
                      <a:pt x="491" y="982"/>
                    </a:lnTo>
                    <a:lnTo>
                      <a:pt x="487" y="989"/>
                    </a:lnTo>
                    <a:lnTo>
                      <a:pt x="484" y="996"/>
                    </a:lnTo>
                    <a:lnTo>
                      <a:pt x="482" y="1001"/>
                    </a:lnTo>
                    <a:lnTo>
                      <a:pt x="479" y="1004"/>
                    </a:lnTo>
                    <a:lnTo>
                      <a:pt x="479" y="1008"/>
                    </a:lnTo>
                    <a:lnTo>
                      <a:pt x="477" y="1013"/>
                    </a:lnTo>
                    <a:lnTo>
                      <a:pt x="477" y="1015"/>
                    </a:lnTo>
                    <a:lnTo>
                      <a:pt x="477" y="1020"/>
                    </a:lnTo>
                    <a:lnTo>
                      <a:pt x="477" y="1022"/>
                    </a:lnTo>
                    <a:lnTo>
                      <a:pt x="479" y="1027"/>
                    </a:lnTo>
                    <a:lnTo>
                      <a:pt x="479" y="1030"/>
                    </a:lnTo>
                    <a:lnTo>
                      <a:pt x="482" y="1034"/>
                    </a:lnTo>
                    <a:lnTo>
                      <a:pt x="482" y="1037"/>
                    </a:lnTo>
                    <a:lnTo>
                      <a:pt x="484" y="1039"/>
                    </a:lnTo>
                    <a:lnTo>
                      <a:pt x="487" y="1041"/>
                    </a:lnTo>
                    <a:lnTo>
                      <a:pt x="487" y="1044"/>
                    </a:lnTo>
                    <a:lnTo>
                      <a:pt x="491" y="1048"/>
                    </a:lnTo>
                    <a:lnTo>
                      <a:pt x="496" y="1053"/>
                    </a:lnTo>
                    <a:lnTo>
                      <a:pt x="501" y="1056"/>
                    </a:lnTo>
                    <a:lnTo>
                      <a:pt x="506" y="1060"/>
                    </a:lnTo>
                    <a:lnTo>
                      <a:pt x="510" y="1063"/>
                    </a:lnTo>
                    <a:lnTo>
                      <a:pt x="515" y="1065"/>
                    </a:lnTo>
                    <a:lnTo>
                      <a:pt x="522" y="1065"/>
                    </a:lnTo>
                    <a:lnTo>
                      <a:pt x="527" y="1067"/>
                    </a:lnTo>
                    <a:lnTo>
                      <a:pt x="532" y="1067"/>
                    </a:lnTo>
                    <a:lnTo>
                      <a:pt x="536" y="1070"/>
                    </a:lnTo>
                    <a:lnTo>
                      <a:pt x="544" y="1070"/>
                    </a:lnTo>
                    <a:lnTo>
                      <a:pt x="555" y="1072"/>
                    </a:lnTo>
                    <a:lnTo>
                      <a:pt x="570" y="1072"/>
                    </a:lnTo>
                    <a:lnTo>
                      <a:pt x="584" y="1072"/>
                    </a:lnTo>
                    <a:lnTo>
                      <a:pt x="600" y="1072"/>
                    </a:lnTo>
                    <a:lnTo>
                      <a:pt x="634" y="1072"/>
                    </a:lnTo>
                    <a:lnTo>
                      <a:pt x="648" y="1072"/>
                    </a:lnTo>
                    <a:lnTo>
                      <a:pt x="657" y="1072"/>
                    </a:lnTo>
                    <a:lnTo>
                      <a:pt x="681" y="1072"/>
                    </a:lnTo>
                    <a:lnTo>
                      <a:pt x="714" y="1070"/>
                    </a:lnTo>
                    <a:lnTo>
                      <a:pt x="745" y="1065"/>
                    </a:lnTo>
                    <a:lnTo>
                      <a:pt x="760" y="1065"/>
                    </a:lnTo>
                    <a:lnTo>
                      <a:pt x="769" y="1063"/>
                    </a:lnTo>
                    <a:lnTo>
                      <a:pt x="774" y="331"/>
                    </a:lnTo>
                    <a:lnTo>
                      <a:pt x="769" y="331"/>
                    </a:lnTo>
                    <a:lnTo>
                      <a:pt x="750" y="336"/>
                    </a:lnTo>
                    <a:lnTo>
                      <a:pt x="729" y="336"/>
                    </a:lnTo>
                    <a:lnTo>
                      <a:pt x="710" y="338"/>
                    </a:lnTo>
                    <a:lnTo>
                      <a:pt x="665" y="341"/>
                    </a:lnTo>
                    <a:lnTo>
                      <a:pt x="631" y="343"/>
                    </a:lnTo>
                    <a:lnTo>
                      <a:pt x="605" y="343"/>
                    </a:lnTo>
                    <a:lnTo>
                      <a:pt x="584" y="343"/>
                    </a:lnTo>
                    <a:lnTo>
                      <a:pt x="572" y="343"/>
                    </a:lnTo>
                    <a:lnTo>
                      <a:pt x="558" y="341"/>
                    </a:lnTo>
                    <a:lnTo>
                      <a:pt x="544" y="341"/>
                    </a:lnTo>
                    <a:lnTo>
                      <a:pt x="536" y="338"/>
                    </a:lnTo>
                    <a:lnTo>
                      <a:pt x="529" y="338"/>
                    </a:lnTo>
                    <a:lnTo>
                      <a:pt x="525" y="336"/>
                    </a:lnTo>
                    <a:lnTo>
                      <a:pt x="520" y="334"/>
                    </a:lnTo>
                    <a:lnTo>
                      <a:pt x="515" y="331"/>
                    </a:lnTo>
                    <a:lnTo>
                      <a:pt x="510" y="329"/>
                    </a:lnTo>
                    <a:lnTo>
                      <a:pt x="503" y="324"/>
                    </a:lnTo>
                    <a:lnTo>
                      <a:pt x="501" y="322"/>
                    </a:lnTo>
                    <a:lnTo>
                      <a:pt x="498" y="319"/>
                    </a:lnTo>
                    <a:lnTo>
                      <a:pt x="494" y="317"/>
                    </a:lnTo>
                    <a:lnTo>
                      <a:pt x="491" y="315"/>
                    </a:lnTo>
                    <a:lnTo>
                      <a:pt x="491" y="312"/>
                    </a:lnTo>
                    <a:lnTo>
                      <a:pt x="489" y="308"/>
                    </a:lnTo>
                    <a:lnTo>
                      <a:pt x="487" y="305"/>
                    </a:lnTo>
                    <a:lnTo>
                      <a:pt x="487" y="303"/>
                    </a:lnTo>
                    <a:lnTo>
                      <a:pt x="484" y="298"/>
                    </a:lnTo>
                    <a:lnTo>
                      <a:pt x="484" y="296"/>
                    </a:lnTo>
                    <a:lnTo>
                      <a:pt x="484" y="291"/>
                    </a:lnTo>
                    <a:lnTo>
                      <a:pt x="484" y="289"/>
                    </a:lnTo>
                    <a:lnTo>
                      <a:pt x="487" y="284"/>
                    </a:lnTo>
                    <a:lnTo>
                      <a:pt x="487" y="279"/>
                    </a:lnTo>
                    <a:lnTo>
                      <a:pt x="489" y="277"/>
                    </a:lnTo>
                    <a:lnTo>
                      <a:pt x="491" y="272"/>
                    </a:lnTo>
                    <a:lnTo>
                      <a:pt x="494" y="267"/>
                    </a:lnTo>
                    <a:lnTo>
                      <a:pt x="496" y="263"/>
                    </a:lnTo>
                    <a:lnTo>
                      <a:pt x="501" y="253"/>
                    </a:lnTo>
                    <a:lnTo>
                      <a:pt x="508" y="246"/>
                    </a:lnTo>
                    <a:lnTo>
                      <a:pt x="515" y="236"/>
                    </a:lnTo>
                    <a:lnTo>
                      <a:pt x="520" y="229"/>
                    </a:lnTo>
                    <a:lnTo>
                      <a:pt x="529" y="220"/>
                    </a:lnTo>
                    <a:lnTo>
                      <a:pt x="534" y="213"/>
                    </a:lnTo>
                    <a:lnTo>
                      <a:pt x="541" y="206"/>
                    </a:lnTo>
                    <a:lnTo>
                      <a:pt x="546" y="196"/>
                    </a:lnTo>
                    <a:lnTo>
                      <a:pt x="551" y="192"/>
                    </a:lnTo>
                    <a:lnTo>
                      <a:pt x="553" y="184"/>
                    </a:lnTo>
                    <a:lnTo>
                      <a:pt x="555" y="180"/>
                    </a:lnTo>
                    <a:lnTo>
                      <a:pt x="558" y="175"/>
                    </a:lnTo>
                    <a:lnTo>
                      <a:pt x="560" y="168"/>
                    </a:lnTo>
                    <a:lnTo>
                      <a:pt x="563" y="163"/>
                    </a:lnTo>
                    <a:lnTo>
                      <a:pt x="565" y="156"/>
                    </a:lnTo>
                    <a:lnTo>
                      <a:pt x="565" y="151"/>
                    </a:lnTo>
                    <a:lnTo>
                      <a:pt x="567" y="144"/>
                    </a:lnTo>
                    <a:lnTo>
                      <a:pt x="567" y="139"/>
                    </a:lnTo>
                    <a:lnTo>
                      <a:pt x="567" y="132"/>
                    </a:lnTo>
                    <a:lnTo>
                      <a:pt x="567" y="128"/>
                    </a:lnTo>
                    <a:lnTo>
                      <a:pt x="565" y="120"/>
                    </a:lnTo>
                    <a:lnTo>
                      <a:pt x="565" y="116"/>
                    </a:lnTo>
                    <a:lnTo>
                      <a:pt x="563" y="109"/>
                    </a:lnTo>
                    <a:lnTo>
                      <a:pt x="560" y="104"/>
                    </a:lnTo>
                    <a:lnTo>
                      <a:pt x="558" y="97"/>
                    </a:lnTo>
                    <a:lnTo>
                      <a:pt x="555" y="92"/>
                    </a:lnTo>
                    <a:lnTo>
                      <a:pt x="553" y="87"/>
                    </a:lnTo>
                    <a:lnTo>
                      <a:pt x="551" y="80"/>
                    </a:lnTo>
                    <a:lnTo>
                      <a:pt x="546" y="71"/>
                    </a:lnTo>
                    <a:lnTo>
                      <a:pt x="539" y="61"/>
                    </a:lnTo>
                    <a:lnTo>
                      <a:pt x="534" y="54"/>
                    </a:lnTo>
                    <a:lnTo>
                      <a:pt x="529" y="49"/>
                    </a:lnTo>
                    <a:lnTo>
                      <a:pt x="527" y="45"/>
                    </a:lnTo>
                    <a:lnTo>
                      <a:pt x="522" y="40"/>
                    </a:lnTo>
                    <a:lnTo>
                      <a:pt x="517" y="38"/>
                    </a:lnTo>
                    <a:lnTo>
                      <a:pt x="513" y="33"/>
                    </a:lnTo>
                    <a:lnTo>
                      <a:pt x="508" y="31"/>
                    </a:lnTo>
                    <a:lnTo>
                      <a:pt x="501" y="26"/>
                    </a:lnTo>
                    <a:lnTo>
                      <a:pt x="496" y="23"/>
                    </a:lnTo>
                    <a:lnTo>
                      <a:pt x="489" y="19"/>
                    </a:lnTo>
                    <a:lnTo>
                      <a:pt x="484" y="16"/>
                    </a:lnTo>
                    <a:lnTo>
                      <a:pt x="477" y="14"/>
                    </a:lnTo>
                    <a:lnTo>
                      <a:pt x="470" y="12"/>
                    </a:lnTo>
                    <a:lnTo>
                      <a:pt x="465" y="9"/>
                    </a:lnTo>
                    <a:lnTo>
                      <a:pt x="458" y="7"/>
                    </a:lnTo>
                    <a:lnTo>
                      <a:pt x="453" y="7"/>
                    </a:lnTo>
                    <a:lnTo>
                      <a:pt x="449" y="4"/>
                    </a:lnTo>
                    <a:lnTo>
                      <a:pt x="437" y="4"/>
                    </a:lnTo>
                    <a:lnTo>
                      <a:pt x="425" y="2"/>
                    </a:lnTo>
                    <a:lnTo>
                      <a:pt x="413" y="0"/>
                    </a:lnTo>
                    <a:lnTo>
                      <a:pt x="401" y="0"/>
                    </a:lnTo>
                    <a:lnTo>
                      <a:pt x="394" y="0"/>
                    </a:lnTo>
                    <a:lnTo>
                      <a:pt x="387" y="0"/>
                    </a:lnTo>
                    <a:lnTo>
                      <a:pt x="380" y="0"/>
                    </a:lnTo>
                    <a:lnTo>
                      <a:pt x="373" y="0"/>
                    </a:lnTo>
                    <a:lnTo>
                      <a:pt x="365" y="2"/>
                    </a:lnTo>
                    <a:lnTo>
                      <a:pt x="358" y="2"/>
                    </a:lnTo>
                    <a:lnTo>
                      <a:pt x="351" y="4"/>
                    </a:lnTo>
                    <a:lnTo>
                      <a:pt x="342" y="7"/>
                    </a:lnTo>
                    <a:lnTo>
                      <a:pt x="335" y="9"/>
                    </a:lnTo>
                    <a:lnTo>
                      <a:pt x="327" y="12"/>
                    </a:lnTo>
                    <a:lnTo>
                      <a:pt x="320" y="14"/>
                    </a:lnTo>
                    <a:lnTo>
                      <a:pt x="313" y="16"/>
                    </a:lnTo>
                    <a:lnTo>
                      <a:pt x="306" y="21"/>
                    </a:lnTo>
                    <a:lnTo>
                      <a:pt x="299" y="23"/>
                    </a:lnTo>
                    <a:lnTo>
                      <a:pt x="292" y="26"/>
                    </a:lnTo>
                    <a:lnTo>
                      <a:pt x="287" y="31"/>
                    </a:lnTo>
                    <a:lnTo>
                      <a:pt x="282" y="33"/>
                    </a:lnTo>
                    <a:lnTo>
                      <a:pt x="275" y="38"/>
                    </a:lnTo>
                    <a:lnTo>
                      <a:pt x="271" y="42"/>
                    </a:lnTo>
                    <a:lnTo>
                      <a:pt x="266" y="45"/>
                    </a:lnTo>
                    <a:lnTo>
                      <a:pt x="263" y="49"/>
                    </a:lnTo>
                    <a:lnTo>
                      <a:pt x="259" y="52"/>
                    </a:lnTo>
                    <a:lnTo>
                      <a:pt x="256" y="57"/>
                    </a:lnTo>
                    <a:lnTo>
                      <a:pt x="252" y="61"/>
                    </a:lnTo>
                    <a:lnTo>
                      <a:pt x="249" y="64"/>
                    </a:lnTo>
                    <a:lnTo>
                      <a:pt x="247" y="68"/>
                    </a:lnTo>
                    <a:lnTo>
                      <a:pt x="244" y="73"/>
                    </a:lnTo>
                    <a:lnTo>
                      <a:pt x="242" y="78"/>
                    </a:lnTo>
                    <a:lnTo>
                      <a:pt x="237" y="85"/>
                    </a:lnTo>
                    <a:lnTo>
                      <a:pt x="237" y="90"/>
                    </a:lnTo>
                    <a:lnTo>
                      <a:pt x="235" y="94"/>
                    </a:lnTo>
                    <a:lnTo>
                      <a:pt x="233" y="102"/>
                    </a:lnTo>
                    <a:lnTo>
                      <a:pt x="230" y="109"/>
                    </a:lnTo>
                    <a:lnTo>
                      <a:pt x="230" y="116"/>
                    </a:lnTo>
                    <a:lnTo>
                      <a:pt x="228" y="120"/>
                    </a:lnTo>
                    <a:lnTo>
                      <a:pt x="228" y="128"/>
                    </a:lnTo>
                    <a:lnTo>
                      <a:pt x="228" y="137"/>
                    </a:lnTo>
                    <a:lnTo>
                      <a:pt x="228" y="144"/>
                    </a:lnTo>
                    <a:lnTo>
                      <a:pt x="228" y="151"/>
                    </a:lnTo>
                    <a:lnTo>
                      <a:pt x="230" y="158"/>
                    </a:lnTo>
                    <a:lnTo>
                      <a:pt x="230" y="165"/>
                    </a:lnTo>
                    <a:lnTo>
                      <a:pt x="233" y="170"/>
                    </a:lnTo>
                    <a:lnTo>
                      <a:pt x="235" y="177"/>
                    </a:lnTo>
                    <a:lnTo>
                      <a:pt x="237" y="182"/>
                    </a:lnTo>
                    <a:lnTo>
                      <a:pt x="240" y="187"/>
                    </a:lnTo>
                    <a:lnTo>
                      <a:pt x="242" y="192"/>
                    </a:lnTo>
                    <a:lnTo>
                      <a:pt x="244" y="196"/>
                    </a:lnTo>
                    <a:lnTo>
                      <a:pt x="249" y="201"/>
                    </a:lnTo>
                    <a:lnTo>
                      <a:pt x="254" y="208"/>
                    </a:lnTo>
                    <a:lnTo>
                      <a:pt x="259" y="215"/>
                    </a:lnTo>
                    <a:lnTo>
                      <a:pt x="268" y="227"/>
                    </a:lnTo>
                    <a:lnTo>
                      <a:pt x="280" y="241"/>
                    </a:lnTo>
                    <a:lnTo>
                      <a:pt x="287" y="251"/>
                    </a:lnTo>
                    <a:lnTo>
                      <a:pt x="294" y="260"/>
                    </a:lnTo>
                    <a:lnTo>
                      <a:pt x="297" y="267"/>
                    </a:lnTo>
                    <a:lnTo>
                      <a:pt x="301" y="272"/>
                    </a:lnTo>
                    <a:lnTo>
                      <a:pt x="304" y="277"/>
                    </a:lnTo>
                    <a:lnTo>
                      <a:pt x="306" y="281"/>
                    </a:lnTo>
                    <a:lnTo>
                      <a:pt x="308" y="286"/>
                    </a:lnTo>
                    <a:lnTo>
                      <a:pt x="308" y="291"/>
                    </a:lnTo>
                    <a:lnTo>
                      <a:pt x="308" y="293"/>
                    </a:lnTo>
                    <a:lnTo>
                      <a:pt x="308" y="298"/>
                    </a:lnTo>
                    <a:lnTo>
                      <a:pt x="308" y="303"/>
                    </a:lnTo>
                    <a:lnTo>
                      <a:pt x="308" y="308"/>
                    </a:lnTo>
                    <a:lnTo>
                      <a:pt x="306" y="310"/>
                    </a:lnTo>
                    <a:lnTo>
                      <a:pt x="304" y="315"/>
                    </a:lnTo>
                    <a:lnTo>
                      <a:pt x="304" y="319"/>
                    </a:lnTo>
                    <a:lnTo>
                      <a:pt x="299" y="322"/>
                    </a:lnTo>
                    <a:lnTo>
                      <a:pt x="297" y="326"/>
                    </a:lnTo>
                    <a:lnTo>
                      <a:pt x="292" y="329"/>
                    </a:lnTo>
                    <a:lnTo>
                      <a:pt x="285" y="331"/>
                    </a:lnTo>
                    <a:lnTo>
                      <a:pt x="278" y="334"/>
                    </a:lnTo>
                    <a:lnTo>
                      <a:pt x="271" y="338"/>
                    </a:lnTo>
                    <a:lnTo>
                      <a:pt x="261" y="338"/>
                    </a:lnTo>
                    <a:lnTo>
                      <a:pt x="249" y="341"/>
                    </a:lnTo>
                    <a:lnTo>
                      <a:pt x="235" y="343"/>
                    </a:lnTo>
                    <a:lnTo>
                      <a:pt x="221" y="343"/>
                    </a:lnTo>
                    <a:lnTo>
                      <a:pt x="202" y="345"/>
                    </a:lnTo>
                    <a:lnTo>
                      <a:pt x="192" y="345"/>
                    </a:lnTo>
                    <a:lnTo>
                      <a:pt x="176" y="345"/>
                    </a:lnTo>
                    <a:lnTo>
                      <a:pt x="135" y="343"/>
                    </a:lnTo>
                    <a:lnTo>
                      <a:pt x="81" y="341"/>
                    </a:lnTo>
                    <a:lnTo>
                      <a:pt x="64" y="338"/>
                    </a:lnTo>
                    <a:lnTo>
                      <a:pt x="47" y="336"/>
                    </a:lnTo>
                    <a:lnTo>
                      <a:pt x="28" y="334"/>
                    </a:lnTo>
                    <a:lnTo>
                      <a:pt x="9" y="329"/>
                    </a:lnTo>
                    <a:lnTo>
                      <a:pt x="7" y="329"/>
                    </a:lnTo>
                    <a:lnTo>
                      <a:pt x="0" y="1060"/>
                    </a:lnTo>
                    <a:lnTo>
                      <a:pt x="21" y="1063"/>
                    </a:lnTo>
                    <a:lnTo>
                      <a:pt x="33" y="1065"/>
                    </a:lnTo>
                    <a:close/>
                  </a:path>
                </a:pathLst>
              </a:custGeom>
              <a:solidFill>
                <a:schemeClr val="lt2"/>
              </a:solidFill>
              <a:ln w="9525" cap="flat" cmpd="sng">
                <a:solidFill>
                  <a:srgbClr val="41761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5" name="Google Shape;3945;p22">
                <a:extLst>
                  <a:ext uri="{FF2B5EF4-FFF2-40B4-BE49-F238E27FC236}">
                    <a16:creationId xmlns:a16="http://schemas.microsoft.com/office/drawing/2014/main" id="{75EFC90F-9E40-497E-9824-5CD785AFE321}"/>
                  </a:ext>
                </a:extLst>
              </p:cNvPr>
              <p:cNvSpPr/>
              <p:nvPr/>
            </p:nvSpPr>
            <p:spPr>
              <a:xfrm>
                <a:off x="367534" y="3573023"/>
                <a:ext cx="1333858" cy="1959610"/>
              </a:xfrm>
              <a:custGeom>
                <a:avLst/>
                <a:gdLst/>
                <a:ahLst/>
                <a:cxnLst/>
                <a:rect l="l" t="t" r="r" b="b"/>
                <a:pathLst>
                  <a:path w="325" h="389" extrusionOk="0">
                    <a:moveTo>
                      <a:pt x="17" y="346"/>
                    </a:moveTo>
                    <a:cubicBezTo>
                      <a:pt x="42" y="346"/>
                      <a:pt x="92" y="358"/>
                      <a:pt x="122" y="368"/>
                    </a:cubicBezTo>
                    <a:cubicBezTo>
                      <a:pt x="141" y="376"/>
                      <a:pt x="157" y="384"/>
                      <a:pt x="166" y="389"/>
                    </a:cubicBezTo>
                    <a:cubicBezTo>
                      <a:pt x="176" y="384"/>
                      <a:pt x="192" y="376"/>
                      <a:pt x="211" y="369"/>
                    </a:cubicBezTo>
                    <a:cubicBezTo>
                      <a:pt x="212" y="368"/>
                      <a:pt x="212" y="368"/>
                      <a:pt x="212" y="368"/>
                    </a:cubicBezTo>
                    <a:cubicBezTo>
                      <a:pt x="243" y="358"/>
                      <a:pt x="292" y="347"/>
                      <a:pt x="316" y="347"/>
                    </a:cubicBezTo>
                    <a:cubicBezTo>
                      <a:pt x="319" y="347"/>
                      <a:pt x="321" y="347"/>
                      <a:pt x="324" y="347"/>
                    </a:cubicBezTo>
                    <a:cubicBezTo>
                      <a:pt x="325" y="140"/>
                      <a:pt x="325" y="140"/>
                      <a:pt x="325" y="140"/>
                    </a:cubicBezTo>
                    <a:cubicBezTo>
                      <a:pt x="321" y="141"/>
                      <a:pt x="321" y="141"/>
                      <a:pt x="321" y="141"/>
                    </a:cubicBezTo>
                    <a:cubicBezTo>
                      <a:pt x="315" y="141"/>
                      <a:pt x="315" y="141"/>
                      <a:pt x="315" y="141"/>
                    </a:cubicBezTo>
                    <a:cubicBezTo>
                      <a:pt x="302" y="143"/>
                      <a:pt x="302" y="143"/>
                      <a:pt x="302" y="143"/>
                    </a:cubicBezTo>
                    <a:cubicBezTo>
                      <a:pt x="288" y="144"/>
                      <a:pt x="288" y="144"/>
                      <a:pt x="288" y="144"/>
                    </a:cubicBezTo>
                    <a:cubicBezTo>
                      <a:pt x="278" y="144"/>
                      <a:pt x="278" y="144"/>
                      <a:pt x="278" y="144"/>
                    </a:cubicBezTo>
                    <a:cubicBezTo>
                      <a:pt x="274" y="144"/>
                      <a:pt x="274" y="144"/>
                      <a:pt x="274" y="144"/>
                    </a:cubicBezTo>
                    <a:cubicBezTo>
                      <a:pt x="268" y="144"/>
                      <a:pt x="268" y="144"/>
                      <a:pt x="268" y="144"/>
                    </a:cubicBezTo>
                    <a:cubicBezTo>
                      <a:pt x="254" y="144"/>
                      <a:pt x="254" y="144"/>
                      <a:pt x="254" y="144"/>
                    </a:cubicBezTo>
                    <a:cubicBezTo>
                      <a:pt x="247" y="144"/>
                      <a:pt x="247" y="144"/>
                      <a:pt x="247" y="144"/>
                    </a:cubicBezTo>
                    <a:cubicBezTo>
                      <a:pt x="241" y="144"/>
                      <a:pt x="241" y="144"/>
                      <a:pt x="241" y="144"/>
                    </a:cubicBezTo>
                    <a:cubicBezTo>
                      <a:pt x="235" y="144"/>
                      <a:pt x="235" y="144"/>
                      <a:pt x="235" y="144"/>
                    </a:cubicBezTo>
                    <a:cubicBezTo>
                      <a:pt x="230" y="143"/>
                      <a:pt x="230" y="143"/>
                      <a:pt x="230" y="143"/>
                    </a:cubicBezTo>
                    <a:cubicBezTo>
                      <a:pt x="227" y="143"/>
                      <a:pt x="227" y="143"/>
                      <a:pt x="227" y="143"/>
                    </a:cubicBezTo>
                    <a:cubicBezTo>
                      <a:pt x="225" y="142"/>
                      <a:pt x="225" y="142"/>
                      <a:pt x="225" y="142"/>
                    </a:cubicBezTo>
                    <a:cubicBezTo>
                      <a:pt x="223" y="142"/>
                      <a:pt x="223" y="142"/>
                      <a:pt x="223" y="142"/>
                    </a:cubicBezTo>
                    <a:cubicBezTo>
                      <a:pt x="221" y="141"/>
                      <a:pt x="221" y="141"/>
                      <a:pt x="221" y="141"/>
                    </a:cubicBezTo>
                    <a:cubicBezTo>
                      <a:pt x="218" y="141"/>
                      <a:pt x="218" y="141"/>
                      <a:pt x="218" y="141"/>
                    </a:cubicBezTo>
                    <a:cubicBezTo>
                      <a:pt x="216" y="140"/>
                      <a:pt x="216" y="140"/>
                      <a:pt x="216" y="140"/>
                    </a:cubicBezTo>
                    <a:cubicBezTo>
                      <a:pt x="214" y="139"/>
                      <a:pt x="214" y="139"/>
                      <a:pt x="214" y="139"/>
                    </a:cubicBezTo>
                    <a:cubicBezTo>
                      <a:pt x="212" y="137"/>
                      <a:pt x="212" y="137"/>
                      <a:pt x="212" y="137"/>
                    </a:cubicBezTo>
                    <a:cubicBezTo>
                      <a:pt x="210" y="136"/>
                      <a:pt x="210" y="136"/>
                      <a:pt x="210" y="136"/>
                    </a:cubicBezTo>
                    <a:cubicBezTo>
                      <a:pt x="208" y="134"/>
                      <a:pt x="208" y="134"/>
                      <a:pt x="208" y="134"/>
                    </a:cubicBezTo>
                    <a:cubicBezTo>
                      <a:pt x="206" y="132"/>
                      <a:pt x="206" y="132"/>
                      <a:pt x="206" y="132"/>
                    </a:cubicBezTo>
                    <a:cubicBezTo>
                      <a:pt x="206" y="131"/>
                      <a:pt x="206" y="131"/>
                      <a:pt x="206" y="131"/>
                    </a:cubicBezTo>
                    <a:cubicBezTo>
                      <a:pt x="205" y="130"/>
                      <a:pt x="205" y="130"/>
                      <a:pt x="205" y="130"/>
                    </a:cubicBezTo>
                    <a:cubicBezTo>
                      <a:pt x="204" y="129"/>
                      <a:pt x="204" y="129"/>
                      <a:pt x="204" y="129"/>
                    </a:cubicBezTo>
                    <a:cubicBezTo>
                      <a:pt x="204" y="128"/>
                      <a:pt x="204" y="128"/>
                      <a:pt x="204" y="128"/>
                    </a:cubicBezTo>
                    <a:cubicBezTo>
                      <a:pt x="203" y="126"/>
                      <a:pt x="203" y="126"/>
                      <a:pt x="203" y="126"/>
                    </a:cubicBezTo>
                    <a:cubicBezTo>
                      <a:pt x="203" y="125"/>
                      <a:pt x="203" y="125"/>
                      <a:pt x="203" y="125"/>
                    </a:cubicBezTo>
                    <a:cubicBezTo>
                      <a:pt x="202" y="123"/>
                      <a:pt x="202" y="123"/>
                      <a:pt x="202" y="123"/>
                    </a:cubicBezTo>
                    <a:cubicBezTo>
                      <a:pt x="202" y="122"/>
                      <a:pt x="202" y="122"/>
                      <a:pt x="202" y="122"/>
                    </a:cubicBezTo>
                    <a:cubicBezTo>
                      <a:pt x="202" y="120"/>
                      <a:pt x="202" y="120"/>
                      <a:pt x="202" y="120"/>
                    </a:cubicBezTo>
                    <a:cubicBezTo>
                      <a:pt x="202" y="119"/>
                      <a:pt x="202" y="119"/>
                      <a:pt x="202" y="119"/>
                    </a:cubicBezTo>
                    <a:cubicBezTo>
                      <a:pt x="203" y="117"/>
                      <a:pt x="203" y="117"/>
                      <a:pt x="203" y="117"/>
                    </a:cubicBezTo>
                    <a:cubicBezTo>
                      <a:pt x="203" y="115"/>
                      <a:pt x="203" y="115"/>
                      <a:pt x="203" y="115"/>
                    </a:cubicBezTo>
                    <a:cubicBezTo>
                      <a:pt x="204" y="114"/>
                      <a:pt x="204" y="114"/>
                      <a:pt x="204" y="114"/>
                    </a:cubicBezTo>
                    <a:cubicBezTo>
                      <a:pt x="205" y="112"/>
                      <a:pt x="205" y="112"/>
                      <a:pt x="205" y="112"/>
                    </a:cubicBezTo>
                    <a:cubicBezTo>
                      <a:pt x="206" y="109"/>
                      <a:pt x="206" y="109"/>
                      <a:pt x="206" y="109"/>
                    </a:cubicBezTo>
                    <a:cubicBezTo>
                      <a:pt x="208" y="106"/>
                      <a:pt x="208" y="106"/>
                      <a:pt x="208" y="106"/>
                    </a:cubicBezTo>
                    <a:cubicBezTo>
                      <a:pt x="210" y="103"/>
                      <a:pt x="210" y="103"/>
                      <a:pt x="210" y="103"/>
                    </a:cubicBezTo>
                    <a:cubicBezTo>
                      <a:pt x="212" y="101"/>
                      <a:pt x="212" y="101"/>
                      <a:pt x="212" y="101"/>
                    </a:cubicBezTo>
                    <a:cubicBezTo>
                      <a:pt x="213" y="99"/>
                      <a:pt x="213" y="99"/>
                      <a:pt x="213" y="99"/>
                    </a:cubicBezTo>
                    <a:cubicBezTo>
                      <a:pt x="217" y="95"/>
                      <a:pt x="217" y="95"/>
                      <a:pt x="217" y="95"/>
                    </a:cubicBezTo>
                    <a:cubicBezTo>
                      <a:pt x="220" y="91"/>
                      <a:pt x="220" y="91"/>
                      <a:pt x="220" y="91"/>
                    </a:cubicBezTo>
                    <a:cubicBezTo>
                      <a:pt x="223" y="86"/>
                      <a:pt x="223" y="86"/>
                      <a:pt x="223" y="86"/>
                    </a:cubicBezTo>
                    <a:cubicBezTo>
                      <a:pt x="226" y="82"/>
                      <a:pt x="226" y="82"/>
                      <a:pt x="226" y="82"/>
                    </a:cubicBezTo>
                    <a:cubicBezTo>
                      <a:pt x="230" y="77"/>
                      <a:pt x="230" y="77"/>
                      <a:pt x="230" y="77"/>
                    </a:cubicBezTo>
                    <a:cubicBezTo>
                      <a:pt x="232" y="72"/>
                      <a:pt x="232" y="72"/>
                      <a:pt x="232" y="72"/>
                    </a:cubicBezTo>
                    <a:cubicBezTo>
                      <a:pt x="234" y="70"/>
                      <a:pt x="234" y="70"/>
                      <a:pt x="234" y="70"/>
                    </a:cubicBezTo>
                    <a:cubicBezTo>
                      <a:pt x="235" y="68"/>
                      <a:pt x="235" y="68"/>
                      <a:pt x="235" y="68"/>
                    </a:cubicBezTo>
                    <a:cubicBezTo>
                      <a:pt x="235" y="66"/>
                      <a:pt x="235" y="66"/>
                      <a:pt x="235" y="66"/>
                    </a:cubicBezTo>
                    <a:cubicBezTo>
                      <a:pt x="236" y="63"/>
                      <a:pt x="236" y="63"/>
                      <a:pt x="236" y="63"/>
                    </a:cubicBezTo>
                    <a:cubicBezTo>
                      <a:pt x="236" y="61"/>
                      <a:pt x="236" y="61"/>
                      <a:pt x="236" y="61"/>
                    </a:cubicBezTo>
                    <a:cubicBezTo>
                      <a:pt x="237" y="59"/>
                      <a:pt x="237" y="59"/>
                      <a:pt x="237" y="59"/>
                    </a:cubicBezTo>
                    <a:cubicBezTo>
                      <a:pt x="237" y="56"/>
                      <a:pt x="237" y="56"/>
                      <a:pt x="237" y="56"/>
                    </a:cubicBezTo>
                    <a:cubicBezTo>
                      <a:pt x="237" y="54"/>
                      <a:pt x="237" y="54"/>
                      <a:pt x="237" y="54"/>
                    </a:cubicBezTo>
                    <a:cubicBezTo>
                      <a:pt x="236" y="51"/>
                      <a:pt x="236" y="51"/>
                      <a:pt x="236" y="51"/>
                    </a:cubicBezTo>
                    <a:cubicBezTo>
                      <a:pt x="236" y="48"/>
                      <a:pt x="236" y="48"/>
                      <a:pt x="236" y="48"/>
                    </a:cubicBezTo>
                    <a:cubicBezTo>
                      <a:pt x="236" y="46"/>
                      <a:pt x="236" y="46"/>
                      <a:pt x="236" y="46"/>
                    </a:cubicBezTo>
                    <a:cubicBezTo>
                      <a:pt x="235" y="43"/>
                      <a:pt x="235" y="43"/>
                      <a:pt x="235" y="43"/>
                    </a:cubicBezTo>
                    <a:cubicBezTo>
                      <a:pt x="234" y="41"/>
                      <a:pt x="234" y="41"/>
                      <a:pt x="234" y="41"/>
                    </a:cubicBezTo>
                    <a:cubicBezTo>
                      <a:pt x="233" y="38"/>
                      <a:pt x="233" y="38"/>
                      <a:pt x="233" y="38"/>
                    </a:cubicBezTo>
                    <a:cubicBezTo>
                      <a:pt x="232" y="36"/>
                      <a:pt x="232" y="36"/>
                      <a:pt x="232" y="36"/>
                    </a:cubicBezTo>
                    <a:cubicBezTo>
                      <a:pt x="231" y="34"/>
                      <a:pt x="231" y="34"/>
                      <a:pt x="231" y="34"/>
                    </a:cubicBezTo>
                    <a:cubicBezTo>
                      <a:pt x="230" y="32"/>
                      <a:pt x="230" y="32"/>
                      <a:pt x="230" y="32"/>
                    </a:cubicBezTo>
                    <a:cubicBezTo>
                      <a:pt x="229" y="30"/>
                      <a:pt x="229" y="30"/>
                      <a:pt x="229" y="30"/>
                    </a:cubicBezTo>
                    <a:cubicBezTo>
                      <a:pt x="227" y="27"/>
                      <a:pt x="227" y="27"/>
                      <a:pt x="227" y="27"/>
                    </a:cubicBezTo>
                    <a:cubicBezTo>
                      <a:pt x="225" y="23"/>
                      <a:pt x="225" y="23"/>
                      <a:pt x="225" y="23"/>
                    </a:cubicBezTo>
                    <a:cubicBezTo>
                      <a:pt x="222" y="20"/>
                      <a:pt x="222" y="20"/>
                      <a:pt x="222" y="20"/>
                    </a:cubicBezTo>
                    <a:cubicBezTo>
                      <a:pt x="221" y="18"/>
                      <a:pt x="221" y="18"/>
                      <a:pt x="221" y="18"/>
                    </a:cubicBezTo>
                    <a:cubicBezTo>
                      <a:pt x="219" y="17"/>
                      <a:pt x="219" y="17"/>
                      <a:pt x="219" y="17"/>
                    </a:cubicBezTo>
                    <a:cubicBezTo>
                      <a:pt x="218" y="15"/>
                      <a:pt x="218" y="15"/>
                      <a:pt x="218" y="15"/>
                    </a:cubicBezTo>
                    <a:cubicBezTo>
                      <a:pt x="216" y="14"/>
                      <a:pt x="216" y="14"/>
                      <a:pt x="216" y="14"/>
                    </a:cubicBezTo>
                    <a:cubicBezTo>
                      <a:pt x="214" y="13"/>
                      <a:pt x="214" y="13"/>
                      <a:pt x="214" y="13"/>
                    </a:cubicBezTo>
                    <a:cubicBezTo>
                      <a:pt x="212" y="11"/>
                      <a:pt x="212" y="11"/>
                      <a:pt x="212" y="11"/>
                    </a:cubicBezTo>
                    <a:cubicBezTo>
                      <a:pt x="210" y="10"/>
                      <a:pt x="210" y="10"/>
                      <a:pt x="210" y="10"/>
                    </a:cubicBezTo>
                    <a:cubicBezTo>
                      <a:pt x="208" y="9"/>
                      <a:pt x="208" y="9"/>
                      <a:pt x="208" y="9"/>
                    </a:cubicBezTo>
                    <a:cubicBezTo>
                      <a:pt x="205" y="8"/>
                      <a:pt x="205" y="8"/>
                      <a:pt x="205" y="8"/>
                    </a:cubicBezTo>
                    <a:cubicBezTo>
                      <a:pt x="203" y="7"/>
                      <a:pt x="203" y="7"/>
                      <a:pt x="203" y="7"/>
                    </a:cubicBezTo>
                    <a:cubicBezTo>
                      <a:pt x="197" y="5"/>
                      <a:pt x="197" y="5"/>
                      <a:pt x="197" y="5"/>
                    </a:cubicBezTo>
                    <a:cubicBezTo>
                      <a:pt x="192" y="3"/>
                      <a:pt x="192" y="3"/>
                      <a:pt x="192" y="3"/>
                    </a:cubicBezTo>
                    <a:cubicBezTo>
                      <a:pt x="188" y="2"/>
                      <a:pt x="188" y="2"/>
                      <a:pt x="188" y="2"/>
                    </a:cubicBezTo>
                    <a:cubicBezTo>
                      <a:pt x="184" y="1"/>
                      <a:pt x="184" y="1"/>
                      <a:pt x="184" y="1"/>
                    </a:cubicBezTo>
                    <a:cubicBezTo>
                      <a:pt x="180" y="1"/>
                      <a:pt x="180" y="1"/>
                      <a:pt x="180" y="1"/>
                    </a:cubicBezTo>
                    <a:cubicBezTo>
                      <a:pt x="176" y="0"/>
                      <a:pt x="176" y="0"/>
                      <a:pt x="176" y="0"/>
                    </a:cubicBezTo>
                    <a:cubicBezTo>
                      <a:pt x="172" y="0"/>
                      <a:pt x="172" y="0"/>
                      <a:pt x="172" y="0"/>
                    </a:cubicBezTo>
                    <a:cubicBezTo>
                      <a:pt x="168" y="0"/>
                      <a:pt x="168" y="0"/>
                      <a:pt x="168" y="0"/>
                    </a:cubicBezTo>
                    <a:cubicBezTo>
                      <a:pt x="164" y="0"/>
                      <a:pt x="164" y="0"/>
                      <a:pt x="164" y="0"/>
                    </a:cubicBezTo>
                    <a:cubicBezTo>
                      <a:pt x="160" y="0"/>
                      <a:pt x="160" y="0"/>
                      <a:pt x="160" y="0"/>
                    </a:cubicBezTo>
                    <a:cubicBezTo>
                      <a:pt x="156" y="1"/>
                      <a:pt x="156" y="1"/>
                      <a:pt x="156" y="1"/>
                    </a:cubicBezTo>
                    <a:cubicBezTo>
                      <a:pt x="152" y="1"/>
                      <a:pt x="152" y="1"/>
                      <a:pt x="152" y="1"/>
                    </a:cubicBezTo>
                    <a:cubicBezTo>
                      <a:pt x="148" y="2"/>
                      <a:pt x="148" y="2"/>
                      <a:pt x="148" y="2"/>
                    </a:cubicBezTo>
                    <a:cubicBezTo>
                      <a:pt x="143" y="3"/>
                      <a:pt x="143" y="3"/>
                      <a:pt x="143" y="3"/>
                    </a:cubicBezTo>
                    <a:cubicBezTo>
                      <a:pt x="139" y="5"/>
                      <a:pt x="139" y="5"/>
                      <a:pt x="139" y="5"/>
                    </a:cubicBezTo>
                    <a:cubicBezTo>
                      <a:pt x="133" y="7"/>
                      <a:pt x="133" y="7"/>
                      <a:pt x="133" y="7"/>
                    </a:cubicBezTo>
                    <a:cubicBezTo>
                      <a:pt x="131" y="8"/>
                      <a:pt x="131" y="8"/>
                      <a:pt x="131" y="8"/>
                    </a:cubicBezTo>
                    <a:cubicBezTo>
                      <a:pt x="128" y="9"/>
                      <a:pt x="128" y="9"/>
                      <a:pt x="128" y="9"/>
                    </a:cubicBezTo>
                    <a:cubicBezTo>
                      <a:pt x="126" y="10"/>
                      <a:pt x="126" y="10"/>
                      <a:pt x="126" y="10"/>
                    </a:cubicBezTo>
                    <a:cubicBezTo>
                      <a:pt x="124" y="11"/>
                      <a:pt x="124" y="11"/>
                      <a:pt x="124" y="11"/>
                    </a:cubicBezTo>
                    <a:cubicBezTo>
                      <a:pt x="122" y="13"/>
                      <a:pt x="122" y="13"/>
                      <a:pt x="122" y="13"/>
                    </a:cubicBezTo>
                    <a:cubicBezTo>
                      <a:pt x="120" y="14"/>
                      <a:pt x="120" y="14"/>
                      <a:pt x="120" y="14"/>
                    </a:cubicBezTo>
                    <a:cubicBezTo>
                      <a:pt x="118" y="15"/>
                      <a:pt x="118" y="15"/>
                      <a:pt x="118" y="15"/>
                    </a:cubicBezTo>
                    <a:cubicBezTo>
                      <a:pt x="116" y="17"/>
                      <a:pt x="116" y="17"/>
                      <a:pt x="116" y="17"/>
                    </a:cubicBezTo>
                    <a:cubicBezTo>
                      <a:pt x="115" y="18"/>
                      <a:pt x="115" y="18"/>
                      <a:pt x="115" y="18"/>
                    </a:cubicBezTo>
                    <a:cubicBezTo>
                      <a:pt x="113" y="20"/>
                      <a:pt x="113" y="20"/>
                      <a:pt x="113" y="20"/>
                    </a:cubicBezTo>
                    <a:cubicBezTo>
                      <a:pt x="112" y="21"/>
                      <a:pt x="112" y="21"/>
                      <a:pt x="112" y="21"/>
                    </a:cubicBezTo>
                    <a:cubicBezTo>
                      <a:pt x="111" y="23"/>
                      <a:pt x="111" y="23"/>
                      <a:pt x="111" y="23"/>
                    </a:cubicBezTo>
                    <a:cubicBezTo>
                      <a:pt x="108" y="26"/>
                      <a:pt x="108" y="26"/>
                      <a:pt x="108" y="26"/>
                    </a:cubicBezTo>
                    <a:cubicBezTo>
                      <a:pt x="106" y="30"/>
                      <a:pt x="106" y="30"/>
                      <a:pt x="106" y="30"/>
                    </a:cubicBezTo>
                    <a:cubicBezTo>
                      <a:pt x="104" y="34"/>
                      <a:pt x="104" y="34"/>
                      <a:pt x="104" y="34"/>
                    </a:cubicBezTo>
                    <a:cubicBezTo>
                      <a:pt x="102" y="38"/>
                      <a:pt x="102" y="38"/>
                      <a:pt x="102" y="38"/>
                    </a:cubicBezTo>
                    <a:cubicBezTo>
                      <a:pt x="101" y="40"/>
                      <a:pt x="101" y="40"/>
                      <a:pt x="101" y="40"/>
                    </a:cubicBezTo>
                    <a:cubicBezTo>
                      <a:pt x="101" y="41"/>
                      <a:pt x="101" y="41"/>
                      <a:pt x="101" y="41"/>
                    </a:cubicBezTo>
                    <a:cubicBezTo>
                      <a:pt x="100" y="43"/>
                      <a:pt x="100" y="43"/>
                      <a:pt x="100" y="43"/>
                    </a:cubicBezTo>
                    <a:cubicBezTo>
                      <a:pt x="100" y="45"/>
                      <a:pt x="100" y="45"/>
                      <a:pt x="100" y="45"/>
                    </a:cubicBezTo>
                    <a:cubicBezTo>
                      <a:pt x="99" y="47"/>
                      <a:pt x="99" y="47"/>
                      <a:pt x="99" y="47"/>
                    </a:cubicBezTo>
                    <a:cubicBezTo>
                      <a:pt x="99" y="49"/>
                      <a:pt x="99" y="49"/>
                      <a:pt x="99" y="49"/>
                    </a:cubicBezTo>
                    <a:cubicBezTo>
                      <a:pt x="99" y="52"/>
                      <a:pt x="99" y="52"/>
                      <a:pt x="99" y="52"/>
                    </a:cubicBezTo>
                    <a:cubicBezTo>
                      <a:pt x="99" y="54"/>
                      <a:pt x="99" y="54"/>
                      <a:pt x="99" y="54"/>
                    </a:cubicBezTo>
                    <a:cubicBezTo>
                      <a:pt x="99" y="56"/>
                      <a:pt x="99" y="56"/>
                      <a:pt x="99" y="56"/>
                    </a:cubicBezTo>
                    <a:cubicBezTo>
                      <a:pt x="99" y="59"/>
                      <a:pt x="99" y="59"/>
                      <a:pt x="99" y="59"/>
                    </a:cubicBezTo>
                    <a:cubicBezTo>
                      <a:pt x="100" y="61"/>
                      <a:pt x="100" y="61"/>
                      <a:pt x="100" y="61"/>
                    </a:cubicBezTo>
                    <a:cubicBezTo>
                      <a:pt x="100" y="64"/>
                      <a:pt x="100" y="64"/>
                      <a:pt x="100" y="64"/>
                    </a:cubicBezTo>
                    <a:cubicBezTo>
                      <a:pt x="100" y="66"/>
                      <a:pt x="100" y="66"/>
                      <a:pt x="100" y="66"/>
                    </a:cubicBezTo>
                    <a:cubicBezTo>
                      <a:pt x="101" y="68"/>
                      <a:pt x="101" y="68"/>
                      <a:pt x="101" y="68"/>
                    </a:cubicBezTo>
                    <a:cubicBezTo>
                      <a:pt x="102" y="70"/>
                      <a:pt x="102" y="70"/>
                      <a:pt x="102" y="70"/>
                    </a:cubicBezTo>
                    <a:cubicBezTo>
                      <a:pt x="103" y="72"/>
                      <a:pt x="103" y="72"/>
                      <a:pt x="103" y="72"/>
                    </a:cubicBezTo>
                    <a:cubicBezTo>
                      <a:pt x="104" y="74"/>
                      <a:pt x="104" y="74"/>
                      <a:pt x="104" y="74"/>
                    </a:cubicBezTo>
                    <a:cubicBezTo>
                      <a:pt x="105" y="76"/>
                      <a:pt x="105" y="76"/>
                      <a:pt x="105" y="76"/>
                    </a:cubicBezTo>
                    <a:cubicBezTo>
                      <a:pt x="107" y="80"/>
                      <a:pt x="107" y="80"/>
                      <a:pt x="107" y="80"/>
                    </a:cubicBezTo>
                    <a:cubicBezTo>
                      <a:pt x="110" y="84"/>
                      <a:pt x="110" y="84"/>
                      <a:pt x="110" y="84"/>
                    </a:cubicBezTo>
                    <a:cubicBezTo>
                      <a:pt x="113" y="88"/>
                      <a:pt x="113" y="88"/>
                      <a:pt x="113" y="88"/>
                    </a:cubicBezTo>
                    <a:cubicBezTo>
                      <a:pt x="119" y="95"/>
                      <a:pt x="119" y="95"/>
                      <a:pt x="119" y="95"/>
                    </a:cubicBezTo>
                    <a:cubicBezTo>
                      <a:pt x="121" y="98"/>
                      <a:pt x="121" y="98"/>
                      <a:pt x="121" y="98"/>
                    </a:cubicBezTo>
                    <a:cubicBezTo>
                      <a:pt x="124" y="102"/>
                      <a:pt x="124" y="102"/>
                      <a:pt x="124" y="102"/>
                    </a:cubicBezTo>
                    <a:cubicBezTo>
                      <a:pt x="126" y="105"/>
                      <a:pt x="126" y="105"/>
                      <a:pt x="126" y="105"/>
                    </a:cubicBezTo>
                    <a:cubicBezTo>
                      <a:pt x="128" y="109"/>
                      <a:pt x="128" y="109"/>
                      <a:pt x="128" y="109"/>
                    </a:cubicBezTo>
                    <a:cubicBezTo>
                      <a:pt x="129" y="111"/>
                      <a:pt x="129" y="111"/>
                      <a:pt x="129" y="111"/>
                    </a:cubicBezTo>
                    <a:cubicBezTo>
                      <a:pt x="130" y="113"/>
                      <a:pt x="130" y="113"/>
                      <a:pt x="130" y="113"/>
                    </a:cubicBezTo>
                    <a:cubicBezTo>
                      <a:pt x="131" y="114"/>
                      <a:pt x="131" y="114"/>
                      <a:pt x="131" y="114"/>
                    </a:cubicBezTo>
                    <a:cubicBezTo>
                      <a:pt x="132" y="116"/>
                      <a:pt x="132" y="116"/>
                      <a:pt x="132" y="116"/>
                    </a:cubicBezTo>
                    <a:cubicBezTo>
                      <a:pt x="132" y="118"/>
                      <a:pt x="132" y="118"/>
                      <a:pt x="132" y="118"/>
                    </a:cubicBezTo>
                    <a:cubicBezTo>
                      <a:pt x="133" y="120"/>
                      <a:pt x="133" y="120"/>
                      <a:pt x="133" y="120"/>
                    </a:cubicBezTo>
                    <a:cubicBezTo>
                      <a:pt x="133" y="122"/>
                      <a:pt x="133" y="122"/>
                      <a:pt x="133" y="122"/>
                    </a:cubicBezTo>
                    <a:cubicBezTo>
                      <a:pt x="133" y="124"/>
                      <a:pt x="133" y="124"/>
                      <a:pt x="133" y="124"/>
                    </a:cubicBezTo>
                    <a:cubicBezTo>
                      <a:pt x="133" y="125"/>
                      <a:pt x="133" y="125"/>
                      <a:pt x="133" y="125"/>
                    </a:cubicBezTo>
                    <a:cubicBezTo>
                      <a:pt x="133" y="126"/>
                      <a:pt x="133" y="126"/>
                      <a:pt x="133" y="126"/>
                    </a:cubicBezTo>
                    <a:cubicBezTo>
                      <a:pt x="132" y="128"/>
                      <a:pt x="132" y="128"/>
                      <a:pt x="132" y="128"/>
                    </a:cubicBezTo>
                    <a:cubicBezTo>
                      <a:pt x="132" y="129"/>
                      <a:pt x="132" y="129"/>
                      <a:pt x="132" y="129"/>
                    </a:cubicBezTo>
                    <a:cubicBezTo>
                      <a:pt x="131" y="130"/>
                      <a:pt x="131" y="130"/>
                      <a:pt x="131" y="130"/>
                    </a:cubicBezTo>
                    <a:cubicBezTo>
                      <a:pt x="131" y="131"/>
                      <a:pt x="131" y="131"/>
                      <a:pt x="131" y="131"/>
                    </a:cubicBezTo>
                    <a:cubicBezTo>
                      <a:pt x="130" y="132"/>
                      <a:pt x="130" y="132"/>
                      <a:pt x="130" y="132"/>
                    </a:cubicBezTo>
                    <a:cubicBezTo>
                      <a:pt x="130" y="133"/>
                      <a:pt x="130" y="133"/>
                      <a:pt x="130" y="133"/>
                    </a:cubicBezTo>
                    <a:cubicBezTo>
                      <a:pt x="128" y="135"/>
                      <a:pt x="128" y="135"/>
                      <a:pt x="128" y="135"/>
                    </a:cubicBezTo>
                    <a:cubicBezTo>
                      <a:pt x="126" y="137"/>
                      <a:pt x="126" y="137"/>
                      <a:pt x="126" y="137"/>
                    </a:cubicBezTo>
                    <a:cubicBezTo>
                      <a:pt x="124" y="138"/>
                      <a:pt x="124" y="138"/>
                      <a:pt x="124" y="138"/>
                    </a:cubicBezTo>
                    <a:cubicBezTo>
                      <a:pt x="122" y="139"/>
                      <a:pt x="122" y="139"/>
                      <a:pt x="122" y="139"/>
                    </a:cubicBezTo>
                    <a:cubicBezTo>
                      <a:pt x="120" y="140"/>
                      <a:pt x="120" y="140"/>
                      <a:pt x="120" y="140"/>
                    </a:cubicBezTo>
                    <a:cubicBezTo>
                      <a:pt x="118" y="141"/>
                      <a:pt x="118" y="141"/>
                      <a:pt x="118" y="141"/>
                    </a:cubicBezTo>
                    <a:cubicBezTo>
                      <a:pt x="115" y="142"/>
                      <a:pt x="115" y="142"/>
                      <a:pt x="115" y="142"/>
                    </a:cubicBezTo>
                    <a:cubicBezTo>
                      <a:pt x="113" y="142"/>
                      <a:pt x="113" y="142"/>
                      <a:pt x="113" y="142"/>
                    </a:cubicBezTo>
                    <a:cubicBezTo>
                      <a:pt x="111" y="143"/>
                      <a:pt x="111" y="143"/>
                      <a:pt x="111" y="143"/>
                    </a:cubicBezTo>
                    <a:cubicBezTo>
                      <a:pt x="108" y="143"/>
                      <a:pt x="108" y="143"/>
                      <a:pt x="108" y="143"/>
                    </a:cubicBezTo>
                    <a:cubicBezTo>
                      <a:pt x="104" y="144"/>
                      <a:pt x="104" y="144"/>
                      <a:pt x="104" y="144"/>
                    </a:cubicBezTo>
                    <a:cubicBezTo>
                      <a:pt x="100" y="144"/>
                      <a:pt x="100" y="144"/>
                      <a:pt x="100" y="144"/>
                    </a:cubicBezTo>
                    <a:cubicBezTo>
                      <a:pt x="94" y="144"/>
                      <a:pt x="94" y="144"/>
                      <a:pt x="94" y="144"/>
                    </a:cubicBezTo>
                    <a:cubicBezTo>
                      <a:pt x="81" y="145"/>
                      <a:pt x="81" y="145"/>
                      <a:pt x="81" y="145"/>
                    </a:cubicBezTo>
                    <a:cubicBezTo>
                      <a:pt x="68" y="145"/>
                      <a:pt x="68" y="145"/>
                      <a:pt x="68" y="145"/>
                    </a:cubicBezTo>
                    <a:cubicBezTo>
                      <a:pt x="62" y="144"/>
                      <a:pt x="62" y="144"/>
                      <a:pt x="62" y="144"/>
                    </a:cubicBezTo>
                    <a:cubicBezTo>
                      <a:pt x="58" y="144"/>
                      <a:pt x="58" y="144"/>
                      <a:pt x="58" y="144"/>
                    </a:cubicBezTo>
                    <a:cubicBezTo>
                      <a:pt x="48" y="144"/>
                      <a:pt x="48" y="144"/>
                      <a:pt x="48" y="144"/>
                    </a:cubicBezTo>
                    <a:cubicBezTo>
                      <a:pt x="34" y="143"/>
                      <a:pt x="34" y="143"/>
                      <a:pt x="34" y="143"/>
                    </a:cubicBezTo>
                    <a:cubicBezTo>
                      <a:pt x="21" y="141"/>
                      <a:pt x="21" y="141"/>
                      <a:pt x="21" y="141"/>
                    </a:cubicBezTo>
                    <a:cubicBezTo>
                      <a:pt x="15" y="141"/>
                      <a:pt x="15" y="141"/>
                      <a:pt x="15" y="141"/>
                    </a:cubicBezTo>
                    <a:cubicBezTo>
                      <a:pt x="10" y="140"/>
                      <a:pt x="10" y="140"/>
                      <a:pt x="10" y="140"/>
                    </a:cubicBezTo>
                    <a:cubicBezTo>
                      <a:pt x="1" y="139"/>
                      <a:pt x="1" y="139"/>
                      <a:pt x="1" y="139"/>
                    </a:cubicBezTo>
                    <a:cubicBezTo>
                      <a:pt x="0" y="347"/>
                      <a:pt x="0" y="347"/>
                      <a:pt x="0" y="347"/>
                    </a:cubicBezTo>
                    <a:cubicBezTo>
                      <a:pt x="6" y="346"/>
                      <a:pt x="12" y="346"/>
                      <a:pt x="17" y="346"/>
                    </a:cubicBezTo>
                    <a:close/>
                  </a:path>
                </a:pathLst>
              </a:custGeom>
              <a:solidFill>
                <a:schemeClr val="accent6"/>
              </a:solidFill>
              <a:ln w="9525" cap="flat" cmpd="sng">
                <a:solidFill>
                  <a:srgbClr val="11576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sp>
            <p:nvSpPr>
              <p:cNvPr id="16" name="Google Shape;3946;p22">
                <a:extLst>
                  <a:ext uri="{FF2B5EF4-FFF2-40B4-BE49-F238E27FC236}">
                    <a16:creationId xmlns:a16="http://schemas.microsoft.com/office/drawing/2014/main" id="{8125EFE3-C695-4001-8A67-A971BC0F5AEB}"/>
                  </a:ext>
                </a:extLst>
              </p:cNvPr>
              <p:cNvSpPr/>
              <p:nvPr/>
            </p:nvSpPr>
            <p:spPr>
              <a:xfrm>
                <a:off x="405548" y="1157923"/>
                <a:ext cx="1333857" cy="1585134"/>
              </a:xfrm>
              <a:custGeom>
                <a:avLst/>
                <a:gdLst/>
                <a:ahLst/>
                <a:cxnLst/>
                <a:rect l="l" t="t" r="r" b="b"/>
                <a:pathLst>
                  <a:path w="772" h="745" extrusionOk="0">
                    <a:moveTo>
                      <a:pt x="2" y="0"/>
                    </a:moveTo>
                    <a:lnTo>
                      <a:pt x="0" y="729"/>
                    </a:lnTo>
                    <a:lnTo>
                      <a:pt x="2" y="729"/>
                    </a:lnTo>
                    <a:lnTo>
                      <a:pt x="21" y="734"/>
                    </a:lnTo>
                    <a:lnTo>
                      <a:pt x="40" y="736"/>
                    </a:lnTo>
                    <a:lnTo>
                      <a:pt x="57" y="738"/>
                    </a:lnTo>
                    <a:lnTo>
                      <a:pt x="74" y="741"/>
                    </a:lnTo>
                    <a:lnTo>
                      <a:pt x="128" y="743"/>
                    </a:lnTo>
                    <a:lnTo>
                      <a:pt x="169" y="745"/>
                    </a:lnTo>
                    <a:lnTo>
                      <a:pt x="185" y="745"/>
                    </a:lnTo>
                    <a:lnTo>
                      <a:pt x="195" y="745"/>
                    </a:lnTo>
                    <a:lnTo>
                      <a:pt x="214" y="743"/>
                    </a:lnTo>
                    <a:lnTo>
                      <a:pt x="228" y="743"/>
                    </a:lnTo>
                    <a:lnTo>
                      <a:pt x="242" y="741"/>
                    </a:lnTo>
                    <a:lnTo>
                      <a:pt x="254" y="738"/>
                    </a:lnTo>
                    <a:lnTo>
                      <a:pt x="264" y="738"/>
                    </a:lnTo>
                    <a:lnTo>
                      <a:pt x="271" y="734"/>
                    </a:lnTo>
                    <a:lnTo>
                      <a:pt x="278" y="731"/>
                    </a:lnTo>
                    <a:lnTo>
                      <a:pt x="285" y="729"/>
                    </a:lnTo>
                    <a:lnTo>
                      <a:pt x="290" y="726"/>
                    </a:lnTo>
                    <a:lnTo>
                      <a:pt x="292" y="722"/>
                    </a:lnTo>
                    <a:lnTo>
                      <a:pt x="297" y="719"/>
                    </a:lnTo>
                    <a:lnTo>
                      <a:pt x="297" y="715"/>
                    </a:lnTo>
                    <a:lnTo>
                      <a:pt x="299" y="710"/>
                    </a:lnTo>
                    <a:lnTo>
                      <a:pt x="301" y="708"/>
                    </a:lnTo>
                    <a:lnTo>
                      <a:pt x="301" y="703"/>
                    </a:lnTo>
                    <a:lnTo>
                      <a:pt x="301" y="698"/>
                    </a:lnTo>
                    <a:lnTo>
                      <a:pt x="301" y="693"/>
                    </a:lnTo>
                    <a:lnTo>
                      <a:pt x="301" y="691"/>
                    </a:lnTo>
                    <a:lnTo>
                      <a:pt x="301" y="686"/>
                    </a:lnTo>
                    <a:lnTo>
                      <a:pt x="299" y="681"/>
                    </a:lnTo>
                    <a:lnTo>
                      <a:pt x="297" y="677"/>
                    </a:lnTo>
                    <a:lnTo>
                      <a:pt x="294" y="672"/>
                    </a:lnTo>
                    <a:lnTo>
                      <a:pt x="290" y="667"/>
                    </a:lnTo>
                    <a:lnTo>
                      <a:pt x="287" y="660"/>
                    </a:lnTo>
                    <a:lnTo>
                      <a:pt x="280" y="651"/>
                    </a:lnTo>
                    <a:lnTo>
                      <a:pt x="273" y="641"/>
                    </a:lnTo>
                    <a:lnTo>
                      <a:pt x="261" y="627"/>
                    </a:lnTo>
                    <a:lnTo>
                      <a:pt x="252" y="615"/>
                    </a:lnTo>
                    <a:lnTo>
                      <a:pt x="247" y="608"/>
                    </a:lnTo>
                    <a:lnTo>
                      <a:pt x="242" y="601"/>
                    </a:lnTo>
                    <a:lnTo>
                      <a:pt x="237" y="596"/>
                    </a:lnTo>
                    <a:lnTo>
                      <a:pt x="235" y="592"/>
                    </a:lnTo>
                    <a:lnTo>
                      <a:pt x="233" y="587"/>
                    </a:lnTo>
                    <a:lnTo>
                      <a:pt x="230" y="582"/>
                    </a:lnTo>
                    <a:lnTo>
                      <a:pt x="228" y="577"/>
                    </a:lnTo>
                    <a:lnTo>
                      <a:pt x="226" y="570"/>
                    </a:lnTo>
                    <a:lnTo>
                      <a:pt x="223" y="565"/>
                    </a:lnTo>
                    <a:lnTo>
                      <a:pt x="223" y="558"/>
                    </a:lnTo>
                    <a:lnTo>
                      <a:pt x="221" y="551"/>
                    </a:lnTo>
                    <a:lnTo>
                      <a:pt x="221" y="544"/>
                    </a:lnTo>
                    <a:lnTo>
                      <a:pt x="221" y="537"/>
                    </a:lnTo>
                    <a:lnTo>
                      <a:pt x="221" y="528"/>
                    </a:lnTo>
                    <a:lnTo>
                      <a:pt x="221" y="520"/>
                    </a:lnTo>
                    <a:lnTo>
                      <a:pt x="223" y="516"/>
                    </a:lnTo>
                    <a:lnTo>
                      <a:pt x="223" y="509"/>
                    </a:lnTo>
                    <a:lnTo>
                      <a:pt x="226" y="502"/>
                    </a:lnTo>
                    <a:lnTo>
                      <a:pt x="228" y="494"/>
                    </a:lnTo>
                    <a:lnTo>
                      <a:pt x="230" y="490"/>
                    </a:lnTo>
                    <a:lnTo>
                      <a:pt x="230" y="485"/>
                    </a:lnTo>
                    <a:lnTo>
                      <a:pt x="235" y="478"/>
                    </a:lnTo>
                    <a:lnTo>
                      <a:pt x="237" y="473"/>
                    </a:lnTo>
                    <a:lnTo>
                      <a:pt x="240" y="468"/>
                    </a:lnTo>
                    <a:lnTo>
                      <a:pt x="242" y="464"/>
                    </a:lnTo>
                    <a:lnTo>
                      <a:pt x="245" y="461"/>
                    </a:lnTo>
                    <a:lnTo>
                      <a:pt x="249" y="457"/>
                    </a:lnTo>
                    <a:lnTo>
                      <a:pt x="252" y="452"/>
                    </a:lnTo>
                    <a:lnTo>
                      <a:pt x="256" y="449"/>
                    </a:lnTo>
                    <a:lnTo>
                      <a:pt x="259" y="445"/>
                    </a:lnTo>
                    <a:lnTo>
                      <a:pt x="264" y="442"/>
                    </a:lnTo>
                    <a:lnTo>
                      <a:pt x="268" y="438"/>
                    </a:lnTo>
                    <a:lnTo>
                      <a:pt x="275" y="433"/>
                    </a:lnTo>
                    <a:lnTo>
                      <a:pt x="280" y="431"/>
                    </a:lnTo>
                    <a:lnTo>
                      <a:pt x="285" y="426"/>
                    </a:lnTo>
                    <a:lnTo>
                      <a:pt x="292" y="423"/>
                    </a:lnTo>
                    <a:lnTo>
                      <a:pt x="299" y="421"/>
                    </a:lnTo>
                    <a:lnTo>
                      <a:pt x="306" y="416"/>
                    </a:lnTo>
                    <a:lnTo>
                      <a:pt x="313" y="414"/>
                    </a:lnTo>
                    <a:lnTo>
                      <a:pt x="320" y="412"/>
                    </a:lnTo>
                    <a:lnTo>
                      <a:pt x="328" y="409"/>
                    </a:lnTo>
                    <a:lnTo>
                      <a:pt x="335" y="407"/>
                    </a:lnTo>
                    <a:lnTo>
                      <a:pt x="344" y="404"/>
                    </a:lnTo>
                    <a:lnTo>
                      <a:pt x="351" y="402"/>
                    </a:lnTo>
                    <a:lnTo>
                      <a:pt x="358" y="402"/>
                    </a:lnTo>
                    <a:lnTo>
                      <a:pt x="366" y="400"/>
                    </a:lnTo>
                    <a:lnTo>
                      <a:pt x="373" y="400"/>
                    </a:lnTo>
                    <a:lnTo>
                      <a:pt x="380" y="400"/>
                    </a:lnTo>
                    <a:lnTo>
                      <a:pt x="387" y="400"/>
                    </a:lnTo>
                    <a:lnTo>
                      <a:pt x="394" y="400"/>
                    </a:lnTo>
                    <a:lnTo>
                      <a:pt x="406" y="400"/>
                    </a:lnTo>
                    <a:lnTo>
                      <a:pt x="418" y="402"/>
                    </a:lnTo>
                    <a:lnTo>
                      <a:pt x="430" y="404"/>
                    </a:lnTo>
                    <a:lnTo>
                      <a:pt x="442" y="404"/>
                    </a:lnTo>
                    <a:lnTo>
                      <a:pt x="446" y="407"/>
                    </a:lnTo>
                    <a:lnTo>
                      <a:pt x="451" y="407"/>
                    </a:lnTo>
                    <a:lnTo>
                      <a:pt x="458" y="409"/>
                    </a:lnTo>
                    <a:lnTo>
                      <a:pt x="463" y="412"/>
                    </a:lnTo>
                    <a:lnTo>
                      <a:pt x="470" y="414"/>
                    </a:lnTo>
                    <a:lnTo>
                      <a:pt x="477" y="416"/>
                    </a:lnTo>
                    <a:lnTo>
                      <a:pt x="482" y="419"/>
                    </a:lnTo>
                    <a:lnTo>
                      <a:pt x="489" y="423"/>
                    </a:lnTo>
                    <a:lnTo>
                      <a:pt x="494" y="426"/>
                    </a:lnTo>
                    <a:lnTo>
                      <a:pt x="501" y="431"/>
                    </a:lnTo>
                    <a:lnTo>
                      <a:pt x="506" y="433"/>
                    </a:lnTo>
                    <a:lnTo>
                      <a:pt x="510" y="438"/>
                    </a:lnTo>
                    <a:lnTo>
                      <a:pt x="515" y="440"/>
                    </a:lnTo>
                    <a:lnTo>
                      <a:pt x="520" y="445"/>
                    </a:lnTo>
                    <a:lnTo>
                      <a:pt x="522" y="449"/>
                    </a:lnTo>
                    <a:lnTo>
                      <a:pt x="527" y="454"/>
                    </a:lnTo>
                    <a:lnTo>
                      <a:pt x="532" y="461"/>
                    </a:lnTo>
                    <a:lnTo>
                      <a:pt x="539" y="471"/>
                    </a:lnTo>
                    <a:lnTo>
                      <a:pt x="544" y="480"/>
                    </a:lnTo>
                    <a:lnTo>
                      <a:pt x="546" y="487"/>
                    </a:lnTo>
                    <a:lnTo>
                      <a:pt x="548" y="492"/>
                    </a:lnTo>
                    <a:lnTo>
                      <a:pt x="551" y="497"/>
                    </a:lnTo>
                    <a:lnTo>
                      <a:pt x="553" y="504"/>
                    </a:lnTo>
                    <a:lnTo>
                      <a:pt x="556" y="509"/>
                    </a:lnTo>
                    <a:lnTo>
                      <a:pt x="558" y="516"/>
                    </a:lnTo>
                    <a:lnTo>
                      <a:pt x="558" y="520"/>
                    </a:lnTo>
                    <a:lnTo>
                      <a:pt x="560" y="528"/>
                    </a:lnTo>
                    <a:lnTo>
                      <a:pt x="560" y="532"/>
                    </a:lnTo>
                    <a:lnTo>
                      <a:pt x="560" y="539"/>
                    </a:lnTo>
                    <a:lnTo>
                      <a:pt x="560" y="544"/>
                    </a:lnTo>
                    <a:lnTo>
                      <a:pt x="558" y="551"/>
                    </a:lnTo>
                    <a:lnTo>
                      <a:pt x="558" y="556"/>
                    </a:lnTo>
                    <a:lnTo>
                      <a:pt x="556" y="563"/>
                    </a:lnTo>
                    <a:lnTo>
                      <a:pt x="553" y="568"/>
                    </a:lnTo>
                    <a:lnTo>
                      <a:pt x="551" y="575"/>
                    </a:lnTo>
                    <a:lnTo>
                      <a:pt x="548" y="580"/>
                    </a:lnTo>
                    <a:lnTo>
                      <a:pt x="546" y="584"/>
                    </a:lnTo>
                    <a:lnTo>
                      <a:pt x="544" y="592"/>
                    </a:lnTo>
                    <a:lnTo>
                      <a:pt x="539" y="596"/>
                    </a:lnTo>
                    <a:lnTo>
                      <a:pt x="534" y="606"/>
                    </a:lnTo>
                    <a:lnTo>
                      <a:pt x="527" y="613"/>
                    </a:lnTo>
                    <a:lnTo>
                      <a:pt x="522" y="620"/>
                    </a:lnTo>
                    <a:lnTo>
                      <a:pt x="513" y="629"/>
                    </a:lnTo>
                    <a:lnTo>
                      <a:pt x="508" y="636"/>
                    </a:lnTo>
                    <a:lnTo>
                      <a:pt x="501" y="646"/>
                    </a:lnTo>
                    <a:lnTo>
                      <a:pt x="494" y="653"/>
                    </a:lnTo>
                    <a:lnTo>
                      <a:pt x="489" y="663"/>
                    </a:lnTo>
                    <a:lnTo>
                      <a:pt x="487" y="667"/>
                    </a:lnTo>
                    <a:lnTo>
                      <a:pt x="484" y="672"/>
                    </a:lnTo>
                    <a:lnTo>
                      <a:pt x="482" y="677"/>
                    </a:lnTo>
                    <a:lnTo>
                      <a:pt x="480" y="679"/>
                    </a:lnTo>
                    <a:lnTo>
                      <a:pt x="480" y="684"/>
                    </a:lnTo>
                    <a:lnTo>
                      <a:pt x="477" y="689"/>
                    </a:lnTo>
                    <a:lnTo>
                      <a:pt x="477" y="691"/>
                    </a:lnTo>
                    <a:lnTo>
                      <a:pt x="477" y="696"/>
                    </a:lnTo>
                    <a:lnTo>
                      <a:pt x="477" y="698"/>
                    </a:lnTo>
                    <a:lnTo>
                      <a:pt x="480" y="703"/>
                    </a:lnTo>
                    <a:lnTo>
                      <a:pt x="480" y="705"/>
                    </a:lnTo>
                    <a:lnTo>
                      <a:pt x="482" y="708"/>
                    </a:lnTo>
                    <a:lnTo>
                      <a:pt x="484" y="712"/>
                    </a:lnTo>
                    <a:lnTo>
                      <a:pt x="484" y="715"/>
                    </a:lnTo>
                    <a:lnTo>
                      <a:pt x="487" y="717"/>
                    </a:lnTo>
                    <a:lnTo>
                      <a:pt x="491" y="719"/>
                    </a:lnTo>
                    <a:lnTo>
                      <a:pt x="494" y="722"/>
                    </a:lnTo>
                    <a:lnTo>
                      <a:pt x="496" y="724"/>
                    </a:lnTo>
                    <a:lnTo>
                      <a:pt x="503" y="729"/>
                    </a:lnTo>
                    <a:lnTo>
                      <a:pt x="508" y="731"/>
                    </a:lnTo>
                    <a:lnTo>
                      <a:pt x="513" y="734"/>
                    </a:lnTo>
                    <a:lnTo>
                      <a:pt x="518" y="736"/>
                    </a:lnTo>
                    <a:lnTo>
                      <a:pt x="522" y="738"/>
                    </a:lnTo>
                    <a:lnTo>
                      <a:pt x="529" y="738"/>
                    </a:lnTo>
                    <a:lnTo>
                      <a:pt x="537" y="741"/>
                    </a:lnTo>
                    <a:lnTo>
                      <a:pt x="551" y="741"/>
                    </a:lnTo>
                    <a:lnTo>
                      <a:pt x="565" y="743"/>
                    </a:lnTo>
                    <a:lnTo>
                      <a:pt x="577" y="743"/>
                    </a:lnTo>
                    <a:lnTo>
                      <a:pt x="598" y="743"/>
                    </a:lnTo>
                    <a:lnTo>
                      <a:pt x="624" y="743"/>
                    </a:lnTo>
                    <a:lnTo>
                      <a:pt x="658" y="741"/>
                    </a:lnTo>
                    <a:lnTo>
                      <a:pt x="703" y="738"/>
                    </a:lnTo>
                    <a:lnTo>
                      <a:pt x="722" y="736"/>
                    </a:lnTo>
                    <a:lnTo>
                      <a:pt x="743" y="736"/>
                    </a:lnTo>
                    <a:lnTo>
                      <a:pt x="762" y="731"/>
                    </a:lnTo>
                    <a:lnTo>
                      <a:pt x="767" y="731"/>
                    </a:lnTo>
                    <a:lnTo>
                      <a:pt x="772" y="2"/>
                    </a:lnTo>
                    <a:lnTo>
                      <a:pt x="2" y="0"/>
                    </a:lnTo>
                    <a:close/>
                  </a:path>
                </a:pathLst>
              </a:custGeom>
              <a:solidFill>
                <a:schemeClr val="accent2"/>
              </a:solidFill>
              <a:ln w="9525" cap="flat" cmpd="sng">
                <a:solidFill>
                  <a:srgbClr val="805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aseline="-25000" dirty="0">
                  <a:solidFill>
                    <a:schemeClr val="dk1"/>
                  </a:solidFill>
                  <a:latin typeface="Tahoma"/>
                  <a:ea typeface="Tahoma"/>
                  <a:cs typeface="Tahoma"/>
                  <a:sym typeface="Tahoma"/>
                </a:endParaRPr>
              </a:p>
            </p:txBody>
          </p:sp>
        </p:grpSp>
      </p:grpSp>
      <p:pic>
        <p:nvPicPr>
          <p:cNvPr id="3" name="Picture 2">
            <a:extLst>
              <a:ext uri="{FF2B5EF4-FFF2-40B4-BE49-F238E27FC236}">
                <a16:creationId xmlns:a16="http://schemas.microsoft.com/office/drawing/2014/main" id="{DB4BBF2E-13FB-44E7-9772-47832A4F190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94999" y="3066240"/>
            <a:ext cx="2459881" cy="1639920"/>
          </a:xfrm>
          <a:prstGeom prst="rect">
            <a:avLst/>
          </a:prstGeom>
        </p:spPr>
      </p:pic>
    </p:spTree>
    <p:extLst>
      <p:ext uri="{BB962C8B-B14F-4D97-AF65-F5344CB8AC3E}">
        <p14:creationId xmlns:p14="http://schemas.microsoft.com/office/powerpoint/2010/main" val="416625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029C7-BC3D-44AD-8BC8-31153D990482}"/>
              </a:ext>
            </a:extLst>
          </p:cNvPr>
          <p:cNvSpPr>
            <a:spLocks noGrp="1"/>
          </p:cNvSpPr>
          <p:nvPr>
            <p:ph type="title"/>
          </p:nvPr>
        </p:nvSpPr>
        <p:spPr>
          <a:xfrm>
            <a:off x="558800" y="210603"/>
            <a:ext cx="11074400" cy="990600"/>
          </a:xfrm>
        </p:spPr>
        <p:txBody>
          <a:bodyPr/>
          <a:lstStyle/>
          <a:p>
            <a:r>
              <a:rPr lang="en-US" sz="4500" b="1" dirty="0">
                <a:solidFill>
                  <a:srgbClr val="FF0000"/>
                </a:solidFill>
              </a:rPr>
              <a:t>Oral Administrator Training</a:t>
            </a:r>
          </a:p>
        </p:txBody>
      </p:sp>
      <p:sp>
        <p:nvSpPr>
          <p:cNvPr id="3" name="Text Placeholder 2">
            <a:extLst>
              <a:ext uri="{FF2B5EF4-FFF2-40B4-BE49-F238E27FC236}">
                <a16:creationId xmlns:a16="http://schemas.microsoft.com/office/drawing/2014/main" id="{7EDCFA93-6EB5-468F-AFEE-AAAF62F64EEF}"/>
              </a:ext>
            </a:extLst>
          </p:cNvPr>
          <p:cNvSpPr>
            <a:spLocks noGrp="1"/>
          </p:cNvSpPr>
          <p:nvPr>
            <p:ph type="body" idx="1"/>
          </p:nvPr>
        </p:nvSpPr>
        <p:spPr/>
        <p:txBody>
          <a:bodyPr/>
          <a:lstStyle/>
          <a:p>
            <a:r>
              <a:rPr lang="en-US" sz="1800" dirty="0">
                <a:solidFill>
                  <a:srgbClr val="002060"/>
                </a:solidFill>
                <a:latin typeface="+mn-lt"/>
              </a:rPr>
              <a:t>** Note to CTC- it is required that after your group training, you go over the OA guidelines with those test administrators who will administer oral administration to ensure they understand books with the same form number are needed for the students AND themselves. Be sure they understand what can and cannot be read as per the guidelines outlined in the OA guideline manual. </a:t>
            </a:r>
          </a:p>
          <a:p>
            <a:endParaRPr lang="en-US" dirty="0"/>
          </a:p>
        </p:txBody>
      </p:sp>
      <p:pic>
        <p:nvPicPr>
          <p:cNvPr id="4" name="Picture 3">
            <a:extLst>
              <a:ext uri="{FF2B5EF4-FFF2-40B4-BE49-F238E27FC236}">
                <a16:creationId xmlns:a16="http://schemas.microsoft.com/office/drawing/2014/main" id="{EDEC8590-720F-4C05-8E0E-F9C843C587BA}"/>
              </a:ext>
            </a:extLst>
          </p:cNvPr>
          <p:cNvPicPr>
            <a:picLocks noChangeAspect="1"/>
          </p:cNvPicPr>
          <p:nvPr/>
        </p:nvPicPr>
        <p:blipFill>
          <a:blip r:embed="rId2"/>
          <a:stretch>
            <a:fillRect/>
          </a:stretch>
        </p:blipFill>
        <p:spPr>
          <a:xfrm>
            <a:off x="4549419" y="2629393"/>
            <a:ext cx="2737645" cy="3522704"/>
          </a:xfrm>
          <a:prstGeom prst="rect">
            <a:avLst/>
          </a:prstGeom>
        </p:spPr>
      </p:pic>
    </p:spTree>
    <p:extLst>
      <p:ext uri="{BB962C8B-B14F-4D97-AF65-F5344CB8AC3E}">
        <p14:creationId xmlns:p14="http://schemas.microsoft.com/office/powerpoint/2010/main" val="248992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63C4-69A3-4701-93B9-DAA45AD55479}"/>
              </a:ext>
            </a:extLst>
          </p:cNvPr>
          <p:cNvSpPr>
            <a:spLocks noGrp="1"/>
          </p:cNvSpPr>
          <p:nvPr>
            <p:ph type="title"/>
          </p:nvPr>
        </p:nvSpPr>
        <p:spPr>
          <a:xfrm>
            <a:off x="558800" y="362829"/>
            <a:ext cx="11074400" cy="990600"/>
          </a:xfrm>
        </p:spPr>
        <p:txBody>
          <a:bodyPr/>
          <a:lstStyle/>
          <a:p>
            <a:r>
              <a:rPr lang="en-US" sz="4500" b="1" dirty="0">
                <a:solidFill>
                  <a:srgbClr val="FF0000"/>
                </a:solidFill>
              </a:rPr>
              <a:t>STAAR Manual Review: Accommodations- Designated Supports- Oral Administration</a:t>
            </a:r>
          </a:p>
        </p:txBody>
      </p:sp>
      <p:sp>
        <p:nvSpPr>
          <p:cNvPr id="3" name="Text Placeholder 2">
            <a:extLst>
              <a:ext uri="{FF2B5EF4-FFF2-40B4-BE49-F238E27FC236}">
                <a16:creationId xmlns:a16="http://schemas.microsoft.com/office/drawing/2014/main" id="{62816BF3-ACDA-4391-90A7-260E72662B5A}"/>
              </a:ext>
            </a:extLst>
          </p:cNvPr>
          <p:cNvSpPr>
            <a:spLocks noGrp="1"/>
          </p:cNvSpPr>
          <p:nvPr>
            <p:ph type="body" idx="1"/>
          </p:nvPr>
        </p:nvSpPr>
        <p:spPr>
          <a:xfrm>
            <a:off x="508000" y="1798320"/>
            <a:ext cx="11582400" cy="4419600"/>
          </a:xfrm>
        </p:spPr>
        <p:txBody>
          <a:bodyPr/>
          <a:lstStyle/>
          <a:p>
            <a:pPr indent="0">
              <a:spcBef>
                <a:spcPts val="0"/>
              </a:spcBef>
            </a:pPr>
            <a:r>
              <a:rPr lang="en-US" sz="1800" dirty="0">
                <a:latin typeface="+mn-lt"/>
              </a:rPr>
              <a:t>For a student who meets the eligibility requirements, Oral Administration is a designated support in which test questions and answer choices are read aloud or signed to a student. For students taking STAAR online, OA is delivered using text-to-speech functionality. </a:t>
            </a:r>
          </a:p>
          <a:p>
            <a:endParaRPr lang="en" sz="1800" dirty="0">
              <a:solidFill>
                <a:schemeClr val="tx1"/>
              </a:solidFill>
              <a:latin typeface="+mn-lt"/>
              <a:ea typeface="Calibri"/>
              <a:cs typeface="Calibri"/>
              <a:sym typeface="Calibri"/>
            </a:endParaRPr>
          </a:p>
          <a:p>
            <a:r>
              <a:rPr lang="en" sz="1800" dirty="0">
                <a:solidFill>
                  <a:schemeClr val="tx1"/>
                </a:solidFill>
                <a:latin typeface="+mn-lt"/>
                <a:ea typeface="Calibri"/>
                <a:cs typeface="Calibri"/>
                <a:sym typeface="Calibri"/>
              </a:rPr>
              <a:t>There is a </a:t>
            </a:r>
            <a:r>
              <a:rPr lang="en-US" sz="1800" b="1" u="sng" dirty="0">
                <a:solidFill>
                  <a:schemeClr val="tx1"/>
                </a:solidFill>
                <a:latin typeface="+mn-lt"/>
                <a:ea typeface="Calibri"/>
                <a:cs typeface="Calibri"/>
                <a:sym typeface="Calibri"/>
              </a:rPr>
              <a:t>SEPARATE</a:t>
            </a:r>
            <a:r>
              <a:rPr lang="en" sz="1800" u="sng" dirty="0">
                <a:solidFill>
                  <a:schemeClr val="tx1"/>
                </a:solidFill>
                <a:latin typeface="+mn-lt"/>
                <a:ea typeface="Calibri"/>
                <a:cs typeface="Calibri"/>
                <a:sym typeface="Calibri"/>
              </a:rPr>
              <a:t> guidelines manual </a:t>
            </a:r>
            <a:r>
              <a:rPr lang="en" sz="1800" dirty="0">
                <a:solidFill>
                  <a:schemeClr val="tx1"/>
                </a:solidFill>
                <a:latin typeface="+mn-lt"/>
                <a:ea typeface="Calibri"/>
                <a:cs typeface="Calibri"/>
                <a:sym typeface="Calibri"/>
              </a:rPr>
              <a:t>for OA! </a:t>
            </a:r>
            <a:r>
              <a:rPr lang="en-US" sz="1800" dirty="0">
                <a:solidFill>
                  <a:schemeClr val="tx1"/>
                </a:solidFill>
                <a:latin typeface="+mn-lt"/>
                <a:ea typeface="Calibri"/>
                <a:cs typeface="Calibri"/>
                <a:sym typeface="Calibri"/>
              </a:rPr>
              <a:t>P</a:t>
            </a:r>
            <a:r>
              <a:rPr lang="en" sz="1800" dirty="0">
                <a:solidFill>
                  <a:schemeClr val="tx1"/>
                </a:solidFill>
                <a:latin typeface="+mn-lt"/>
                <a:ea typeface="Calibri"/>
                <a:cs typeface="Calibri"/>
                <a:sym typeface="Calibri"/>
              </a:rPr>
              <a:t>lease raise your hand if you will administer an oral administration test session and did not </a:t>
            </a:r>
            <a:r>
              <a:rPr lang="en-US" sz="1800" dirty="0">
                <a:solidFill>
                  <a:schemeClr val="tx1"/>
                </a:solidFill>
                <a:latin typeface="+mn-lt"/>
                <a:ea typeface="Calibri"/>
                <a:cs typeface="Calibri"/>
                <a:sym typeface="Calibri"/>
              </a:rPr>
              <a:t>receive </a:t>
            </a:r>
            <a:r>
              <a:rPr lang="en" sz="1800" dirty="0">
                <a:solidFill>
                  <a:schemeClr val="tx1"/>
                </a:solidFill>
                <a:latin typeface="+mn-lt"/>
                <a:ea typeface="Calibri"/>
                <a:cs typeface="Calibri"/>
                <a:sym typeface="Calibri"/>
              </a:rPr>
              <a:t>the OA guidleines manual. </a:t>
            </a:r>
            <a:r>
              <a:rPr lang="en-US" sz="1800" b="1" dirty="0">
                <a:solidFill>
                  <a:schemeClr val="tx1"/>
                </a:solidFill>
                <a:latin typeface="+mn-lt"/>
                <a:ea typeface="Calibri"/>
                <a:cs typeface="Calibri"/>
                <a:sym typeface="Calibri"/>
              </a:rPr>
              <a:t>Test Administrators administering OA sessions must:</a:t>
            </a:r>
            <a:endParaRPr lang="en" sz="1800" b="1" dirty="0">
              <a:solidFill>
                <a:schemeClr val="tx1"/>
              </a:solidFill>
              <a:latin typeface="+mn-lt"/>
              <a:ea typeface="Calibri"/>
              <a:cs typeface="Calibri"/>
              <a:sym typeface="Calibri"/>
            </a:endParaRPr>
          </a:p>
          <a:p>
            <a:pPr marL="514350" indent="-285750">
              <a:buFont typeface="Arial" panose="020B0604020202020204" pitchFamily="34" charset="0"/>
              <a:buChar char="•"/>
            </a:pPr>
            <a:r>
              <a:rPr lang="en-US" sz="1800" dirty="0">
                <a:solidFill>
                  <a:schemeClr val="tx1"/>
                </a:solidFill>
                <a:latin typeface="+mn-lt"/>
              </a:rPr>
              <a:t>review and be trained in the procedures specific to an oral administration based on the Oral/Signed Administration Guidelines prior to administering assessment</a:t>
            </a:r>
          </a:p>
          <a:p>
            <a:pPr marL="514350" indent="-285750">
              <a:buClrTx/>
              <a:buFont typeface="Arial" panose="020B0604020202020204" pitchFamily="34" charset="0"/>
              <a:buChar char="•"/>
            </a:pPr>
            <a:r>
              <a:rPr lang="en-US" sz="1800" dirty="0">
                <a:solidFill>
                  <a:schemeClr val="tx1"/>
                </a:solidFill>
                <a:latin typeface="+mn-lt"/>
              </a:rPr>
              <a:t>be familiar with what is and is not allowable to be read during Oral Administration for each different subject</a:t>
            </a:r>
          </a:p>
          <a:p>
            <a:pPr marL="514350" indent="-285750">
              <a:buClrTx/>
              <a:buFont typeface="Arial" panose="020B0604020202020204" pitchFamily="34" charset="0"/>
              <a:buChar char="•"/>
            </a:pPr>
            <a:r>
              <a:rPr lang="en-US" sz="1800" dirty="0">
                <a:solidFill>
                  <a:schemeClr val="tx1"/>
                </a:solidFill>
                <a:latin typeface="+mn-lt"/>
              </a:rPr>
              <a:t>complete oath</a:t>
            </a:r>
          </a:p>
          <a:p>
            <a:pPr marL="514350" indent="-285750">
              <a:buClrTx/>
              <a:buFont typeface="Arial" panose="020B0604020202020204" pitchFamily="34" charset="0"/>
              <a:buChar char="•"/>
            </a:pPr>
            <a:endParaRPr lang="en-US" sz="1800" dirty="0">
              <a:solidFill>
                <a:schemeClr val="tx1"/>
              </a:solidFill>
              <a:latin typeface="+mn-lt"/>
            </a:endParaRPr>
          </a:p>
          <a:p>
            <a:pPr marL="228600" indent="0">
              <a:buClrTx/>
            </a:pPr>
            <a:r>
              <a:rPr lang="en-US" sz="1800" dirty="0">
                <a:solidFill>
                  <a:srgbClr val="0070C0"/>
                </a:solidFill>
                <a:hlinkClick r:id="rId2">
                  <a:extLst>
                    <a:ext uri="{A12FA001-AC4F-418D-AE19-62706E023703}">
                      <ahyp:hlinkClr xmlns:ahyp="http://schemas.microsoft.com/office/drawing/2018/hyperlinkcolor" val="tx"/>
                    </a:ext>
                  </a:extLst>
                </a:hlinkClick>
              </a:rPr>
              <a:t>Oral and Signed Administrations Educator Guide</a:t>
            </a:r>
            <a:endParaRPr lang="en-US" sz="1800" dirty="0">
              <a:solidFill>
                <a:srgbClr val="0070C0"/>
              </a:solidFill>
              <a:latin typeface="+mn-lt"/>
            </a:endParaRPr>
          </a:p>
          <a:p>
            <a:pPr indent="0">
              <a:spcBef>
                <a:spcPts val="0"/>
              </a:spcBef>
            </a:pPr>
            <a:endParaRPr lang="en-US" sz="1800" dirty="0">
              <a:latin typeface="+mn-lt"/>
            </a:endParaRPr>
          </a:p>
        </p:txBody>
      </p:sp>
      <p:pic>
        <p:nvPicPr>
          <p:cNvPr id="4" name="Picture 3">
            <a:extLst>
              <a:ext uri="{FF2B5EF4-FFF2-40B4-BE49-F238E27FC236}">
                <a16:creationId xmlns:a16="http://schemas.microsoft.com/office/drawing/2014/main" id="{38450656-5041-453B-9AD8-B2B7D62432FC}"/>
              </a:ext>
            </a:extLst>
          </p:cNvPr>
          <p:cNvPicPr>
            <a:picLocks noChangeAspect="1"/>
          </p:cNvPicPr>
          <p:nvPr/>
        </p:nvPicPr>
        <p:blipFill>
          <a:blip r:embed="rId3"/>
          <a:stretch>
            <a:fillRect/>
          </a:stretch>
        </p:blipFill>
        <p:spPr>
          <a:xfrm>
            <a:off x="5704279" y="4911020"/>
            <a:ext cx="1512447" cy="1946980"/>
          </a:xfrm>
          <a:prstGeom prst="rect">
            <a:avLst/>
          </a:prstGeom>
        </p:spPr>
      </p:pic>
    </p:spTree>
    <p:extLst>
      <p:ext uri="{BB962C8B-B14F-4D97-AF65-F5344CB8AC3E}">
        <p14:creationId xmlns:p14="http://schemas.microsoft.com/office/powerpoint/2010/main" val="23313777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6" name="Title 1">
            <a:extLst>
              <a:ext uri="{FF2B5EF4-FFF2-40B4-BE49-F238E27FC236}">
                <a16:creationId xmlns:a16="http://schemas.microsoft.com/office/drawing/2014/main" id="{35C14938-E659-4FFC-A99C-31247C4C4B7B}"/>
              </a:ext>
            </a:extLst>
          </p:cNvPr>
          <p:cNvSpPr txBox="1">
            <a:spLocks/>
          </p:cNvSpPr>
          <p:nvPr/>
        </p:nvSpPr>
        <p:spPr>
          <a:xfrm>
            <a:off x="1408250" y="1081646"/>
            <a:ext cx="9220198" cy="6371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4500" b="1" dirty="0">
                <a:solidFill>
                  <a:srgbClr val="FF0000"/>
                </a:solidFill>
                <a:latin typeface="Source Sans Pro" panose="020B0503030403020204" pitchFamily="34" charset="0"/>
                <a:ea typeface="Source Sans Pro" panose="020B0503030403020204" pitchFamily="34" charset="0"/>
              </a:rPr>
              <a:t>Oral Administration Test Administrator Module</a:t>
            </a:r>
          </a:p>
        </p:txBody>
      </p:sp>
      <p:sp>
        <p:nvSpPr>
          <p:cNvPr id="7" name="Rectangle 6">
            <a:extLst>
              <a:ext uri="{FF2B5EF4-FFF2-40B4-BE49-F238E27FC236}">
                <a16:creationId xmlns:a16="http://schemas.microsoft.com/office/drawing/2014/main" id="{D0EB4ED1-71C6-470D-B9A7-849B61088F50}"/>
              </a:ext>
            </a:extLst>
          </p:cNvPr>
          <p:cNvSpPr/>
          <p:nvPr/>
        </p:nvSpPr>
        <p:spPr>
          <a:xfrm>
            <a:off x="1263033" y="5675918"/>
            <a:ext cx="5505425" cy="707886"/>
          </a:xfrm>
          <a:prstGeom prst="rect">
            <a:avLst/>
          </a:prstGeom>
        </p:spPr>
        <p:txBody>
          <a:bodyPr wrap="square">
            <a:spAutoFit/>
          </a:bodyPr>
          <a:lstStyle/>
          <a:p>
            <a:r>
              <a:rPr lang="en-US" sz="2000" dirty="0">
                <a:solidFill>
                  <a:srgbClr val="0070C0"/>
                </a:solidFill>
                <a:hlinkClick r:id="rId3">
                  <a:extLst>
                    <a:ext uri="{A12FA001-AC4F-418D-AE19-62706E023703}">
                      <ahyp:hlinkClr xmlns:ahyp="http://schemas.microsoft.com/office/drawing/2018/hyperlinkcolor" val="tx"/>
                    </a:ext>
                  </a:extLst>
                </a:hlinkClick>
              </a:rPr>
              <a:t>Oral/Signed Administration for Test Administrators</a:t>
            </a:r>
            <a:endParaRPr lang="en-US" sz="2000" dirty="0">
              <a:solidFill>
                <a:srgbClr val="0070C0"/>
              </a:solidFill>
            </a:endParaRPr>
          </a:p>
        </p:txBody>
      </p:sp>
      <p:pic>
        <p:nvPicPr>
          <p:cNvPr id="8" name="Picture 7">
            <a:extLst>
              <a:ext uri="{FF2B5EF4-FFF2-40B4-BE49-F238E27FC236}">
                <a16:creationId xmlns:a16="http://schemas.microsoft.com/office/drawing/2014/main" id="{3B84E99F-C0EE-4300-895D-F8A2C8ED492F}"/>
              </a:ext>
            </a:extLst>
          </p:cNvPr>
          <p:cNvPicPr>
            <a:picLocks noChangeAspect="1"/>
          </p:cNvPicPr>
          <p:nvPr/>
        </p:nvPicPr>
        <p:blipFill>
          <a:blip r:embed="rId4"/>
          <a:stretch>
            <a:fillRect/>
          </a:stretch>
        </p:blipFill>
        <p:spPr>
          <a:xfrm>
            <a:off x="1408250" y="3444234"/>
            <a:ext cx="1660405" cy="2137462"/>
          </a:xfrm>
          <a:prstGeom prst="rect">
            <a:avLst/>
          </a:prstGeom>
        </p:spPr>
      </p:pic>
      <p:sp>
        <p:nvSpPr>
          <p:cNvPr id="9" name="TextBox 8">
            <a:extLst>
              <a:ext uri="{FF2B5EF4-FFF2-40B4-BE49-F238E27FC236}">
                <a16:creationId xmlns:a16="http://schemas.microsoft.com/office/drawing/2014/main" id="{86F95C5E-9AC0-4B1D-89E9-6E89F85E8D76}"/>
              </a:ext>
            </a:extLst>
          </p:cNvPr>
          <p:cNvSpPr txBox="1"/>
          <p:nvPr/>
        </p:nvSpPr>
        <p:spPr>
          <a:xfrm>
            <a:off x="1263033" y="1718797"/>
            <a:ext cx="7367560" cy="1631216"/>
          </a:xfrm>
          <a:prstGeom prst="rect">
            <a:avLst/>
          </a:prstGeom>
          <a:noFill/>
        </p:spPr>
        <p:txBody>
          <a:bodyPr wrap="square" rtlCol="0">
            <a:spAutoFit/>
          </a:bodyPr>
          <a:lstStyle/>
          <a:p>
            <a:r>
              <a:rPr lang="en-US" sz="2000" dirty="0"/>
              <a:t>TEA has developed a module intended for test administrators who will provide the designated support of Oral/Signed Administration. The module focuses on the “Oral/Signed Administration Educator Guide” as well as “Oral/Signed Administration for Reading/Language Arts tests.”</a:t>
            </a:r>
          </a:p>
        </p:txBody>
      </p:sp>
      <p:sp>
        <p:nvSpPr>
          <p:cNvPr id="3" name="Rectangle 2">
            <a:extLst>
              <a:ext uri="{FF2B5EF4-FFF2-40B4-BE49-F238E27FC236}">
                <a16:creationId xmlns:a16="http://schemas.microsoft.com/office/drawing/2014/main" id="{131CC3DB-A293-4052-994F-CB9F8E243D8D}"/>
              </a:ext>
            </a:extLst>
          </p:cNvPr>
          <p:cNvSpPr/>
          <p:nvPr/>
        </p:nvSpPr>
        <p:spPr>
          <a:xfrm>
            <a:off x="5582593" y="3957463"/>
            <a:ext cx="6096000" cy="1477328"/>
          </a:xfrm>
          <a:prstGeom prst="rect">
            <a:avLst/>
          </a:prstGeom>
        </p:spPr>
        <p:txBody>
          <a:bodyPr>
            <a:spAutoFit/>
          </a:bodyPr>
          <a:lstStyle/>
          <a:p>
            <a:r>
              <a:rPr lang="en-US" sz="1800" dirty="0">
                <a:solidFill>
                  <a:srgbClr val="002060"/>
                </a:solidFill>
              </a:rPr>
              <a:t>** Note to CTC- You may complete this module as a group or have Test Administrators who will administer an OA testing site, complete the module independently and provide you a copy of the certificate provided at the end of the module upon successful course completion. </a:t>
            </a:r>
          </a:p>
        </p:txBody>
      </p:sp>
    </p:spTree>
    <p:extLst>
      <p:ext uri="{BB962C8B-B14F-4D97-AF65-F5344CB8AC3E}">
        <p14:creationId xmlns:p14="http://schemas.microsoft.com/office/powerpoint/2010/main" val="148961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983"/>
        <p:cNvGrpSpPr/>
        <p:nvPr/>
      </p:nvGrpSpPr>
      <p:grpSpPr>
        <a:xfrm>
          <a:off x="0" y="0"/>
          <a:ext cx="0" cy="0"/>
          <a:chOff x="0" y="0"/>
          <a:chExt cx="0" cy="0"/>
        </a:xfrm>
      </p:grpSpPr>
      <p:grpSp>
        <p:nvGrpSpPr>
          <p:cNvPr id="4" name="Group 3">
            <a:extLst>
              <a:ext uri="{FF2B5EF4-FFF2-40B4-BE49-F238E27FC236}">
                <a16:creationId xmlns:a16="http://schemas.microsoft.com/office/drawing/2014/main" id="{36D95626-FDD0-4D58-8E00-D510135818D2}"/>
              </a:ext>
            </a:extLst>
          </p:cNvPr>
          <p:cNvGrpSpPr/>
          <p:nvPr/>
        </p:nvGrpSpPr>
        <p:grpSpPr>
          <a:xfrm>
            <a:off x="230830" y="-187067"/>
            <a:ext cx="10588827" cy="6957997"/>
            <a:chOff x="230830" y="-187067"/>
            <a:chExt cx="10588827" cy="6957997"/>
          </a:xfrm>
        </p:grpSpPr>
        <p:grpSp>
          <p:nvGrpSpPr>
            <p:cNvPr id="3984" name="Google Shape;3984;p26"/>
            <p:cNvGrpSpPr/>
            <p:nvPr/>
          </p:nvGrpSpPr>
          <p:grpSpPr>
            <a:xfrm rot="1674322">
              <a:off x="230830" y="-187067"/>
              <a:ext cx="10588827" cy="6957997"/>
              <a:chOff x="-1096820" y="990601"/>
              <a:chExt cx="10588827" cy="6957997"/>
            </a:xfrm>
          </p:grpSpPr>
          <p:grpSp>
            <p:nvGrpSpPr>
              <p:cNvPr id="3985" name="Google Shape;3985;p26"/>
              <p:cNvGrpSpPr/>
              <p:nvPr/>
            </p:nvGrpSpPr>
            <p:grpSpPr>
              <a:xfrm>
                <a:off x="-1096820" y="3855600"/>
                <a:ext cx="4913626" cy="4092997"/>
                <a:chOff x="-1096820" y="3855600"/>
                <a:chExt cx="4913626" cy="4092997"/>
              </a:xfrm>
            </p:grpSpPr>
            <p:sp>
              <p:nvSpPr>
                <p:cNvPr id="3986" name="Google Shape;3986;p26"/>
                <p:cNvSpPr/>
                <p:nvPr/>
              </p:nvSpPr>
              <p:spPr>
                <a:xfrm>
                  <a:off x="-1096820" y="4025979"/>
                  <a:ext cx="4848226" cy="3579813"/>
                </a:xfrm>
                <a:custGeom>
                  <a:avLst/>
                  <a:gdLst/>
                  <a:ahLst/>
                  <a:cxnLst/>
                  <a:rect l="l" t="t" r="r" b="b"/>
                  <a:pathLst>
                    <a:path w="2089" h="1543" extrusionOk="0">
                      <a:moveTo>
                        <a:pt x="1709" y="675"/>
                      </a:moveTo>
                      <a:cubicBezTo>
                        <a:pt x="2089" y="291"/>
                        <a:pt x="1405" y="333"/>
                        <a:pt x="1405" y="333"/>
                      </a:cubicBezTo>
                      <a:cubicBezTo>
                        <a:pt x="1035" y="408"/>
                        <a:pt x="574" y="64"/>
                        <a:pt x="0" y="0"/>
                      </a:cubicBezTo>
                      <a:cubicBezTo>
                        <a:pt x="0" y="1543"/>
                        <a:pt x="0" y="1543"/>
                        <a:pt x="0" y="1543"/>
                      </a:cubicBezTo>
                      <a:cubicBezTo>
                        <a:pt x="1755" y="1543"/>
                        <a:pt x="1755" y="1543"/>
                        <a:pt x="1755" y="1543"/>
                      </a:cubicBezTo>
                      <a:cubicBezTo>
                        <a:pt x="1613" y="1226"/>
                        <a:pt x="1521" y="865"/>
                        <a:pt x="1709" y="675"/>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7" name="Google Shape;3987;p26"/>
                <p:cNvSpPr/>
                <p:nvPr/>
              </p:nvSpPr>
              <p:spPr>
                <a:xfrm>
                  <a:off x="-928949" y="4264392"/>
                  <a:ext cx="4386263" cy="3340100"/>
                </a:xfrm>
                <a:custGeom>
                  <a:avLst/>
                  <a:gdLst/>
                  <a:ahLst/>
                  <a:cxnLst/>
                  <a:rect l="l" t="t" r="r" b="b"/>
                  <a:pathLst>
                    <a:path w="1890" h="1439" extrusionOk="0">
                      <a:moveTo>
                        <a:pt x="1675" y="1439"/>
                      </a:moveTo>
                      <a:cubicBezTo>
                        <a:pt x="1526" y="1149"/>
                        <a:pt x="1386" y="763"/>
                        <a:pt x="1571" y="575"/>
                      </a:cubicBezTo>
                      <a:cubicBezTo>
                        <a:pt x="1890" y="253"/>
                        <a:pt x="1317" y="288"/>
                        <a:pt x="1317" y="288"/>
                      </a:cubicBezTo>
                      <a:cubicBezTo>
                        <a:pt x="976" y="357"/>
                        <a:pt x="546" y="5"/>
                        <a:pt x="0" y="0"/>
                      </a:cubicBezTo>
                      <a:cubicBezTo>
                        <a:pt x="0" y="1439"/>
                        <a:pt x="0" y="1439"/>
                        <a:pt x="0" y="1439"/>
                      </a:cubicBezTo>
                      <a:lnTo>
                        <a:pt x="1675" y="1439"/>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8" name="Google Shape;3988;p26"/>
                <p:cNvSpPr/>
                <p:nvPr/>
              </p:nvSpPr>
              <p:spPr>
                <a:xfrm>
                  <a:off x="-885035" y="4380800"/>
                  <a:ext cx="3990975" cy="2947988"/>
                </a:xfrm>
                <a:custGeom>
                  <a:avLst/>
                  <a:gdLst/>
                  <a:ahLst/>
                  <a:cxnLst/>
                  <a:rect l="l" t="t" r="r" b="b"/>
                  <a:pathLst>
                    <a:path w="1720" h="1270" extrusionOk="0">
                      <a:moveTo>
                        <a:pt x="1539" y="1270"/>
                      </a:moveTo>
                      <a:cubicBezTo>
                        <a:pt x="1428" y="1026"/>
                        <a:pt x="1329" y="555"/>
                        <a:pt x="1468" y="415"/>
                      </a:cubicBezTo>
                      <a:cubicBezTo>
                        <a:pt x="1720" y="160"/>
                        <a:pt x="1267" y="188"/>
                        <a:pt x="1267" y="188"/>
                      </a:cubicBezTo>
                      <a:cubicBezTo>
                        <a:pt x="1018" y="238"/>
                        <a:pt x="429" y="34"/>
                        <a:pt x="0" y="0"/>
                      </a:cubicBezTo>
                      <a:cubicBezTo>
                        <a:pt x="0" y="1270"/>
                        <a:pt x="0" y="1270"/>
                        <a:pt x="0" y="1270"/>
                      </a:cubicBezTo>
                      <a:lnTo>
                        <a:pt x="1539" y="127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89" name="Google Shape;3989;p26"/>
                <p:cNvSpPr/>
                <p:nvPr/>
              </p:nvSpPr>
              <p:spPr>
                <a:xfrm>
                  <a:off x="-529770" y="4589381"/>
                  <a:ext cx="4346576" cy="2778125"/>
                </a:xfrm>
                <a:custGeom>
                  <a:avLst/>
                  <a:gdLst/>
                  <a:ahLst/>
                  <a:cxnLst/>
                  <a:rect l="l" t="t" r="r" b="b"/>
                  <a:pathLst>
                    <a:path w="1873" h="1197" extrusionOk="0">
                      <a:moveTo>
                        <a:pt x="1038" y="1197"/>
                      </a:moveTo>
                      <a:cubicBezTo>
                        <a:pt x="996" y="941"/>
                        <a:pt x="1183" y="512"/>
                        <a:pt x="1332" y="402"/>
                      </a:cubicBezTo>
                      <a:cubicBezTo>
                        <a:pt x="1873" y="0"/>
                        <a:pt x="1129" y="195"/>
                        <a:pt x="1129" y="195"/>
                      </a:cubicBezTo>
                      <a:cubicBezTo>
                        <a:pt x="924" y="230"/>
                        <a:pt x="414" y="239"/>
                        <a:pt x="0" y="238"/>
                      </a:cubicBezTo>
                      <a:cubicBezTo>
                        <a:pt x="0" y="1197"/>
                        <a:pt x="0" y="1197"/>
                        <a:pt x="0" y="1197"/>
                      </a:cubicBezTo>
                      <a:lnTo>
                        <a:pt x="1038" y="1197"/>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0" name="Google Shape;3990;p26"/>
                <p:cNvSpPr/>
                <p:nvPr/>
              </p:nvSpPr>
              <p:spPr>
                <a:xfrm rot="3198694">
                  <a:off x="296147" y="3851671"/>
                  <a:ext cx="2048752" cy="4100856"/>
                </a:xfrm>
                <a:custGeom>
                  <a:avLst/>
                  <a:gdLst/>
                  <a:ahLst/>
                  <a:cxnLst/>
                  <a:rect l="l" t="t" r="r" b="b"/>
                  <a:pathLst>
                    <a:path w="2048752" h="4100856" extrusionOk="0">
                      <a:moveTo>
                        <a:pt x="1330309" y="34855"/>
                      </a:moveTo>
                      <a:cubicBezTo>
                        <a:pt x="1350502" y="10188"/>
                        <a:pt x="1368457" y="-2177"/>
                        <a:pt x="1383758" y="315"/>
                      </a:cubicBezTo>
                      <a:cubicBezTo>
                        <a:pt x="1506165" y="20247"/>
                        <a:pt x="1239974" y="1310935"/>
                        <a:pt x="1399776" y="1849396"/>
                      </a:cubicBezTo>
                      <a:cubicBezTo>
                        <a:pt x="1530861" y="2291095"/>
                        <a:pt x="1661562" y="2584222"/>
                        <a:pt x="2048752" y="2965248"/>
                      </a:cubicBezTo>
                      <a:lnTo>
                        <a:pt x="1202652" y="4100856"/>
                      </a:lnTo>
                      <a:lnTo>
                        <a:pt x="0" y="3204804"/>
                      </a:lnTo>
                      <a:cubicBezTo>
                        <a:pt x="266839" y="2608946"/>
                        <a:pt x="501611" y="1991550"/>
                        <a:pt x="720441" y="1485786"/>
                      </a:cubicBezTo>
                      <a:cubicBezTo>
                        <a:pt x="937967" y="983035"/>
                        <a:pt x="1188957" y="207524"/>
                        <a:pt x="1330309" y="34855"/>
                      </a:cubicBezTo>
                      <a:close/>
                    </a:path>
                  </a:pathLst>
                </a:custGeom>
                <a:solidFill>
                  <a:srgbClr val="FADF0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Tahoma"/>
                    <a:ea typeface="Tahoma"/>
                    <a:cs typeface="Tahoma"/>
                    <a:sym typeface="Tahoma"/>
                  </a:endParaRPr>
                </a:p>
              </p:txBody>
            </p:sp>
          </p:grpSp>
          <p:grpSp>
            <p:nvGrpSpPr>
              <p:cNvPr id="3991" name="Google Shape;3991;p26"/>
              <p:cNvGrpSpPr/>
              <p:nvPr/>
            </p:nvGrpSpPr>
            <p:grpSpPr>
              <a:xfrm rot="9140475">
                <a:off x="2621281" y="2525213"/>
                <a:ext cx="6949437" cy="1371601"/>
                <a:chOff x="836868" y="3937649"/>
                <a:chExt cx="5037137" cy="628940"/>
              </a:xfrm>
            </p:grpSpPr>
            <p:sp>
              <p:nvSpPr>
                <p:cNvPr id="3992" name="Google Shape;3992;p26"/>
                <p:cNvSpPr/>
                <p:nvPr/>
              </p:nvSpPr>
              <p:spPr>
                <a:xfrm>
                  <a:off x="836868" y="3937649"/>
                  <a:ext cx="5034329" cy="62613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3" name="Google Shape;3993;p26"/>
                <p:cNvSpPr/>
                <p:nvPr/>
              </p:nvSpPr>
              <p:spPr>
                <a:xfrm>
                  <a:off x="2355871" y="4149635"/>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4" name="Google Shape;3994;p26"/>
                <p:cNvSpPr/>
                <p:nvPr/>
              </p:nvSpPr>
              <p:spPr>
                <a:xfrm>
                  <a:off x="2355871" y="4472529"/>
                  <a:ext cx="1837685" cy="14039"/>
                </a:xfrm>
                <a:prstGeom prst="rect">
                  <a:avLst/>
                </a:prstGeom>
                <a:solidFill>
                  <a:srgbClr val="ABAB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5" name="Google Shape;3995;p26"/>
                <p:cNvSpPr/>
                <p:nvPr/>
              </p:nvSpPr>
              <p:spPr>
                <a:xfrm>
                  <a:off x="839676" y="4089268"/>
                  <a:ext cx="422569" cy="320086"/>
                </a:xfrm>
                <a:custGeom>
                  <a:avLst/>
                  <a:gdLst/>
                  <a:ahLst/>
                  <a:cxnLst/>
                  <a:rect l="l" t="t" r="r" b="b"/>
                  <a:pathLst>
                    <a:path w="127" h="95" extrusionOk="0">
                      <a:moveTo>
                        <a:pt x="114" y="0"/>
                      </a:moveTo>
                      <a:cubicBezTo>
                        <a:pt x="96" y="8"/>
                        <a:pt x="0" y="29"/>
                        <a:pt x="0" y="48"/>
                      </a:cubicBezTo>
                      <a:cubicBezTo>
                        <a:pt x="0" y="66"/>
                        <a:pt x="101" y="90"/>
                        <a:pt x="119" y="95"/>
                      </a:cubicBezTo>
                      <a:cubicBezTo>
                        <a:pt x="122" y="75"/>
                        <a:pt x="127" y="25"/>
                        <a:pt x="114" y="0"/>
                      </a:cubicBezTo>
                      <a:close/>
                    </a:path>
                  </a:pathLst>
                </a:custGeom>
                <a:solidFill>
                  <a:srgbClr val="1C1C1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6" name="Google Shape;3996;p26"/>
                <p:cNvSpPr/>
                <p:nvPr/>
              </p:nvSpPr>
              <p:spPr>
                <a:xfrm>
                  <a:off x="5249276" y="3944668"/>
                  <a:ext cx="624729" cy="621921"/>
                </a:xfrm>
                <a:custGeom>
                  <a:avLst/>
                  <a:gdLst/>
                  <a:ahLst/>
                  <a:cxnLst/>
                  <a:rect l="l" t="t" r="r" b="b"/>
                  <a:pathLst>
                    <a:path w="188" h="185" extrusionOk="0">
                      <a:moveTo>
                        <a:pt x="146" y="185"/>
                      </a:moveTo>
                      <a:cubicBezTo>
                        <a:pt x="164" y="185"/>
                        <a:pt x="187" y="178"/>
                        <a:pt x="188" y="88"/>
                      </a:cubicBezTo>
                      <a:cubicBezTo>
                        <a:pt x="188" y="22"/>
                        <a:pt x="165" y="0"/>
                        <a:pt x="147" y="0"/>
                      </a:cubicBezTo>
                      <a:cubicBezTo>
                        <a:pt x="139" y="0"/>
                        <a:pt x="75" y="0"/>
                        <a:pt x="68" y="0"/>
                      </a:cubicBezTo>
                      <a:cubicBezTo>
                        <a:pt x="50" y="0"/>
                        <a:pt x="1" y="41"/>
                        <a:pt x="0" y="92"/>
                      </a:cubicBezTo>
                      <a:cubicBezTo>
                        <a:pt x="0" y="143"/>
                        <a:pt x="49" y="185"/>
                        <a:pt x="67" y="185"/>
                      </a:cubicBezTo>
                      <a:cubicBezTo>
                        <a:pt x="75" y="185"/>
                        <a:pt x="138" y="185"/>
                        <a:pt x="146" y="185"/>
                      </a:cubicBezTo>
                      <a:close/>
                    </a:path>
                  </a:pathLst>
                </a:custGeom>
                <a:gradFill>
                  <a:gsLst>
                    <a:gs pos="0">
                      <a:srgbClr val="FF3D3E"/>
                    </a:gs>
                    <a:gs pos="20000">
                      <a:srgbClr val="FF3D3E"/>
                    </a:gs>
                    <a:gs pos="60000">
                      <a:schemeClr val="accent3"/>
                    </a:gs>
                    <a:gs pos="100000">
                      <a:schemeClr val="accent3"/>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7" name="Google Shape;3997;p26"/>
                <p:cNvSpPr/>
                <p:nvPr/>
              </p:nvSpPr>
              <p:spPr>
                <a:xfrm>
                  <a:off x="5599062" y="4080097"/>
                  <a:ext cx="168466" cy="289200"/>
                </a:xfrm>
                <a:custGeom>
                  <a:avLst/>
                  <a:gdLst/>
                  <a:ahLst/>
                  <a:cxnLst/>
                  <a:rect l="l" t="t" r="r" b="b"/>
                  <a:pathLst>
                    <a:path w="51" h="86" extrusionOk="0">
                      <a:moveTo>
                        <a:pt x="28" y="86"/>
                      </a:moveTo>
                      <a:cubicBezTo>
                        <a:pt x="15" y="86"/>
                        <a:pt x="0" y="64"/>
                        <a:pt x="0" y="45"/>
                      </a:cubicBezTo>
                      <a:cubicBezTo>
                        <a:pt x="1" y="25"/>
                        <a:pt x="8" y="0"/>
                        <a:pt x="22" y="0"/>
                      </a:cubicBezTo>
                      <a:cubicBezTo>
                        <a:pt x="35" y="0"/>
                        <a:pt x="51" y="21"/>
                        <a:pt x="51" y="40"/>
                      </a:cubicBezTo>
                      <a:cubicBezTo>
                        <a:pt x="51" y="60"/>
                        <a:pt x="41" y="86"/>
                        <a:pt x="28" y="86"/>
                      </a:cubicBezTo>
                      <a:close/>
                    </a:path>
                  </a:pathLst>
                </a:custGeom>
                <a:gradFill>
                  <a:gsLst>
                    <a:gs pos="0">
                      <a:srgbClr val="FF6A6A"/>
                    </a:gs>
                    <a:gs pos="20000">
                      <a:srgbClr val="FF6A6A"/>
                    </a:gs>
                    <a:gs pos="60000">
                      <a:srgbClr val="FE6464"/>
                    </a:gs>
                    <a:gs pos="100000">
                      <a:srgbClr val="FE64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8" name="Google Shape;3998;p26"/>
                <p:cNvSpPr/>
                <p:nvPr/>
              </p:nvSpPr>
              <p:spPr>
                <a:xfrm>
                  <a:off x="5620614" y="4104060"/>
                  <a:ext cx="153023" cy="130561"/>
                </a:xfrm>
                <a:custGeom>
                  <a:avLst/>
                  <a:gdLst/>
                  <a:ahLst/>
                  <a:cxnLst/>
                  <a:rect l="l" t="t" r="r" b="b"/>
                  <a:pathLst>
                    <a:path w="46" h="39" extrusionOk="0">
                      <a:moveTo>
                        <a:pt x="6" y="9"/>
                      </a:moveTo>
                      <a:cubicBezTo>
                        <a:pt x="5" y="13"/>
                        <a:pt x="0" y="23"/>
                        <a:pt x="9" y="31"/>
                      </a:cubicBezTo>
                      <a:cubicBezTo>
                        <a:pt x="16" y="37"/>
                        <a:pt x="28" y="39"/>
                        <a:pt x="35" y="33"/>
                      </a:cubicBezTo>
                      <a:cubicBezTo>
                        <a:pt x="46" y="22"/>
                        <a:pt x="32" y="0"/>
                        <a:pt x="19" y="1"/>
                      </a:cubicBezTo>
                      <a:cubicBezTo>
                        <a:pt x="12" y="1"/>
                        <a:pt x="7" y="7"/>
                        <a:pt x="6" y="9"/>
                      </a:cubicBezTo>
                      <a:close/>
                    </a:path>
                  </a:pathLst>
                </a:custGeom>
                <a:gradFill>
                  <a:gsLst>
                    <a:gs pos="0">
                      <a:srgbClr val="FFAEAE"/>
                    </a:gs>
                    <a:gs pos="17000">
                      <a:srgbClr val="FFAEAE"/>
                    </a:gs>
                    <a:gs pos="67000">
                      <a:srgbClr val="FF6767"/>
                    </a:gs>
                    <a:gs pos="100000">
                      <a:srgbClr val="FF6767"/>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3999" name="Google Shape;3999;p26"/>
                <p:cNvSpPr/>
                <p:nvPr/>
              </p:nvSpPr>
              <p:spPr>
                <a:xfrm>
                  <a:off x="1408250" y="3944675"/>
                  <a:ext cx="3702042" cy="609286"/>
                </a:xfrm>
                <a:custGeom>
                  <a:avLst/>
                  <a:gdLst/>
                  <a:ahLst/>
                  <a:cxnLst/>
                  <a:rect l="l" t="t" r="r" b="b"/>
                  <a:pathLst>
                    <a:path w="1114" h="181" extrusionOk="0">
                      <a:moveTo>
                        <a:pt x="96" y="180"/>
                      </a:moveTo>
                      <a:cubicBezTo>
                        <a:pt x="96" y="180"/>
                        <a:pt x="8" y="138"/>
                        <a:pt x="4" y="95"/>
                      </a:cubicBezTo>
                      <a:cubicBezTo>
                        <a:pt x="0" y="52"/>
                        <a:pt x="97" y="0"/>
                        <a:pt x="97" y="0"/>
                      </a:cubicBezTo>
                      <a:cubicBezTo>
                        <a:pt x="1114" y="1"/>
                        <a:pt x="1114" y="1"/>
                        <a:pt x="1114" y="1"/>
                      </a:cubicBezTo>
                      <a:cubicBezTo>
                        <a:pt x="1113" y="181"/>
                        <a:pt x="1113" y="181"/>
                        <a:pt x="1113" y="181"/>
                      </a:cubicBezTo>
                      <a:lnTo>
                        <a:pt x="96" y="180"/>
                      </a:lnTo>
                      <a:close/>
                    </a:path>
                  </a:pathLst>
                </a:custGeom>
                <a:solidFill>
                  <a:srgbClr val="E9BE09"/>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0" name="Google Shape;4000;p26"/>
                <p:cNvSpPr/>
                <p:nvPr/>
              </p:nvSpPr>
              <p:spPr>
                <a:xfrm>
                  <a:off x="1458789" y="4152443"/>
                  <a:ext cx="3661330" cy="240064"/>
                </a:xfrm>
                <a:custGeom>
                  <a:avLst/>
                  <a:gdLst/>
                  <a:ahLst/>
                  <a:cxnLst/>
                  <a:rect l="l" t="t" r="r" b="b"/>
                  <a:pathLst>
                    <a:path w="1102" h="71" extrusionOk="0">
                      <a:moveTo>
                        <a:pt x="1086" y="0"/>
                      </a:moveTo>
                      <a:cubicBezTo>
                        <a:pt x="1091" y="51"/>
                        <a:pt x="1088" y="64"/>
                        <a:pt x="1041" y="63"/>
                      </a:cubicBezTo>
                      <a:cubicBezTo>
                        <a:pt x="995" y="63"/>
                        <a:pt x="0" y="67"/>
                        <a:pt x="0" y="67"/>
                      </a:cubicBezTo>
                      <a:cubicBezTo>
                        <a:pt x="1089" y="71"/>
                        <a:pt x="1089" y="71"/>
                        <a:pt x="1089" y="71"/>
                      </a:cubicBezTo>
                      <a:cubicBezTo>
                        <a:pt x="1089" y="71"/>
                        <a:pt x="1102" y="1"/>
                        <a:pt x="1086" y="0"/>
                      </a:cubicBezTo>
                      <a:close/>
                    </a:path>
                  </a:pathLst>
                </a:custGeom>
                <a:gradFill>
                  <a:gsLst>
                    <a:gs pos="0">
                      <a:srgbClr val="FEF4A2"/>
                    </a:gs>
                    <a:gs pos="100000">
                      <a:srgbClr val="FBEB64"/>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1" name="Google Shape;4001;p26"/>
                <p:cNvSpPr/>
                <p:nvPr/>
              </p:nvSpPr>
              <p:spPr>
                <a:xfrm>
                  <a:off x="1468616" y="3944668"/>
                  <a:ext cx="3967377" cy="192332"/>
                </a:xfrm>
                <a:custGeom>
                  <a:avLst/>
                  <a:gdLst/>
                  <a:ahLst/>
                  <a:cxnLst/>
                  <a:rect l="l" t="t" r="r" b="b"/>
                  <a:pathLst>
                    <a:path w="2826" h="137" extrusionOk="0">
                      <a:moveTo>
                        <a:pt x="0" y="134"/>
                      </a:moveTo>
                      <a:lnTo>
                        <a:pt x="177" y="0"/>
                      </a:lnTo>
                      <a:lnTo>
                        <a:pt x="2826" y="2"/>
                      </a:lnTo>
                      <a:lnTo>
                        <a:pt x="2819" y="137"/>
                      </a:lnTo>
                      <a:lnTo>
                        <a:pt x="0" y="134"/>
                      </a:lnTo>
                      <a:close/>
                    </a:path>
                  </a:pathLst>
                </a:custGeom>
                <a:gradFill>
                  <a:gsLst>
                    <a:gs pos="0">
                      <a:srgbClr val="FADF0D"/>
                    </a:gs>
                    <a:gs pos="100000">
                      <a:srgbClr val="FBE74F"/>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2" name="Google Shape;4002;p26"/>
                <p:cNvSpPr/>
                <p:nvPr/>
              </p:nvSpPr>
              <p:spPr>
                <a:xfrm>
                  <a:off x="1481251" y="3947476"/>
                  <a:ext cx="3675369" cy="209179"/>
                </a:xfrm>
                <a:custGeom>
                  <a:avLst/>
                  <a:gdLst/>
                  <a:ahLst/>
                  <a:cxnLst/>
                  <a:rect l="l" t="t" r="r" b="b"/>
                  <a:pathLst>
                    <a:path w="1106" h="62" extrusionOk="0">
                      <a:moveTo>
                        <a:pt x="1060" y="0"/>
                      </a:moveTo>
                      <a:cubicBezTo>
                        <a:pt x="1060" y="0"/>
                        <a:pt x="1092" y="52"/>
                        <a:pt x="1048" y="53"/>
                      </a:cubicBezTo>
                      <a:cubicBezTo>
                        <a:pt x="1012" y="54"/>
                        <a:pt x="0" y="54"/>
                        <a:pt x="0" y="54"/>
                      </a:cubicBezTo>
                      <a:cubicBezTo>
                        <a:pt x="0" y="54"/>
                        <a:pt x="1049" y="62"/>
                        <a:pt x="1077" y="59"/>
                      </a:cubicBezTo>
                      <a:cubicBezTo>
                        <a:pt x="1106" y="56"/>
                        <a:pt x="1060" y="0"/>
                        <a:pt x="1060" y="0"/>
                      </a:cubicBezTo>
                      <a:close/>
                    </a:path>
                  </a:pathLst>
                </a:custGeom>
                <a:gradFill>
                  <a:gsLst>
                    <a:gs pos="0">
                      <a:srgbClr val="FCF39D"/>
                    </a:gs>
                    <a:gs pos="100000">
                      <a:srgbClr val="FCEB6A"/>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3" name="Google Shape;4003;p26"/>
                <p:cNvSpPr/>
                <p:nvPr/>
              </p:nvSpPr>
              <p:spPr>
                <a:xfrm>
                  <a:off x="1468616" y="4381276"/>
                  <a:ext cx="3967377" cy="185313"/>
                </a:xfrm>
                <a:custGeom>
                  <a:avLst/>
                  <a:gdLst/>
                  <a:ahLst/>
                  <a:cxnLst/>
                  <a:rect l="l" t="t" r="r" b="b"/>
                  <a:pathLst>
                    <a:path w="2826" h="132" extrusionOk="0">
                      <a:moveTo>
                        <a:pt x="0" y="0"/>
                      </a:moveTo>
                      <a:lnTo>
                        <a:pt x="2816" y="3"/>
                      </a:lnTo>
                      <a:lnTo>
                        <a:pt x="2826" y="132"/>
                      </a:lnTo>
                      <a:lnTo>
                        <a:pt x="194" y="130"/>
                      </a:lnTo>
                      <a:lnTo>
                        <a:pt x="0" y="0"/>
                      </a:lnTo>
                      <a:close/>
                    </a:path>
                  </a:pathLst>
                </a:custGeom>
                <a:solidFill>
                  <a:srgbClr val="DEA33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4" name="Google Shape;4004;p26"/>
                <p:cNvSpPr/>
                <p:nvPr/>
              </p:nvSpPr>
              <p:spPr>
                <a:xfrm>
                  <a:off x="4993770" y="3944668"/>
                  <a:ext cx="113715" cy="621921"/>
                </a:xfrm>
                <a:custGeom>
                  <a:avLst/>
                  <a:gdLst/>
                  <a:ahLst/>
                  <a:cxnLst/>
                  <a:rect l="l" t="t" r="r" b="b"/>
                  <a:pathLst>
                    <a:path w="34" h="185" extrusionOk="0">
                      <a:moveTo>
                        <a:pt x="0" y="0"/>
                      </a:moveTo>
                      <a:cubicBezTo>
                        <a:pt x="0" y="0"/>
                        <a:pt x="24" y="24"/>
                        <a:pt x="23" y="92"/>
                      </a:cubicBezTo>
                      <a:cubicBezTo>
                        <a:pt x="22" y="161"/>
                        <a:pt x="0" y="185"/>
                        <a:pt x="0" y="185"/>
                      </a:cubicBezTo>
                      <a:cubicBezTo>
                        <a:pt x="0" y="185"/>
                        <a:pt x="34" y="171"/>
                        <a:pt x="34" y="94"/>
                      </a:cubicBezTo>
                      <a:cubicBezTo>
                        <a:pt x="34" y="17"/>
                        <a:pt x="0" y="0"/>
                        <a:pt x="0" y="0"/>
                      </a:cubicBezTo>
                      <a:close/>
                    </a:path>
                  </a:pathLst>
                </a:custGeom>
                <a:solidFill>
                  <a:srgbClr val="B1592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5" name="Google Shape;4005;p26"/>
                <p:cNvSpPr/>
                <p:nvPr/>
              </p:nvSpPr>
              <p:spPr>
                <a:xfrm>
                  <a:off x="4983942" y="3944668"/>
                  <a:ext cx="578400" cy="621921"/>
                </a:xfrm>
                <a:custGeom>
                  <a:avLst/>
                  <a:gdLst/>
                  <a:ahLst/>
                  <a:cxnLst/>
                  <a:rect l="l" t="t" r="r" b="b"/>
                  <a:pathLst>
                    <a:path w="174" h="185" extrusionOk="0">
                      <a:moveTo>
                        <a:pt x="30" y="92"/>
                      </a:moveTo>
                      <a:cubicBezTo>
                        <a:pt x="30" y="141"/>
                        <a:pt x="19" y="181"/>
                        <a:pt x="0" y="185"/>
                      </a:cubicBezTo>
                      <a:cubicBezTo>
                        <a:pt x="1" y="185"/>
                        <a:pt x="3" y="185"/>
                        <a:pt x="4" y="185"/>
                      </a:cubicBezTo>
                      <a:cubicBezTo>
                        <a:pt x="13" y="185"/>
                        <a:pt x="132" y="185"/>
                        <a:pt x="140" y="185"/>
                      </a:cubicBezTo>
                      <a:cubicBezTo>
                        <a:pt x="160" y="185"/>
                        <a:pt x="174" y="144"/>
                        <a:pt x="174" y="93"/>
                      </a:cubicBezTo>
                      <a:cubicBezTo>
                        <a:pt x="174" y="42"/>
                        <a:pt x="161" y="0"/>
                        <a:pt x="141" y="0"/>
                      </a:cubicBezTo>
                      <a:cubicBezTo>
                        <a:pt x="132" y="0"/>
                        <a:pt x="14" y="0"/>
                        <a:pt x="5" y="0"/>
                      </a:cubicBezTo>
                      <a:cubicBezTo>
                        <a:pt x="3" y="0"/>
                        <a:pt x="2" y="0"/>
                        <a:pt x="0" y="0"/>
                      </a:cubicBezTo>
                      <a:cubicBezTo>
                        <a:pt x="19" y="3"/>
                        <a:pt x="30" y="43"/>
                        <a:pt x="30" y="92"/>
                      </a:cubicBezTo>
                      <a:close/>
                    </a:path>
                  </a:pathLst>
                </a:custGeom>
                <a:solidFill>
                  <a:srgbClr val="E6E7E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6" name="Google Shape;4006;p26"/>
                <p:cNvSpPr/>
                <p:nvPr/>
              </p:nvSpPr>
              <p:spPr>
                <a:xfrm>
                  <a:off x="4993770" y="3940457"/>
                  <a:ext cx="578400" cy="626132"/>
                </a:xfrm>
                <a:custGeom>
                  <a:avLst/>
                  <a:gdLst/>
                  <a:ahLst/>
                  <a:cxnLst/>
                  <a:rect l="l" t="t" r="r" b="b"/>
                  <a:pathLst>
                    <a:path w="174" h="186" extrusionOk="0">
                      <a:moveTo>
                        <a:pt x="30" y="93"/>
                      </a:moveTo>
                      <a:cubicBezTo>
                        <a:pt x="30" y="141"/>
                        <a:pt x="18" y="181"/>
                        <a:pt x="0" y="185"/>
                      </a:cubicBezTo>
                      <a:cubicBezTo>
                        <a:pt x="1" y="185"/>
                        <a:pt x="3" y="185"/>
                        <a:pt x="4" y="185"/>
                      </a:cubicBezTo>
                      <a:cubicBezTo>
                        <a:pt x="13" y="185"/>
                        <a:pt x="131" y="186"/>
                        <a:pt x="140" y="186"/>
                      </a:cubicBezTo>
                      <a:cubicBezTo>
                        <a:pt x="160" y="186"/>
                        <a:pt x="173" y="144"/>
                        <a:pt x="174" y="93"/>
                      </a:cubicBezTo>
                      <a:cubicBezTo>
                        <a:pt x="174" y="42"/>
                        <a:pt x="161" y="0"/>
                        <a:pt x="141" y="0"/>
                      </a:cubicBezTo>
                      <a:cubicBezTo>
                        <a:pt x="132" y="0"/>
                        <a:pt x="14" y="0"/>
                        <a:pt x="5" y="0"/>
                      </a:cubicBezTo>
                      <a:cubicBezTo>
                        <a:pt x="3" y="0"/>
                        <a:pt x="1" y="0"/>
                        <a:pt x="0" y="0"/>
                      </a:cubicBezTo>
                      <a:cubicBezTo>
                        <a:pt x="19" y="3"/>
                        <a:pt x="30" y="44"/>
                        <a:pt x="30" y="93"/>
                      </a:cubicBezTo>
                      <a:close/>
                    </a:path>
                  </a:pathLst>
                </a:custGeom>
                <a:gradFill>
                  <a:gsLst>
                    <a:gs pos="0">
                      <a:srgbClr val="F2F2F2"/>
                    </a:gs>
                    <a:gs pos="34000">
                      <a:srgbClr val="BFBFBF"/>
                    </a:gs>
                    <a:gs pos="44000">
                      <a:schemeClr val="lt1"/>
                    </a:gs>
                    <a:gs pos="61000">
                      <a:srgbClr val="F2F2F2"/>
                    </a:gs>
                    <a:gs pos="69000">
                      <a:srgbClr val="BFBFBF"/>
                    </a:gs>
                    <a:gs pos="80000">
                      <a:srgbClr val="A5A5A5"/>
                    </a:gs>
                    <a:gs pos="84000">
                      <a:srgbClr val="D8D8D8"/>
                    </a:gs>
                    <a:gs pos="88000">
                      <a:srgbClr val="7F7F7F"/>
                    </a:gs>
                    <a:gs pos="100000">
                      <a:srgbClr val="3F3F3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7" name="Google Shape;4007;p26"/>
                <p:cNvSpPr/>
                <p:nvPr/>
              </p:nvSpPr>
              <p:spPr>
                <a:xfrm>
                  <a:off x="5409319" y="3944668"/>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8" name="Google Shape;4008;p26"/>
                <p:cNvSpPr/>
                <p:nvPr/>
              </p:nvSpPr>
              <p:spPr>
                <a:xfrm>
                  <a:off x="5023282" y="3940457"/>
                  <a:ext cx="136177" cy="621921"/>
                </a:xfrm>
                <a:custGeom>
                  <a:avLst/>
                  <a:gdLst/>
                  <a:ahLst/>
                  <a:cxnLst/>
                  <a:rect l="l" t="t" r="r" b="b"/>
                  <a:pathLst>
                    <a:path w="41" h="185" extrusionOk="0">
                      <a:moveTo>
                        <a:pt x="41" y="93"/>
                      </a:moveTo>
                      <a:cubicBezTo>
                        <a:pt x="41" y="45"/>
                        <a:pt x="31" y="6"/>
                        <a:pt x="13" y="0"/>
                      </a:cubicBezTo>
                      <a:cubicBezTo>
                        <a:pt x="10" y="0"/>
                        <a:pt x="8" y="0"/>
                        <a:pt x="7" y="0"/>
                      </a:cubicBezTo>
                      <a:cubicBezTo>
                        <a:pt x="5" y="0"/>
                        <a:pt x="2" y="0"/>
                        <a:pt x="0" y="0"/>
                      </a:cubicBezTo>
                      <a:cubicBezTo>
                        <a:pt x="19" y="3"/>
                        <a:pt x="31" y="43"/>
                        <a:pt x="31" y="93"/>
                      </a:cubicBezTo>
                      <a:cubicBezTo>
                        <a:pt x="30" y="141"/>
                        <a:pt x="19" y="181"/>
                        <a:pt x="0" y="185"/>
                      </a:cubicBezTo>
                      <a:cubicBezTo>
                        <a:pt x="1" y="185"/>
                        <a:pt x="4" y="185"/>
                        <a:pt x="6" y="185"/>
                      </a:cubicBezTo>
                      <a:cubicBezTo>
                        <a:pt x="7" y="185"/>
                        <a:pt x="9" y="185"/>
                        <a:pt x="12" y="185"/>
                      </a:cubicBezTo>
                      <a:cubicBezTo>
                        <a:pt x="30" y="180"/>
                        <a:pt x="41" y="140"/>
                        <a:pt x="41" y="93"/>
                      </a:cubicBezTo>
                      <a:close/>
                    </a:path>
                  </a:pathLst>
                </a:custGeom>
                <a:gradFill>
                  <a:gsLst>
                    <a:gs pos="0">
                      <a:srgbClr val="F2F2F2"/>
                    </a:gs>
                    <a:gs pos="36000">
                      <a:srgbClr val="D8D8D8"/>
                    </a:gs>
                    <a:gs pos="41000">
                      <a:srgbClr val="BFBFBF"/>
                    </a:gs>
                    <a:gs pos="51000">
                      <a:srgbClr val="A5A5A5"/>
                    </a:gs>
                    <a:gs pos="71250">
                      <a:srgbClr val="7F7F7F"/>
                    </a:gs>
                    <a:gs pos="84000">
                      <a:srgbClr val="A5A5A5"/>
                    </a:gs>
                    <a:gs pos="100000">
                      <a:srgbClr val="595959"/>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09" name="Google Shape;4009;p26"/>
                <p:cNvSpPr/>
                <p:nvPr/>
              </p:nvSpPr>
              <p:spPr>
                <a:xfrm>
                  <a:off x="5419146" y="3944668"/>
                  <a:ext cx="133369" cy="621921"/>
                </a:xfrm>
                <a:custGeom>
                  <a:avLst/>
                  <a:gdLst/>
                  <a:ahLst/>
                  <a:cxnLst/>
                  <a:rect l="l" t="t" r="r" b="b"/>
                  <a:pathLst>
                    <a:path w="40" h="185" extrusionOk="0">
                      <a:moveTo>
                        <a:pt x="39" y="93"/>
                      </a:moveTo>
                      <a:cubicBezTo>
                        <a:pt x="40" y="45"/>
                        <a:pt x="29" y="6"/>
                        <a:pt x="11" y="0"/>
                      </a:cubicBezTo>
                      <a:cubicBezTo>
                        <a:pt x="8" y="0"/>
                        <a:pt x="6" y="0"/>
                        <a:pt x="5" y="0"/>
                      </a:cubicBezTo>
                      <a:cubicBezTo>
                        <a:pt x="4" y="0"/>
                        <a:pt x="2" y="0"/>
                        <a:pt x="0" y="0"/>
                      </a:cubicBezTo>
                      <a:cubicBezTo>
                        <a:pt x="19" y="3"/>
                        <a:pt x="30" y="43"/>
                        <a:pt x="30" y="93"/>
                      </a:cubicBezTo>
                      <a:cubicBezTo>
                        <a:pt x="30" y="141"/>
                        <a:pt x="19" y="181"/>
                        <a:pt x="0" y="185"/>
                      </a:cubicBezTo>
                      <a:cubicBezTo>
                        <a:pt x="1" y="185"/>
                        <a:pt x="3" y="185"/>
                        <a:pt x="4" y="185"/>
                      </a:cubicBezTo>
                      <a:cubicBezTo>
                        <a:pt x="6" y="185"/>
                        <a:pt x="8" y="185"/>
                        <a:pt x="10" y="185"/>
                      </a:cubicBezTo>
                      <a:cubicBezTo>
                        <a:pt x="28" y="180"/>
                        <a:pt x="39" y="141"/>
                        <a:pt x="39" y="93"/>
                      </a:cubicBezTo>
                      <a:close/>
                    </a:path>
                  </a:pathLst>
                </a:custGeom>
                <a:gradFill>
                  <a:gsLst>
                    <a:gs pos="0">
                      <a:srgbClr val="F2F2F2"/>
                    </a:gs>
                    <a:gs pos="44000">
                      <a:schemeClr val="lt1"/>
                    </a:gs>
                    <a:gs pos="81000">
                      <a:srgbClr val="7F7F7F"/>
                    </a:gs>
                    <a:gs pos="100000">
                      <a:srgbClr val="BFBFBF"/>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0" name="Google Shape;4010;p26"/>
                <p:cNvSpPr/>
                <p:nvPr/>
              </p:nvSpPr>
              <p:spPr>
                <a:xfrm>
                  <a:off x="5027463" y="3940457"/>
                  <a:ext cx="146004" cy="623324"/>
                </a:xfrm>
                <a:custGeom>
                  <a:avLst/>
                  <a:gdLst/>
                  <a:ahLst/>
                  <a:cxnLst/>
                  <a:rect l="l" t="t" r="r" b="b"/>
                  <a:pathLst>
                    <a:path w="44" h="185" extrusionOk="0">
                      <a:moveTo>
                        <a:pt x="43" y="93"/>
                      </a:moveTo>
                      <a:cubicBezTo>
                        <a:pt x="44" y="45"/>
                        <a:pt x="33" y="6"/>
                        <a:pt x="15" y="0"/>
                      </a:cubicBezTo>
                      <a:cubicBezTo>
                        <a:pt x="13" y="0"/>
                        <a:pt x="2" y="0"/>
                        <a:pt x="0" y="0"/>
                      </a:cubicBezTo>
                      <a:cubicBezTo>
                        <a:pt x="19" y="4"/>
                        <a:pt x="32" y="44"/>
                        <a:pt x="31" y="93"/>
                      </a:cubicBezTo>
                      <a:cubicBezTo>
                        <a:pt x="31" y="141"/>
                        <a:pt x="20" y="181"/>
                        <a:pt x="1" y="185"/>
                      </a:cubicBezTo>
                      <a:cubicBezTo>
                        <a:pt x="3" y="185"/>
                        <a:pt x="12" y="185"/>
                        <a:pt x="14" y="185"/>
                      </a:cubicBezTo>
                      <a:cubicBezTo>
                        <a:pt x="33" y="180"/>
                        <a:pt x="43" y="141"/>
                        <a:pt x="43" y="93"/>
                      </a:cubicBezTo>
                      <a:close/>
                    </a:path>
                  </a:pathLst>
                </a:custGeom>
                <a:gradFill>
                  <a:gsLst>
                    <a:gs pos="0">
                      <a:srgbClr val="F2F2F2"/>
                    </a:gs>
                    <a:gs pos="33000">
                      <a:srgbClr val="F2F2F2"/>
                    </a:gs>
                    <a:gs pos="61000">
                      <a:srgbClr val="BFBFBF"/>
                    </a:gs>
                    <a:gs pos="79000">
                      <a:srgbClr val="7F7F7F"/>
                    </a:gs>
                    <a:gs pos="100000">
                      <a:srgbClr val="D8D8D8"/>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1" name="Google Shape;4011;p26"/>
                <p:cNvSpPr/>
                <p:nvPr/>
              </p:nvSpPr>
              <p:spPr>
                <a:xfrm>
                  <a:off x="1225744" y="3944668"/>
                  <a:ext cx="627536" cy="619113"/>
                </a:xfrm>
                <a:custGeom>
                  <a:avLst/>
                  <a:gdLst/>
                  <a:ahLst/>
                  <a:cxnLst/>
                  <a:rect l="l" t="t" r="r" b="b"/>
                  <a:pathLst>
                    <a:path w="189" h="184" extrusionOk="0">
                      <a:moveTo>
                        <a:pt x="0" y="49"/>
                      </a:moveTo>
                      <a:cubicBezTo>
                        <a:pt x="149" y="0"/>
                        <a:pt x="149" y="0"/>
                        <a:pt x="149" y="0"/>
                      </a:cubicBezTo>
                      <a:cubicBezTo>
                        <a:pt x="149" y="0"/>
                        <a:pt x="189" y="27"/>
                        <a:pt x="150" y="58"/>
                      </a:cubicBezTo>
                      <a:cubicBezTo>
                        <a:pt x="150" y="58"/>
                        <a:pt x="176" y="65"/>
                        <a:pt x="176" y="93"/>
                      </a:cubicBezTo>
                      <a:cubicBezTo>
                        <a:pt x="176" y="121"/>
                        <a:pt x="149" y="129"/>
                        <a:pt x="149" y="129"/>
                      </a:cubicBezTo>
                      <a:cubicBezTo>
                        <a:pt x="149" y="129"/>
                        <a:pt x="186" y="157"/>
                        <a:pt x="156" y="184"/>
                      </a:cubicBezTo>
                      <a:cubicBezTo>
                        <a:pt x="0" y="137"/>
                        <a:pt x="0" y="137"/>
                        <a:pt x="0" y="137"/>
                      </a:cubicBezTo>
                      <a:cubicBezTo>
                        <a:pt x="0" y="137"/>
                        <a:pt x="15" y="84"/>
                        <a:pt x="0" y="49"/>
                      </a:cubicBezTo>
                      <a:close/>
                    </a:path>
                  </a:pathLst>
                </a:custGeom>
                <a:solidFill>
                  <a:srgbClr val="D47128"/>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2" name="Google Shape;4012;p26"/>
                <p:cNvSpPr/>
                <p:nvPr/>
              </p:nvSpPr>
              <p:spPr>
                <a:xfrm>
                  <a:off x="1218725" y="3944668"/>
                  <a:ext cx="631748" cy="619113"/>
                </a:xfrm>
                <a:custGeom>
                  <a:avLst/>
                  <a:gdLst/>
                  <a:ahLst/>
                  <a:cxnLst/>
                  <a:rect l="l" t="t" r="r" b="b"/>
                  <a:pathLst>
                    <a:path w="190" h="184" extrusionOk="0">
                      <a:moveTo>
                        <a:pt x="0" y="43"/>
                      </a:moveTo>
                      <a:cubicBezTo>
                        <a:pt x="150" y="0"/>
                        <a:pt x="150" y="0"/>
                        <a:pt x="150" y="0"/>
                      </a:cubicBezTo>
                      <a:cubicBezTo>
                        <a:pt x="150" y="0"/>
                        <a:pt x="190" y="27"/>
                        <a:pt x="151" y="58"/>
                      </a:cubicBezTo>
                      <a:cubicBezTo>
                        <a:pt x="151" y="58"/>
                        <a:pt x="177" y="65"/>
                        <a:pt x="177" y="93"/>
                      </a:cubicBezTo>
                      <a:cubicBezTo>
                        <a:pt x="177" y="121"/>
                        <a:pt x="150" y="129"/>
                        <a:pt x="150" y="129"/>
                      </a:cubicBezTo>
                      <a:cubicBezTo>
                        <a:pt x="150" y="129"/>
                        <a:pt x="187" y="157"/>
                        <a:pt x="157" y="184"/>
                      </a:cubicBezTo>
                      <a:cubicBezTo>
                        <a:pt x="2" y="137"/>
                        <a:pt x="2" y="137"/>
                        <a:pt x="2" y="137"/>
                      </a:cubicBezTo>
                      <a:cubicBezTo>
                        <a:pt x="2" y="137"/>
                        <a:pt x="15" y="78"/>
                        <a:pt x="0" y="43"/>
                      </a:cubicBezTo>
                      <a:close/>
                    </a:path>
                  </a:pathLst>
                </a:custGeom>
                <a:gradFill>
                  <a:gsLst>
                    <a:gs pos="0">
                      <a:srgbClr val="F5E9DF"/>
                    </a:gs>
                    <a:gs pos="1000">
                      <a:srgbClr val="F5E9DF"/>
                    </a:gs>
                    <a:gs pos="69000">
                      <a:srgbClr val="D48C5E"/>
                    </a:gs>
                    <a:gs pos="89000">
                      <a:srgbClr val="E3B495"/>
                    </a:gs>
                    <a:gs pos="100000">
                      <a:srgbClr val="E3B495"/>
                    </a:gs>
                  </a:gsLst>
                  <a:lin ang="60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3" name="Google Shape;4013;p26"/>
                <p:cNvSpPr/>
                <p:nvPr/>
              </p:nvSpPr>
              <p:spPr>
                <a:xfrm>
                  <a:off x="1218725" y="3944668"/>
                  <a:ext cx="631748" cy="279373"/>
                </a:xfrm>
                <a:custGeom>
                  <a:avLst/>
                  <a:gdLst/>
                  <a:ahLst/>
                  <a:cxnLst/>
                  <a:rect l="l" t="t" r="r" b="b"/>
                  <a:pathLst>
                    <a:path w="190" h="83" extrusionOk="0">
                      <a:moveTo>
                        <a:pt x="174" y="77"/>
                      </a:moveTo>
                      <a:cubicBezTo>
                        <a:pt x="167" y="62"/>
                        <a:pt x="151" y="58"/>
                        <a:pt x="151" y="58"/>
                      </a:cubicBezTo>
                      <a:cubicBezTo>
                        <a:pt x="190" y="27"/>
                        <a:pt x="150" y="0"/>
                        <a:pt x="150" y="0"/>
                      </a:cubicBezTo>
                      <a:cubicBezTo>
                        <a:pt x="0" y="43"/>
                        <a:pt x="0" y="43"/>
                        <a:pt x="0" y="43"/>
                      </a:cubicBezTo>
                      <a:cubicBezTo>
                        <a:pt x="4" y="52"/>
                        <a:pt x="8" y="74"/>
                        <a:pt x="9" y="83"/>
                      </a:cubicBezTo>
                      <a:lnTo>
                        <a:pt x="174" y="77"/>
                      </a:lnTo>
                      <a:close/>
                    </a:path>
                  </a:pathLst>
                </a:custGeom>
                <a:gradFill>
                  <a:gsLst>
                    <a:gs pos="0">
                      <a:srgbClr val="F7E7DF"/>
                    </a:gs>
                    <a:gs pos="47000">
                      <a:srgbClr val="D38C5F"/>
                    </a:gs>
                    <a:gs pos="58999">
                      <a:srgbClr val="E4BDA0"/>
                    </a:gs>
                    <a:gs pos="100000">
                      <a:srgbClr val="E4BDA0"/>
                    </a:gs>
                  </a:gsLst>
                  <a:lin ang="45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4" name="Google Shape;4014;p26"/>
                <p:cNvSpPr/>
                <p:nvPr/>
              </p:nvSpPr>
              <p:spPr>
                <a:xfrm>
                  <a:off x="1242591" y="4058383"/>
                  <a:ext cx="564362" cy="228833"/>
                </a:xfrm>
                <a:custGeom>
                  <a:avLst/>
                  <a:gdLst/>
                  <a:ahLst/>
                  <a:cxnLst/>
                  <a:rect l="l" t="t" r="r" b="b"/>
                  <a:pathLst>
                    <a:path w="170" h="68" extrusionOk="0">
                      <a:moveTo>
                        <a:pt x="0" y="34"/>
                      </a:moveTo>
                      <a:cubicBezTo>
                        <a:pt x="1" y="40"/>
                        <a:pt x="2" y="52"/>
                        <a:pt x="2" y="58"/>
                      </a:cubicBezTo>
                      <a:cubicBezTo>
                        <a:pt x="169" y="68"/>
                        <a:pt x="169" y="68"/>
                        <a:pt x="169" y="68"/>
                      </a:cubicBezTo>
                      <a:cubicBezTo>
                        <a:pt x="169" y="65"/>
                        <a:pt x="170" y="62"/>
                        <a:pt x="170" y="59"/>
                      </a:cubicBezTo>
                      <a:cubicBezTo>
                        <a:pt x="170" y="31"/>
                        <a:pt x="144" y="24"/>
                        <a:pt x="144" y="24"/>
                      </a:cubicBezTo>
                      <a:cubicBezTo>
                        <a:pt x="151" y="18"/>
                        <a:pt x="159" y="7"/>
                        <a:pt x="161" y="0"/>
                      </a:cubicBezTo>
                      <a:lnTo>
                        <a:pt x="0" y="34"/>
                      </a:lnTo>
                      <a:close/>
                    </a:path>
                  </a:pathLst>
                </a:custGeom>
                <a:gradFill>
                  <a:gsLst>
                    <a:gs pos="0">
                      <a:srgbClr val="F6E7E0"/>
                    </a:gs>
                    <a:gs pos="1000">
                      <a:srgbClr val="F6E7E0"/>
                    </a:gs>
                    <a:gs pos="57000">
                      <a:srgbClr val="E6BBA0"/>
                    </a:gs>
                    <a:gs pos="100000">
                      <a:srgbClr val="E6BBA0"/>
                    </a:gs>
                  </a:gsLst>
                  <a:lin ang="48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5" name="Google Shape;4015;p26"/>
                <p:cNvSpPr/>
                <p:nvPr/>
              </p:nvSpPr>
              <p:spPr>
                <a:xfrm>
                  <a:off x="856522" y="4176309"/>
                  <a:ext cx="388876" cy="110907"/>
                </a:xfrm>
                <a:custGeom>
                  <a:avLst/>
                  <a:gdLst/>
                  <a:ahLst/>
                  <a:cxnLst/>
                  <a:rect l="l" t="t" r="r" b="b"/>
                  <a:pathLst>
                    <a:path w="117" h="33" extrusionOk="0">
                      <a:moveTo>
                        <a:pt x="89" y="7"/>
                      </a:moveTo>
                      <a:cubicBezTo>
                        <a:pt x="109" y="5"/>
                        <a:pt x="115" y="0"/>
                        <a:pt x="115" y="13"/>
                      </a:cubicBezTo>
                      <a:cubicBezTo>
                        <a:pt x="116" y="24"/>
                        <a:pt x="117" y="22"/>
                        <a:pt x="99" y="24"/>
                      </a:cubicBezTo>
                      <a:cubicBezTo>
                        <a:pt x="87" y="25"/>
                        <a:pt x="0" y="33"/>
                        <a:pt x="0" y="23"/>
                      </a:cubicBezTo>
                      <a:cubicBezTo>
                        <a:pt x="0" y="18"/>
                        <a:pt x="79" y="9"/>
                        <a:pt x="89" y="7"/>
                      </a:cubicBezTo>
                      <a:close/>
                    </a:path>
                  </a:pathLst>
                </a:custGeom>
                <a:gradFill>
                  <a:gsLst>
                    <a:gs pos="0">
                      <a:srgbClr val="3F3F3F"/>
                    </a:gs>
                    <a:gs pos="1000">
                      <a:srgbClr val="3F3F3F"/>
                    </a:gs>
                    <a:gs pos="89000">
                      <a:srgbClr val="A5A5A5"/>
                    </a:gs>
                    <a:gs pos="100000">
                      <a:srgbClr val="A5A5A5"/>
                    </a:gs>
                  </a:gsLst>
                  <a:lin ang="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6" name="Google Shape;4016;p26"/>
                <p:cNvSpPr/>
                <p:nvPr/>
              </p:nvSpPr>
              <p:spPr>
                <a:xfrm>
                  <a:off x="5521630" y="4325121"/>
                  <a:ext cx="325701" cy="238660"/>
                </a:xfrm>
                <a:custGeom>
                  <a:avLst/>
                  <a:gdLst/>
                  <a:ahLst/>
                  <a:cxnLst/>
                  <a:rect l="l" t="t" r="r" b="b"/>
                  <a:pathLst>
                    <a:path w="98" h="71" extrusionOk="0">
                      <a:moveTo>
                        <a:pt x="24" y="10"/>
                      </a:moveTo>
                      <a:cubicBezTo>
                        <a:pt x="22" y="5"/>
                        <a:pt x="18" y="0"/>
                        <a:pt x="17" y="4"/>
                      </a:cubicBezTo>
                      <a:cubicBezTo>
                        <a:pt x="15" y="9"/>
                        <a:pt x="15" y="20"/>
                        <a:pt x="14" y="28"/>
                      </a:cubicBezTo>
                      <a:cubicBezTo>
                        <a:pt x="13" y="36"/>
                        <a:pt x="5" y="49"/>
                        <a:pt x="3" y="57"/>
                      </a:cubicBezTo>
                      <a:cubicBezTo>
                        <a:pt x="0" y="67"/>
                        <a:pt x="12" y="69"/>
                        <a:pt x="21" y="69"/>
                      </a:cubicBezTo>
                      <a:cubicBezTo>
                        <a:pt x="35" y="70"/>
                        <a:pt x="75" y="71"/>
                        <a:pt x="82" y="63"/>
                      </a:cubicBezTo>
                      <a:cubicBezTo>
                        <a:pt x="86" y="58"/>
                        <a:pt x="98" y="38"/>
                        <a:pt x="90" y="37"/>
                      </a:cubicBezTo>
                      <a:cubicBezTo>
                        <a:pt x="83" y="37"/>
                        <a:pt x="71" y="59"/>
                        <a:pt x="41" y="59"/>
                      </a:cubicBezTo>
                      <a:cubicBezTo>
                        <a:pt x="26" y="59"/>
                        <a:pt x="26" y="50"/>
                        <a:pt x="23" y="44"/>
                      </a:cubicBezTo>
                      <a:cubicBezTo>
                        <a:pt x="17" y="34"/>
                        <a:pt x="26" y="16"/>
                        <a:pt x="24" y="10"/>
                      </a:cubicBezTo>
                      <a:close/>
                    </a:path>
                  </a:pathLst>
                </a:custGeom>
                <a:gradFill>
                  <a:gsLst>
                    <a:gs pos="0">
                      <a:srgbClr val="FF3D3E"/>
                    </a:gs>
                    <a:gs pos="60000">
                      <a:srgbClr val="AF0000"/>
                    </a:gs>
                    <a:gs pos="100000">
                      <a:srgbClr val="AF0000"/>
                    </a:gs>
                  </a:gsLst>
                  <a:path path="circle">
                    <a:fillToRect l="50000" t="50000" r="50000" b="50000"/>
                  </a:path>
                  <a:tileRect/>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7" name="Google Shape;4017;p26"/>
                <p:cNvSpPr/>
                <p:nvPr/>
              </p:nvSpPr>
              <p:spPr>
                <a:xfrm>
                  <a:off x="1770451" y="3968534"/>
                  <a:ext cx="3306148" cy="96868"/>
                </a:xfrm>
                <a:custGeom>
                  <a:avLst/>
                  <a:gdLst/>
                  <a:ahLst/>
                  <a:cxnLst/>
                  <a:rect l="l" t="t" r="r" b="b"/>
                  <a:pathLst>
                    <a:path w="995" h="29" extrusionOk="0">
                      <a:moveTo>
                        <a:pt x="0" y="0"/>
                      </a:moveTo>
                      <a:cubicBezTo>
                        <a:pt x="0" y="0"/>
                        <a:pt x="903" y="0"/>
                        <a:pt x="921" y="0"/>
                      </a:cubicBezTo>
                      <a:cubicBezTo>
                        <a:pt x="931" y="0"/>
                        <a:pt x="955" y="1"/>
                        <a:pt x="964" y="1"/>
                      </a:cubicBezTo>
                      <a:cubicBezTo>
                        <a:pt x="973" y="1"/>
                        <a:pt x="995" y="28"/>
                        <a:pt x="970" y="29"/>
                      </a:cubicBezTo>
                      <a:cubicBezTo>
                        <a:pt x="957" y="29"/>
                        <a:pt x="13" y="27"/>
                        <a:pt x="13" y="27"/>
                      </a:cubicBezTo>
                      <a:cubicBezTo>
                        <a:pt x="13" y="27"/>
                        <a:pt x="13" y="20"/>
                        <a:pt x="12" y="14"/>
                      </a:cubicBezTo>
                      <a:cubicBezTo>
                        <a:pt x="11" y="7"/>
                        <a:pt x="0" y="0"/>
                        <a:pt x="0" y="0"/>
                      </a:cubicBezTo>
                      <a:close/>
                    </a:path>
                  </a:pathLst>
                </a:custGeom>
                <a:gradFill>
                  <a:gsLst>
                    <a:gs pos="0">
                      <a:srgbClr val="F9E10E"/>
                    </a:gs>
                    <a:gs pos="100000">
                      <a:srgbClr val="FAEB64"/>
                    </a:gs>
                  </a:gsLst>
                  <a:lin ang="162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8" name="Google Shape;4018;p26"/>
                <p:cNvSpPr/>
                <p:nvPr/>
              </p:nvSpPr>
              <p:spPr>
                <a:xfrm>
                  <a:off x="1770451" y="4429008"/>
                  <a:ext cx="3306148" cy="127753"/>
                </a:xfrm>
                <a:custGeom>
                  <a:avLst/>
                  <a:gdLst/>
                  <a:ahLst/>
                  <a:cxnLst/>
                  <a:rect l="l" t="t" r="r" b="b"/>
                  <a:pathLst>
                    <a:path w="995" h="38" extrusionOk="0">
                      <a:moveTo>
                        <a:pt x="0" y="37"/>
                      </a:moveTo>
                      <a:cubicBezTo>
                        <a:pt x="0" y="37"/>
                        <a:pt x="900" y="38"/>
                        <a:pt x="918" y="38"/>
                      </a:cubicBezTo>
                      <a:cubicBezTo>
                        <a:pt x="928" y="38"/>
                        <a:pt x="952" y="38"/>
                        <a:pt x="961" y="38"/>
                      </a:cubicBezTo>
                      <a:cubicBezTo>
                        <a:pt x="969" y="38"/>
                        <a:pt x="995" y="0"/>
                        <a:pt x="970" y="0"/>
                      </a:cubicBezTo>
                      <a:cubicBezTo>
                        <a:pt x="958" y="0"/>
                        <a:pt x="4" y="0"/>
                        <a:pt x="4" y="0"/>
                      </a:cubicBezTo>
                      <a:cubicBezTo>
                        <a:pt x="3" y="0"/>
                        <a:pt x="11" y="10"/>
                        <a:pt x="8" y="24"/>
                      </a:cubicBezTo>
                      <a:cubicBezTo>
                        <a:pt x="7" y="31"/>
                        <a:pt x="0" y="37"/>
                        <a:pt x="0" y="37"/>
                      </a:cubicBezTo>
                      <a:close/>
                    </a:path>
                  </a:pathLst>
                </a:custGeom>
                <a:gradFill>
                  <a:gsLst>
                    <a:gs pos="0">
                      <a:srgbClr val="EB9F07"/>
                    </a:gs>
                    <a:gs pos="100000">
                      <a:srgbClr val="F9B42B"/>
                    </a:gs>
                  </a:gsLst>
                  <a:lin ang="5400000" scaled="0"/>
                </a:gra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19" name="Google Shape;4019;p26"/>
                <p:cNvSpPr/>
                <p:nvPr/>
              </p:nvSpPr>
              <p:spPr>
                <a:xfrm>
                  <a:off x="5528649" y="4065402"/>
                  <a:ext cx="30885" cy="235853"/>
                </a:xfrm>
                <a:custGeom>
                  <a:avLst/>
                  <a:gdLst/>
                  <a:ahLst/>
                  <a:cxnLst/>
                  <a:rect l="l" t="t" r="r" b="b"/>
                  <a:pathLst>
                    <a:path w="9" h="70" extrusionOk="0">
                      <a:moveTo>
                        <a:pt x="0" y="0"/>
                      </a:moveTo>
                      <a:cubicBezTo>
                        <a:pt x="0" y="0"/>
                        <a:pt x="9" y="28"/>
                        <a:pt x="6" y="70"/>
                      </a:cubicBezTo>
                      <a:cubicBezTo>
                        <a:pt x="6" y="70"/>
                        <a:pt x="7" y="36"/>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0" name="Google Shape;4020;p26"/>
                <p:cNvSpPr/>
                <p:nvPr/>
              </p:nvSpPr>
              <p:spPr>
                <a:xfrm>
                  <a:off x="5146793" y="4062595"/>
                  <a:ext cx="33693" cy="235853"/>
                </a:xfrm>
                <a:custGeom>
                  <a:avLst/>
                  <a:gdLst/>
                  <a:ahLst/>
                  <a:cxnLst/>
                  <a:rect l="l" t="t" r="r" b="b"/>
                  <a:pathLst>
                    <a:path w="10" h="70" extrusionOk="0">
                      <a:moveTo>
                        <a:pt x="0" y="0"/>
                      </a:moveTo>
                      <a:cubicBezTo>
                        <a:pt x="0" y="0"/>
                        <a:pt x="10" y="28"/>
                        <a:pt x="7" y="70"/>
                      </a:cubicBezTo>
                      <a:cubicBezTo>
                        <a:pt x="7" y="70"/>
                        <a:pt x="7" y="35"/>
                        <a:pt x="0" y="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1" name="Google Shape;4021;p26"/>
                <p:cNvSpPr/>
                <p:nvPr/>
              </p:nvSpPr>
              <p:spPr>
                <a:xfrm>
                  <a:off x="5285777" y="4472529"/>
                  <a:ext cx="57559" cy="3790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2" name="Google Shape;4022;p26"/>
                <p:cNvSpPr/>
                <p:nvPr/>
              </p:nvSpPr>
              <p:spPr>
                <a:xfrm>
                  <a:off x="5280162" y="3981169"/>
                  <a:ext cx="56155" cy="30885"/>
                </a:xfrm>
                <a:prstGeom prst="ellipse">
                  <a:avLst/>
                </a:pr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3" name="Google Shape;4023;p26"/>
                <p:cNvSpPr/>
                <p:nvPr/>
              </p:nvSpPr>
              <p:spPr>
                <a:xfrm>
                  <a:off x="2436458" y="4027127"/>
                  <a:ext cx="2212522" cy="328508"/>
                </a:xfrm>
                <a:custGeom>
                  <a:avLst/>
                  <a:gdLst/>
                  <a:ahLst/>
                  <a:cxnLst/>
                  <a:rect l="l" t="t" r="r" b="b"/>
                  <a:pathLst>
                    <a:path w="666" h="67" extrusionOk="0">
                      <a:moveTo>
                        <a:pt x="334" y="1"/>
                      </a:moveTo>
                      <a:cubicBezTo>
                        <a:pt x="151" y="0"/>
                        <a:pt x="2" y="14"/>
                        <a:pt x="1" y="32"/>
                      </a:cubicBezTo>
                      <a:cubicBezTo>
                        <a:pt x="0" y="50"/>
                        <a:pt x="148" y="65"/>
                        <a:pt x="332" y="66"/>
                      </a:cubicBezTo>
                      <a:cubicBezTo>
                        <a:pt x="515" y="67"/>
                        <a:pt x="665" y="53"/>
                        <a:pt x="665" y="35"/>
                      </a:cubicBezTo>
                      <a:cubicBezTo>
                        <a:pt x="666" y="17"/>
                        <a:pt x="518" y="2"/>
                        <a:pt x="334" y="1"/>
                      </a:cubicBezTo>
                      <a:close/>
                    </a:path>
                  </a:pathLst>
                </a:custGeom>
                <a:solidFill>
                  <a:srgbClr val="FFFFFF">
                    <a:alpha val="42745"/>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4" name="Google Shape;4024;p26"/>
                <p:cNvSpPr/>
                <p:nvPr/>
              </p:nvSpPr>
              <p:spPr>
                <a:xfrm>
                  <a:off x="5316663" y="4210002"/>
                  <a:ext cx="58963" cy="47732"/>
                </a:xfrm>
                <a:custGeom>
                  <a:avLst/>
                  <a:gdLst/>
                  <a:ahLst/>
                  <a:cxnLst/>
                  <a:rect l="l" t="t" r="r" b="b"/>
                  <a:pathLst>
                    <a:path w="18" h="14" extrusionOk="0">
                      <a:moveTo>
                        <a:pt x="9" y="14"/>
                      </a:moveTo>
                      <a:cubicBezTo>
                        <a:pt x="4" y="13"/>
                        <a:pt x="0" y="11"/>
                        <a:pt x="0" y="7"/>
                      </a:cubicBezTo>
                      <a:cubicBezTo>
                        <a:pt x="0" y="3"/>
                        <a:pt x="4" y="0"/>
                        <a:pt x="9" y="0"/>
                      </a:cubicBezTo>
                      <a:cubicBezTo>
                        <a:pt x="14" y="0"/>
                        <a:pt x="18" y="3"/>
                        <a:pt x="18" y="7"/>
                      </a:cubicBezTo>
                      <a:cubicBezTo>
                        <a:pt x="18" y="11"/>
                        <a:pt x="14" y="14"/>
                        <a:pt x="9" y="14"/>
                      </a:cubicBezTo>
                      <a:close/>
                    </a:path>
                  </a:pathLst>
                </a:custGeom>
                <a:solidFill>
                  <a:srgbClr val="7A7A7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5" name="Google Shape;4025;p26"/>
                <p:cNvSpPr/>
                <p:nvPr/>
              </p:nvSpPr>
              <p:spPr>
                <a:xfrm>
                  <a:off x="5365799"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6" name="Google Shape;4026;p26"/>
                <p:cNvSpPr/>
                <p:nvPr/>
              </p:nvSpPr>
              <p:spPr>
                <a:xfrm>
                  <a:off x="5365799" y="3944668"/>
                  <a:ext cx="109503" cy="621921"/>
                </a:xfrm>
                <a:custGeom>
                  <a:avLst/>
                  <a:gdLst/>
                  <a:ahLst/>
                  <a:cxnLst/>
                  <a:rect l="l" t="t" r="r" b="b"/>
                  <a:pathLst>
                    <a:path w="33" h="185" extrusionOk="0">
                      <a:moveTo>
                        <a:pt x="33" y="92"/>
                      </a:moveTo>
                      <a:cubicBezTo>
                        <a:pt x="33" y="45"/>
                        <a:pt x="24" y="5"/>
                        <a:pt x="6" y="0"/>
                      </a:cubicBezTo>
                      <a:cubicBezTo>
                        <a:pt x="4" y="0"/>
                        <a:pt x="2" y="0"/>
                        <a:pt x="0" y="0"/>
                      </a:cubicBezTo>
                      <a:cubicBezTo>
                        <a:pt x="19" y="3"/>
                        <a:pt x="28" y="43"/>
                        <a:pt x="28" y="92"/>
                      </a:cubicBezTo>
                      <a:cubicBezTo>
                        <a:pt x="28" y="141"/>
                        <a:pt x="18"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7" name="Google Shape;4027;p26"/>
                <p:cNvSpPr/>
                <p:nvPr/>
              </p:nvSpPr>
              <p:spPr>
                <a:xfrm>
                  <a:off x="5316663"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8" name="Google Shape;4028;p26"/>
                <p:cNvSpPr/>
                <p:nvPr/>
              </p:nvSpPr>
              <p:spPr>
                <a:xfrm>
                  <a:off x="5312451" y="3944668"/>
                  <a:ext cx="113715" cy="621921"/>
                </a:xfrm>
                <a:custGeom>
                  <a:avLst/>
                  <a:gdLst/>
                  <a:ahLst/>
                  <a:cxnLst/>
                  <a:rect l="l" t="t" r="r" b="b"/>
                  <a:pathLst>
                    <a:path w="34" h="185" extrusionOk="0">
                      <a:moveTo>
                        <a:pt x="33" y="92"/>
                      </a:moveTo>
                      <a:cubicBezTo>
                        <a:pt x="34" y="45"/>
                        <a:pt x="25" y="5"/>
                        <a:pt x="7" y="0"/>
                      </a:cubicBezTo>
                      <a:cubicBezTo>
                        <a:pt x="4" y="0"/>
                        <a:pt x="2" y="0"/>
                        <a:pt x="0" y="0"/>
                      </a:cubicBezTo>
                      <a:cubicBezTo>
                        <a:pt x="19" y="3"/>
                        <a:pt x="29" y="43"/>
                        <a:pt x="29" y="92"/>
                      </a:cubicBezTo>
                      <a:cubicBezTo>
                        <a:pt x="29" y="141"/>
                        <a:pt x="19" y="181"/>
                        <a:pt x="0" y="185"/>
                      </a:cubicBezTo>
                      <a:cubicBezTo>
                        <a:pt x="2"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29" name="Google Shape;4029;p26"/>
                <p:cNvSpPr/>
                <p:nvPr/>
              </p:nvSpPr>
              <p:spPr>
                <a:xfrm>
                  <a:off x="5176274" y="3944668"/>
                  <a:ext cx="109503"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9" y="92"/>
                      </a:cubicBezTo>
                      <a:cubicBezTo>
                        <a:pt x="28" y="141"/>
                        <a:pt x="19" y="181"/>
                        <a:pt x="0" y="185"/>
                      </a:cubicBezTo>
                      <a:cubicBezTo>
                        <a:pt x="2" y="185"/>
                        <a:pt x="3" y="185"/>
                        <a:pt x="6" y="185"/>
                      </a:cubicBezTo>
                      <a:cubicBezTo>
                        <a:pt x="24" y="180"/>
                        <a:pt x="33" y="140"/>
                        <a:pt x="33"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0" name="Google Shape;4030;p26"/>
                <p:cNvSpPr/>
                <p:nvPr/>
              </p:nvSpPr>
              <p:spPr>
                <a:xfrm>
                  <a:off x="5173467" y="3944668"/>
                  <a:ext cx="112311"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1" name="Google Shape;4031;p26"/>
                <p:cNvSpPr/>
                <p:nvPr/>
              </p:nvSpPr>
              <p:spPr>
                <a:xfrm>
                  <a:off x="5122927" y="3944668"/>
                  <a:ext cx="113715" cy="621921"/>
                </a:xfrm>
                <a:custGeom>
                  <a:avLst/>
                  <a:gdLst/>
                  <a:ahLst/>
                  <a:cxnLst/>
                  <a:rect l="l" t="t" r="r" b="b"/>
                  <a:pathLst>
                    <a:path w="34" h="185" extrusionOk="0">
                      <a:moveTo>
                        <a:pt x="34" y="92"/>
                      </a:moveTo>
                      <a:cubicBezTo>
                        <a:pt x="34" y="45"/>
                        <a:pt x="25" y="5"/>
                        <a:pt x="7" y="0"/>
                      </a:cubicBezTo>
                      <a:cubicBezTo>
                        <a:pt x="4" y="0"/>
                        <a:pt x="2" y="0"/>
                        <a:pt x="0" y="0"/>
                      </a:cubicBezTo>
                      <a:cubicBezTo>
                        <a:pt x="19" y="3"/>
                        <a:pt x="29" y="43"/>
                        <a:pt x="29" y="92"/>
                      </a:cubicBezTo>
                      <a:cubicBezTo>
                        <a:pt x="29" y="141"/>
                        <a:pt x="19" y="181"/>
                        <a:pt x="0" y="185"/>
                      </a:cubicBezTo>
                      <a:cubicBezTo>
                        <a:pt x="2" y="185"/>
                        <a:pt x="4" y="185"/>
                        <a:pt x="6" y="185"/>
                      </a:cubicBezTo>
                      <a:cubicBezTo>
                        <a:pt x="24" y="180"/>
                        <a:pt x="33" y="140"/>
                        <a:pt x="34" y="92"/>
                      </a:cubicBezTo>
                      <a:close/>
                    </a:path>
                  </a:pathLst>
                </a:custGeom>
                <a:solidFill>
                  <a:srgbClr val="FAFA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sp>
              <p:nvSpPr>
                <p:cNvPr id="4032" name="Google Shape;4032;p26"/>
                <p:cNvSpPr/>
                <p:nvPr/>
              </p:nvSpPr>
              <p:spPr>
                <a:xfrm>
                  <a:off x="5122927" y="3944668"/>
                  <a:ext cx="110907" cy="621921"/>
                </a:xfrm>
                <a:custGeom>
                  <a:avLst/>
                  <a:gdLst/>
                  <a:ahLst/>
                  <a:cxnLst/>
                  <a:rect l="l" t="t" r="r" b="b"/>
                  <a:pathLst>
                    <a:path w="33" h="185" extrusionOk="0">
                      <a:moveTo>
                        <a:pt x="33" y="92"/>
                      </a:moveTo>
                      <a:cubicBezTo>
                        <a:pt x="33" y="45"/>
                        <a:pt x="25" y="5"/>
                        <a:pt x="7" y="0"/>
                      </a:cubicBezTo>
                      <a:cubicBezTo>
                        <a:pt x="4" y="0"/>
                        <a:pt x="2" y="0"/>
                        <a:pt x="0" y="0"/>
                      </a:cubicBezTo>
                      <a:cubicBezTo>
                        <a:pt x="19" y="3"/>
                        <a:pt x="29" y="43"/>
                        <a:pt x="28" y="92"/>
                      </a:cubicBezTo>
                      <a:cubicBezTo>
                        <a:pt x="28" y="141"/>
                        <a:pt x="19" y="181"/>
                        <a:pt x="0" y="185"/>
                      </a:cubicBezTo>
                      <a:cubicBezTo>
                        <a:pt x="1" y="185"/>
                        <a:pt x="3" y="185"/>
                        <a:pt x="6" y="185"/>
                      </a:cubicBezTo>
                      <a:cubicBezTo>
                        <a:pt x="24" y="180"/>
                        <a:pt x="33" y="140"/>
                        <a:pt x="33" y="92"/>
                      </a:cubicBezTo>
                      <a:close/>
                    </a:path>
                  </a:pathLst>
                </a:custGeom>
                <a:solidFill>
                  <a:srgbClr val="888A8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800" dirty="0">
                    <a:solidFill>
                      <a:schemeClr val="dk1"/>
                    </a:solidFill>
                    <a:latin typeface="Tahoma"/>
                    <a:ea typeface="Tahoma"/>
                    <a:cs typeface="Tahoma"/>
                    <a:sym typeface="Tahoma"/>
                  </a:endParaRPr>
                </a:p>
              </p:txBody>
            </p:sp>
          </p:grpSp>
        </p:grpSp>
        <p:sp>
          <p:nvSpPr>
            <p:cNvPr id="4033" name="Google Shape;4033;p26"/>
            <p:cNvSpPr txBox="1"/>
            <p:nvPr/>
          </p:nvSpPr>
          <p:spPr>
            <a:xfrm rot="26067">
              <a:off x="5573311" y="2859450"/>
              <a:ext cx="4017620" cy="13849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1"/>
                  </a:solidFill>
                  <a:latin typeface="Tahoma"/>
                  <a:ea typeface="Tahoma"/>
                  <a:cs typeface="Tahoma"/>
                  <a:sym typeface="Tahoma"/>
                </a:rPr>
                <a:t>Questions???</a:t>
              </a:r>
              <a:endParaRPr dirty="0"/>
            </a:p>
          </p:txBody>
        </p:sp>
      </p:grpSp>
      <p:pic>
        <p:nvPicPr>
          <p:cNvPr id="55" name="Google Shape;5925;p109" descr="A close up of a logo&#10;&#10;Description generated with very high confidence">
            <a:extLst>
              <a:ext uri="{FF2B5EF4-FFF2-40B4-BE49-F238E27FC236}">
                <a16:creationId xmlns:a16="http://schemas.microsoft.com/office/drawing/2014/main" id="{61FFFBA4-FB27-4243-B51B-0FBE5D03170C}"/>
              </a:ext>
            </a:extLst>
          </p:cNvPr>
          <p:cNvPicPr preferRelativeResize="0"/>
          <p:nvPr/>
        </p:nvPicPr>
        <p:blipFill rotWithShape="1">
          <a:blip r:embed="rId3">
            <a:alphaModFix/>
          </a:blip>
          <a:srcRect/>
          <a:stretch/>
        </p:blipFill>
        <p:spPr>
          <a:xfrm>
            <a:off x="8235834" y="3205190"/>
            <a:ext cx="2829961" cy="3343792"/>
          </a:xfrm>
          <a:prstGeom prst="rect">
            <a:avLst/>
          </a:prstGeom>
          <a:noFill/>
          <a:ln>
            <a:noFill/>
          </a:ln>
        </p:spPr>
      </p:pic>
    </p:spTree>
    <p:extLst>
      <p:ext uri="{BB962C8B-B14F-4D97-AF65-F5344CB8AC3E}">
        <p14:creationId xmlns:p14="http://schemas.microsoft.com/office/powerpoint/2010/main" val="3382534119"/>
      </p:ext>
    </p:extLst>
  </p:cSld>
  <p:clrMapOvr>
    <a:masterClrMapping/>
  </p:clrMapOvr>
</p:sld>
</file>

<file path=ppt/theme/theme1.xml><?xml version="1.0" encoding="utf-8"?>
<a:theme xmlns:a="http://schemas.openxmlformats.org/drawingml/2006/main" name="Back to School Layout">
  <a:themeElements>
    <a:clrScheme name="education_pencil">
      <a:dk1>
        <a:srgbClr val="000000"/>
      </a:dk1>
      <a:lt1>
        <a:srgbClr val="FFFFFF"/>
      </a:lt1>
      <a:dk2>
        <a:srgbClr val="505050"/>
      </a:dk2>
      <a:lt2>
        <a:srgbClr val="579E26"/>
      </a:lt2>
      <a:accent1>
        <a:srgbClr val="394D55"/>
      </a:accent1>
      <a:accent2>
        <a:srgbClr val="FFA401"/>
      </a:accent2>
      <a:accent3>
        <a:srgbClr val="BD0000"/>
      </a:accent3>
      <a:accent4>
        <a:srgbClr val="3863AA"/>
      </a:accent4>
      <a:accent5>
        <a:srgbClr val="FCEB64"/>
      </a:accent5>
      <a:accent6>
        <a:srgbClr val="22AFD0"/>
      </a:accent6>
      <a:hlink>
        <a:srgbClr val="BFBFBF"/>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60186</TotalTime>
  <Words>7971</Words>
  <Application>Microsoft Office PowerPoint</Application>
  <PresentationFormat>Widescreen</PresentationFormat>
  <Paragraphs>682</Paragraphs>
  <Slides>75</Slides>
  <Notes>17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75</vt:i4>
      </vt:variant>
    </vt:vector>
  </HeadingPairs>
  <TitlesOfParts>
    <vt:vector size="88" baseType="lpstr">
      <vt:lpstr>Tahoma</vt:lpstr>
      <vt:lpstr>Arial</vt:lpstr>
      <vt:lpstr>Times</vt:lpstr>
      <vt:lpstr>Calibri</vt:lpstr>
      <vt:lpstr>Source Sans Pro</vt:lpstr>
      <vt:lpstr>Open Sans</vt:lpstr>
      <vt:lpstr>Impact</vt:lpstr>
      <vt:lpstr>Wingdings 2</vt:lpstr>
      <vt:lpstr>Wingdings</vt:lpstr>
      <vt:lpstr>Gill Sans MT</vt:lpstr>
      <vt:lpstr>Adobe Garamond Pro Bold</vt:lpstr>
      <vt:lpstr>Courier New</vt:lpstr>
      <vt:lpstr>Back to School Layout</vt:lpstr>
      <vt:lpstr>PowerPoint Presentation</vt:lpstr>
      <vt:lpstr>This training session DOES NOT eliminate your requirement to read the appropriate Test Administrator manuals.</vt:lpstr>
      <vt:lpstr>Campus  Specific Information</vt:lpstr>
      <vt:lpstr>Campus Testing Schedule</vt:lpstr>
      <vt:lpstr>Online Testing Administrators- Preparation Procedures </vt:lpstr>
      <vt:lpstr>Paper Testing Administrators- Preparation Procedures </vt:lpstr>
      <vt:lpstr>Test Monitor Information</vt:lpstr>
      <vt:lpstr>Test Administrator Reliever Information</vt:lpstr>
      <vt:lpstr>Online Testing Materials Distribution </vt:lpstr>
      <vt:lpstr>Paper Testing Materials Distribution </vt:lpstr>
      <vt:lpstr>Test Procedures Overview/Schedule </vt:lpstr>
      <vt:lpstr>Campus Lunch Procedures</vt:lpstr>
      <vt:lpstr>PowerPoint Presentation</vt:lpstr>
      <vt:lpstr>Optional Slides</vt:lpstr>
      <vt:lpstr>STAAR Manual Review: Student Data Collection</vt:lpstr>
      <vt:lpstr>STAAR Manual Review- Student Data Collection</vt:lpstr>
      <vt:lpstr>PowerPoint Presentation</vt:lpstr>
      <vt:lpstr>Calendar of Events  Grades 3-5 Administrations </vt:lpstr>
      <vt:lpstr>STAAR Time Limits and Policies and Procedures </vt:lpstr>
      <vt:lpstr>Keeping Time</vt:lpstr>
      <vt:lpstr>PowerPoint Presentation</vt:lpstr>
      <vt:lpstr>Accessibility Features</vt:lpstr>
      <vt:lpstr>STAAR Manual Review: Accommodations/Accessibility Features</vt:lpstr>
      <vt:lpstr>2020-2021 Accessibility Updates</vt:lpstr>
      <vt:lpstr>Speech-to-Text</vt:lpstr>
      <vt:lpstr>Designated Supports</vt:lpstr>
      <vt:lpstr>Basic Transcribing-  Grade 4 Written Composition</vt:lpstr>
      <vt:lpstr>Basic Transcribing</vt:lpstr>
      <vt:lpstr>Extra Time</vt:lpstr>
      <vt:lpstr>PowerPoint Presentation</vt:lpstr>
      <vt:lpstr>PowerPoint Presentation</vt:lpstr>
      <vt:lpstr>PowerPoint Presentation</vt:lpstr>
      <vt:lpstr>Accommodations in Unexpected/Emergency Situations</vt:lpstr>
      <vt:lpstr>STAAR Dictionary Policy</vt:lpstr>
      <vt:lpstr>PowerPoint Presentation</vt:lpstr>
      <vt:lpstr>PowerPoint Presentation</vt:lpstr>
      <vt:lpstr>STAAR Manual Review: Test Security- Technology Used During Assessments</vt:lpstr>
      <vt:lpstr>PowerPoint Presentation</vt:lpstr>
      <vt:lpstr>PowerPoint Presentation</vt:lpstr>
      <vt:lpstr>PowerPoint Presentation</vt:lpstr>
      <vt:lpstr>PowerPoint Presentation</vt:lpstr>
      <vt:lpstr>Effective Monitoring- STAAR Stop Sign </vt:lpstr>
      <vt:lpstr>PowerPoint Presentation</vt:lpstr>
      <vt:lpstr>STAAR Manual Review: Test Security and Confidentiality- Penalties for Violations of Security</vt:lpstr>
      <vt:lpstr>STAAR Manual Review: Test Security- Seating Chart Reminders</vt:lpstr>
      <vt:lpstr>PowerPoint Presentation</vt:lpstr>
      <vt:lpstr>PowerPoint Presentation</vt:lpstr>
      <vt:lpstr>PowerPoint Presentation</vt:lpstr>
      <vt:lpstr>Students who become sick during testing</vt:lpstr>
      <vt:lpstr>Online Testing</vt:lpstr>
      <vt:lpstr>STAAR Manual Review: Starting an Online Test</vt:lpstr>
      <vt:lpstr>STAAR Manual Review: Pausing an Online Test</vt:lpstr>
      <vt:lpstr>STAAR Manual Review: Stopping an Online Test</vt:lpstr>
      <vt:lpstr>Student Test Tickets</vt:lpstr>
      <vt:lpstr>Locked Responses</vt:lpstr>
      <vt:lpstr>Locked Responses</vt:lpstr>
      <vt:lpstr>Online Testing Key Pages</vt:lpstr>
      <vt:lpstr>Paper Administration directions begin on page 50 of your manual for Writing and page 57 for Math, Reading, and Science. The directions for Spanish Writing begin on page 63 and the directions for Spanish Math, Reading, and Science begin on page 70.  Online Directions begin on page 77 of your manual for English and page 85 for Spanish.  It is important to read and highlight your directions in advance.    Directions must be read verbatim.   Remember, this training does not take the place of reading your manual.</vt:lpstr>
      <vt:lpstr>PowerPoint Presentation</vt:lpstr>
      <vt:lpstr>PowerPoint Presentation</vt:lpstr>
      <vt:lpstr>PowerPoint Presentation</vt:lpstr>
      <vt:lpstr>PowerPoint Presentation</vt:lpstr>
      <vt:lpstr>Spring 2020 Test Material Reuse</vt:lpstr>
      <vt:lpstr>Spring 2020 Test Material Reuse</vt:lpstr>
      <vt:lpstr>Spring 2020 Test Material Reuse</vt:lpstr>
      <vt:lpstr>Three Digit Form Numbers</vt:lpstr>
      <vt:lpstr>PowerPoint Presentation</vt:lpstr>
      <vt:lpstr>PowerPoint Presentation</vt:lpstr>
      <vt:lpstr>Overview- Test Administration</vt:lpstr>
      <vt:lpstr>PowerPoint Presentation</vt:lpstr>
      <vt:lpstr>PowerPoint Presentation</vt:lpstr>
      <vt:lpstr>Oral Administrator Training</vt:lpstr>
      <vt:lpstr>STAAR Manual Review: Accommodations- Designated Supports- Oral Administration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Cardell, Lakedra S</dc:creator>
  <cp:lastModifiedBy>Gaines, Emily K</cp:lastModifiedBy>
  <cp:revision>166</cp:revision>
  <dcterms:modified xsi:type="dcterms:W3CDTF">2021-03-22T20:34:22Z</dcterms:modified>
</cp:coreProperties>
</file>